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76" r:id="rId1"/>
  </p:sldMasterIdLst>
  <p:notesMasterIdLst>
    <p:notesMasterId r:id="rId14"/>
  </p:notesMasterIdLst>
  <p:sldIdLst>
    <p:sldId id="311" r:id="rId2"/>
    <p:sldId id="263" r:id="rId3"/>
    <p:sldId id="294" r:id="rId4"/>
    <p:sldId id="264" r:id="rId5"/>
    <p:sldId id="265" r:id="rId6"/>
    <p:sldId id="351" r:id="rId7"/>
    <p:sldId id="350" r:id="rId8"/>
    <p:sldId id="347" r:id="rId9"/>
    <p:sldId id="348" r:id="rId10"/>
    <p:sldId id="349" r:id="rId11"/>
    <p:sldId id="352" r:id="rId12"/>
    <p:sldId id="259" r:id="rId13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3CCC"/>
    <a:srgbClr val="E523C9"/>
    <a:srgbClr val="E06B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3" autoAdjust="0"/>
    <p:restoredTop sz="97254" autoAdjust="0"/>
  </p:normalViewPr>
  <p:slideViewPr>
    <p:cSldViewPr>
      <p:cViewPr varScale="1">
        <p:scale>
          <a:sx n="63" d="100"/>
          <a:sy n="63" d="100"/>
        </p:scale>
        <p:origin x="544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D5749-82EE-4E6A-8725-9367E711AC74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EE3122-A471-4851-8631-B3297B67C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884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8E931-D1D6-4ACF-A38D-4DE60684EC6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054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9DA7B-36CE-39AB-5ED1-209CA98A39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FFB2D5-20DA-2F9E-2B24-13EC84AED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DFE1E0-3190-6566-3ED4-AC7C9A160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BD0D0-7C85-4AE2-8EDF-B4D49D5CC0AB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7430FA-D14C-0514-46F0-D3801843D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3553DF-9EAD-06B5-7667-61C0BFDFB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EC40-9DAD-4AFC-B09F-C3E8D23F7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74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0DB270-1D32-CDD5-33FB-282159A68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FF279F6-E39C-4689-FD8B-E76BEFBF0E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948E05-DDD5-C2BB-642E-75DD9EFE7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BD0D0-7C85-4AE2-8EDF-B4D49D5CC0AB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C44609-21DB-A775-91DF-3124F65D7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C9D3C6-CD5E-81D0-FA12-920F8CC83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EC40-9DAD-4AFC-B09F-C3E8D23F7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22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5F9FD76-0AAD-3F2E-B238-199A2D9BE7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0D64F2C-2880-332D-50DB-E8A9E5D22F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30BFFD-9AC2-C223-3B77-5718E1C0D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BD0D0-7C85-4AE2-8EDF-B4D49D5CC0AB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241B79-CAF1-3A46-1F22-F8D3F79CC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033F75-BC06-2048-2CE7-B7929B94E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EC40-9DAD-4AFC-B09F-C3E8D23F7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185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9A5996-0AD6-9B2A-78F8-F716A12C0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8153B-893D-839D-3B03-59977DE9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1B6166-3617-1DBB-DD4A-08780DF44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BD0D0-7C85-4AE2-8EDF-B4D49D5CC0AB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508316-CA3F-875B-214F-0ADBE8730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2AE546-BAF9-8D78-398C-084BD4674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EC40-9DAD-4AFC-B09F-C3E8D23F7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17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E0D226-625E-BBB9-EA28-5798B6947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D9DB33-30C5-AC2C-3056-752EDDC1E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07A7B9-F122-28EE-2733-2200BCDCA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BD0D0-7C85-4AE2-8EDF-B4D49D5CC0AB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C92B53-ADB9-4CF4-3A4E-50EFC98C3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98CABF-4158-0B1E-5D12-F617EBBC4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EC40-9DAD-4AFC-B09F-C3E8D23F7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748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D0A8F-179F-2A34-F690-8469E570D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8BB914-052E-FD22-7F94-FB88BA2746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E058E4-FC79-6728-8A91-E0A886563B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B7AB79-84DC-D7B3-7BEB-A820DE070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BD0D0-7C85-4AE2-8EDF-B4D49D5CC0AB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4559E2-543D-3CD1-0004-0567EA4F5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943374-E1C2-A653-D272-4B21CA875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EC40-9DAD-4AFC-B09F-C3E8D23F7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852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B2BC0A-F17C-81CC-7A31-BE1523A42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97C51D-DBDC-1A1C-F442-DE9A07348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1900E41-D6CD-22CB-8847-A5E1241AC6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DE8EBFB-7090-1D7C-28CC-121CC50B61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F4474CB-72F8-31F9-CB1E-FEBC8F71F0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4A9D60-A3CC-04B8-6271-00A023216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BD0D0-7C85-4AE2-8EDF-B4D49D5CC0AB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37BC35A-708D-9D59-CC6D-C3DCDBBBF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D058092-635C-E55D-2546-4D16854F6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EC40-9DAD-4AFC-B09F-C3E8D23F7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6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FAF8A2-6A3D-0DF3-65B9-F6CAAB027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CCE53BD-CD96-03AA-F561-B5A7FF314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BD0D0-7C85-4AE2-8EDF-B4D49D5CC0AB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7CBD398-3DAB-4B9C-C802-4F3118E7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6D45579-39DC-9487-1D55-3048867C5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EC40-9DAD-4AFC-B09F-C3E8D23F7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841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21A7453-5AEE-9A73-1070-8295BDD00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BD0D0-7C85-4AE2-8EDF-B4D49D5CC0AB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5D36D68-C0C3-EFA8-0B55-05500052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3EA0223-CA83-89B7-680D-9D6796783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EC40-9DAD-4AFC-B09F-C3E8D23F7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092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2ACF79-69AF-9E95-38D5-AA6D95641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11BB1A-EB57-F4E0-CB3A-FDAB6A3DB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8EED1B7-0F82-B871-0C32-5FCC6771F6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FCED83-91FE-3E1C-FD38-DF3D2FC1C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BD0D0-7C85-4AE2-8EDF-B4D49D5CC0AB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EE1E3B-77B3-D068-06B4-E8E3D1B09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316028-B60B-244A-A52D-5D185131B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EC40-9DAD-4AFC-B09F-C3E8D23F7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407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1589E5-BFB1-56E5-6CFB-ACADC856D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2E63BC7-3412-F9B4-4D84-865FC41BD1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892AFCA-9E7E-6DD8-8E27-7D005564BD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FC022FC-AEDA-C1FD-5CDC-0E1CF7BBA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BD0D0-7C85-4AE2-8EDF-B4D49D5CC0AB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CE1C4A-618D-DF4D-5BA4-F45F3FADF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43A5C7-B34F-8318-1D72-A9826A82F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EC40-9DAD-4AFC-B09F-C3E8D23F7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943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20000"/>
                <a:lumOff val="80000"/>
              </a:schemeClr>
            </a:gs>
            <a:gs pos="83000">
              <a:schemeClr val="accent4">
                <a:lumMod val="20000"/>
                <a:lumOff val="80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CC5C2-B8C4-4FDA-0216-54707486A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4F83C8-199C-7D5A-A271-4730BE5FC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ABD35-3295-D7B2-252B-851D8085A3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BD0D0-7C85-4AE2-8EDF-B4D49D5CC0AB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E0FE03-FE10-A383-06D7-0FC2A205A2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CFF064-1844-ADAD-1271-B129D5FCEA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0EC40-9DAD-4AFC-B09F-C3E8D23F7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473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>
            <a:cxnSpLocks/>
          </p:cNvCxnSpPr>
          <p:nvPr/>
        </p:nvCxnSpPr>
        <p:spPr>
          <a:xfrm>
            <a:off x="381000" y="908720"/>
            <a:ext cx="8382000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>
            <a:cxnSpLocks/>
          </p:cNvCxnSpPr>
          <p:nvPr/>
        </p:nvCxnSpPr>
        <p:spPr>
          <a:xfrm flipV="1">
            <a:off x="189355" y="6136183"/>
            <a:ext cx="8724900" cy="38033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437875" y="3076436"/>
            <a:ext cx="4245696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350" dirty="0"/>
              <a:t>​</a:t>
            </a:r>
            <a:endParaRPr lang="ru-RU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51805" y="4509120"/>
            <a:ext cx="418546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Алла </a:t>
            </a:r>
            <a:r>
              <a:rPr lang="uk-UA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Гасанова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r"/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yriad Pro"/>
              </a:rPr>
              <a:t>вихователь-методист закладу дошкільної освіти (ясла-садок) комбінованого типу № 8 </a:t>
            </a: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yriad Pro"/>
              </a:rPr>
              <a:t>Казка</a:t>
            </a: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yriad Pro"/>
              </a:rPr>
              <a:t> </a:t>
            </a:r>
          </a:p>
          <a:p>
            <a:pPr algn="r"/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yriad Pro"/>
              </a:rPr>
              <a:t>міста Ковеля, Волинська обл.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1D0362-B404-9A03-426D-060BFE3C6451}"/>
              </a:ext>
            </a:extLst>
          </p:cNvPr>
          <p:cNvSpPr txBox="1"/>
          <p:nvPr/>
        </p:nvSpPr>
        <p:spPr>
          <a:xfrm>
            <a:off x="6522720" y="6278880"/>
            <a:ext cx="228750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350" b="1" dirty="0">
                <a:solidFill>
                  <a:schemeClr val="accent2">
                    <a:lumMod val="75000"/>
                  </a:schemeClr>
                </a:solidFill>
              </a:rPr>
              <a:t>emetodyst.expertus.com.ua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8D2941-F829-07DD-E7D1-187125AFC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53" y="6390035"/>
            <a:ext cx="247599" cy="2780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542A3A-F4AA-882E-19ED-D594F1336CB5}"/>
              </a:ext>
            </a:extLst>
          </p:cNvPr>
          <p:cNvSpPr txBox="1"/>
          <p:nvPr/>
        </p:nvSpPr>
        <p:spPr>
          <a:xfrm>
            <a:off x="555624" y="6390035"/>
            <a:ext cx="128267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350" b="1" dirty="0" err="1">
                <a:solidFill>
                  <a:schemeClr val="accent2">
                    <a:lumMod val="75000"/>
                  </a:schemeClr>
                </a:solidFill>
              </a:rPr>
              <a:t>Експертус</a:t>
            </a:r>
            <a:endParaRPr lang="uk-UA" sz="135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D388A5-17C6-CF38-9787-EC868FFB30FE}"/>
              </a:ext>
            </a:extLst>
          </p:cNvPr>
          <p:cNvSpPr txBox="1"/>
          <p:nvPr/>
        </p:nvSpPr>
        <p:spPr>
          <a:xfrm>
            <a:off x="1331640" y="1522326"/>
            <a:ext cx="6480720" cy="2590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500"/>
              </a:spcAft>
            </a:pPr>
            <a:r>
              <a:rPr lang="ru-RU" altLang="en-US" sz="48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Як </a:t>
            </a:r>
            <a:r>
              <a:rPr lang="ru-RU" altLang="en-US" sz="4800" b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використовувати</a:t>
            </a:r>
            <a:r>
              <a:rPr lang="ru-RU" altLang="en-US" sz="48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ru-RU" altLang="en-US" sz="4800" b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сервіс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Genially </a:t>
            </a:r>
            <a:r>
              <a:rPr lang="ru-RU" sz="48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в </a:t>
            </a:r>
            <a:r>
              <a:rPr lang="ru-RU" sz="4800" b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методичній</a:t>
            </a:r>
            <a:r>
              <a:rPr lang="ru-RU" sz="48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4800" b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роботі</a:t>
            </a:r>
            <a:endParaRPr lang="ru-RU" sz="48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EC3CB45B-5597-0FF5-3D78-FE68D3053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1165" y1="59420" x2="61165" y2="59420"/>
                        <a14:foregroundMark x1="60680" y1="54589" x2="60680" y2="54589"/>
                        <a14:foregroundMark x1="57282" y1="29952" x2="57282" y2="29952"/>
                        <a14:foregroundMark x1="41748" y1="23188" x2="41748" y2="23188"/>
                        <a14:foregroundMark x1="34951" y1="30435" x2="34951" y2="30435"/>
                        <a14:foregroundMark x1="41748" y1="29469" x2="41748" y2="29469"/>
                        <a14:foregroundMark x1="52913" y1="27053" x2="52913" y2="27053"/>
                        <a14:foregroundMark x1="29126" y1="37198" x2="29126" y2="37198"/>
                        <a14:foregroundMark x1="29612" y1="42995" x2="29612" y2="42995"/>
                        <a14:foregroundMark x1="26699" y1="47343" x2="26699" y2="47343"/>
                        <a14:foregroundMark x1="25728" y1="55072" x2="25728" y2="55072"/>
                        <a14:foregroundMark x1="30583" y1="65700" x2="30583" y2="65700"/>
                        <a14:foregroundMark x1="34951" y1="69565" x2="34951" y2="69565"/>
                        <a14:foregroundMark x1="38835" y1="73913" x2="38835" y2="73913"/>
                        <a14:foregroundMark x1="44175" y1="73913" x2="48544" y2="74879"/>
                        <a14:foregroundMark x1="51942" y1="74879" x2="51942" y2="74879"/>
                        <a14:foregroundMark x1="59223" y1="72947" x2="59223" y2="72947"/>
                        <a14:foregroundMark x1="15049" y1="28986" x2="15049" y2="28986"/>
                        <a14:foregroundMark x1="66019" y1="70531" x2="66019" y2="70531"/>
                        <a14:foregroundMark x1="72330" y1="62802" x2="72330" y2="62802"/>
                        <a14:foregroundMark x1="84466" y1="25121" x2="84466" y2="25121"/>
                        <a14:foregroundMark x1="78641" y1="16908" x2="78641" y2="16908"/>
                        <a14:foregroundMark x1="72330" y1="12560" x2="72330" y2="12560"/>
                        <a14:foregroundMark x1="67961" y1="12560" x2="67961" y2="12560"/>
                        <a14:foregroundMark x1="63592" y1="11111" x2="62136" y2="10145"/>
                        <a14:foregroundMark x1="57282" y1="7729" x2="57282" y2="7729"/>
                        <a14:foregroundMark x1="63107" y1="7246" x2="66019" y2="7246"/>
                        <a14:foregroundMark x1="71359" y1="7246" x2="71359" y2="7246"/>
                        <a14:foregroundMark x1="76214" y1="13043" x2="76214" y2="13043"/>
                        <a14:foregroundMark x1="81553" y1="15942" x2="81553" y2="15942"/>
                        <a14:foregroundMark x1="89320" y1="23671" x2="89320" y2="23671"/>
                        <a14:foregroundMark x1="92718" y1="31401" x2="92718" y2="31401"/>
                        <a14:foregroundMark x1="97087" y1="37681" x2="97087" y2="37681"/>
                        <a14:foregroundMark x1="97087" y1="42029" x2="97087" y2="42029"/>
                        <a14:foregroundMark x1="94175" y1="64734" x2="94175" y2="64734"/>
                        <a14:foregroundMark x1="91748" y1="72947" x2="91748" y2="72947"/>
                        <a14:foregroundMark x1="49515" y1="7729" x2="49515" y2="7729"/>
                        <a14:foregroundMark x1="55825" y1="4831" x2="55825" y2="4831"/>
                        <a14:foregroundMark x1="44660" y1="6280" x2="44660" y2="6280"/>
                        <a14:foregroundMark x1="38350" y1="8213" x2="38350" y2="8213"/>
                        <a14:foregroundMark x1="31068" y1="11594" x2="30097" y2="13043"/>
                        <a14:foregroundMark x1="24272" y1="16425" x2="24272" y2="16425"/>
                        <a14:foregroundMark x1="19417" y1="23671" x2="19417" y2="23671"/>
                        <a14:foregroundMark x1="5340" y1="36232" x2="5340" y2="36232"/>
                        <a14:foregroundMark x1="4369" y1="46377" x2="4369" y2="46377"/>
                        <a14:foregroundMark x1="5825" y1="55072" x2="5825" y2="55072"/>
                        <a14:foregroundMark x1="10680" y1="45411" x2="10680" y2="45411"/>
                        <a14:foregroundMark x1="12136" y1="29952" x2="12136" y2="29952"/>
                        <a14:foregroundMark x1="6311" y1="41063" x2="6311" y2="41063"/>
                        <a14:foregroundMark x1="6311" y1="54106" x2="6311" y2="54106"/>
                        <a14:foregroundMark x1="7282" y1="63285" x2="7282" y2="63285"/>
                        <a14:foregroundMark x1="11165" y1="70531" x2="11165" y2="70531"/>
                        <a14:foregroundMark x1="15534" y1="80193" x2="15534" y2="80193"/>
                        <a14:foregroundMark x1="19903" y1="83575" x2="19903" y2="83575"/>
                        <a14:foregroundMark x1="24272" y1="86473" x2="24272" y2="86473"/>
                        <a14:foregroundMark x1="30097" y1="90338" x2="30097" y2="90338"/>
                        <a14:foregroundMark x1="37379" y1="92754" x2="37379" y2="92754"/>
                        <a14:foregroundMark x1="43689" y1="93720" x2="43689" y2="93720"/>
                        <a14:foregroundMark x1="49515" y1="94686" x2="49515" y2="94686"/>
                        <a14:foregroundMark x1="57767" y1="93237" x2="57767" y2="93237"/>
                        <a14:foregroundMark x1="69903" y1="90338" x2="69903" y2="90338"/>
                        <a14:foregroundMark x1="80097" y1="87440" x2="80097" y2="87440"/>
                        <a14:foregroundMark x1="92233" y1="59420" x2="92233" y2="59420"/>
                        <a14:foregroundMark x1="93204" y1="52657" x2="93204" y2="52657"/>
                        <a14:foregroundMark x1="91748" y1="45894" x2="91748" y2="45894"/>
                        <a14:foregroundMark x1="9223" y1="69565" x2="9223" y2="69565"/>
                        <a14:foregroundMark x1="26214" y1="57488" x2="26214" y2="57488"/>
                        <a14:foregroundMark x1="74272" y1="58937" x2="74272" y2="58937"/>
                        <a14:foregroundMark x1="59223" y1="50242" x2="59223" y2="50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206" y="4243743"/>
            <a:ext cx="1668185" cy="1676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382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5788DC8-4306-43F8-B581-CF019861BE3E}"/>
              </a:ext>
            </a:extLst>
          </p:cNvPr>
          <p:cNvSpPr/>
          <p:nvPr/>
        </p:nvSpPr>
        <p:spPr>
          <a:xfrm>
            <a:off x="3339159" y="221790"/>
            <a:ext cx="28680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Calibri" panose="020F0502020204030204"/>
                <a:cs typeface="Times New Roman" panose="02020603050405020304"/>
              </a:rPr>
              <a:t>Вікторина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15455" b="11817"/>
          <a:stretch/>
        </p:blipFill>
        <p:spPr bwMode="auto">
          <a:xfrm>
            <a:off x="467544" y="1210056"/>
            <a:ext cx="4104456" cy="2172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7" t="18382" b="10066"/>
          <a:stretch/>
        </p:blipFill>
        <p:spPr bwMode="auto">
          <a:xfrm>
            <a:off x="4773205" y="3637335"/>
            <a:ext cx="4042543" cy="209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2" t="15352" b="10783"/>
          <a:stretch/>
        </p:blipFill>
        <p:spPr bwMode="auto">
          <a:xfrm>
            <a:off x="4773205" y="1210056"/>
            <a:ext cx="4068696" cy="2172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15935" b="8938"/>
          <a:stretch/>
        </p:blipFill>
        <p:spPr bwMode="auto">
          <a:xfrm>
            <a:off x="488256" y="3520734"/>
            <a:ext cx="4104456" cy="220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ED7524-EA4E-3149-1450-E75FD32758A5}"/>
              </a:ext>
            </a:extLst>
          </p:cNvPr>
          <p:cNvSpPr txBox="1"/>
          <p:nvPr/>
        </p:nvSpPr>
        <p:spPr>
          <a:xfrm>
            <a:off x="6522720" y="6278880"/>
            <a:ext cx="228750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350" b="1" dirty="0">
                <a:solidFill>
                  <a:schemeClr val="accent2">
                    <a:lumMod val="75000"/>
                  </a:schemeClr>
                </a:solidFill>
              </a:rPr>
              <a:t>emetodyst.expertus.com.ua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7EA965-767D-D657-EBF9-626769BB4D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453" y="6390035"/>
            <a:ext cx="247599" cy="2780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8532ED-216F-3412-65D6-A799366B86CE}"/>
              </a:ext>
            </a:extLst>
          </p:cNvPr>
          <p:cNvSpPr txBox="1"/>
          <p:nvPr/>
        </p:nvSpPr>
        <p:spPr>
          <a:xfrm>
            <a:off x="555624" y="6390035"/>
            <a:ext cx="128267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350" b="1" dirty="0" err="1">
                <a:solidFill>
                  <a:schemeClr val="accent2">
                    <a:lumMod val="75000"/>
                  </a:schemeClr>
                </a:solidFill>
              </a:rPr>
              <a:t>Експертус</a:t>
            </a:r>
            <a:endParaRPr lang="uk-UA" sz="135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453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5788DC8-4306-43F8-B581-CF019861BE3E}"/>
              </a:ext>
            </a:extLst>
          </p:cNvPr>
          <p:cNvSpPr/>
          <p:nvPr/>
        </p:nvSpPr>
        <p:spPr>
          <a:xfrm>
            <a:off x="2267744" y="120733"/>
            <a:ext cx="433323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Calibri" panose="020F0502020204030204"/>
                <a:cs typeface="Times New Roman" panose="02020603050405020304"/>
              </a:rPr>
              <a:t>Дидактична гра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889696-05D5-4933-98C4-EB16D3EE69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1" t="27600" r="19288" b="15000"/>
          <a:stretch/>
        </p:blipFill>
        <p:spPr>
          <a:xfrm>
            <a:off x="694512" y="1051268"/>
            <a:ext cx="3877488" cy="21196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7C5024-5660-4213-96DC-69576ECD83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26" t="31800" r="9837" b="15002"/>
          <a:stretch/>
        </p:blipFill>
        <p:spPr>
          <a:xfrm>
            <a:off x="655572" y="3429000"/>
            <a:ext cx="3922540" cy="21602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EDD67E-588C-49BA-9570-2C96245FD2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24" t="31800" r="9051" b="15001"/>
          <a:stretch/>
        </p:blipFill>
        <p:spPr>
          <a:xfrm>
            <a:off x="4906178" y="3429000"/>
            <a:ext cx="3846742" cy="208823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CF9DD26-5DEB-413A-9270-271BBA6292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613" t="31819" r="10060" b="15001"/>
          <a:stretch/>
        </p:blipFill>
        <p:spPr>
          <a:xfrm>
            <a:off x="4935665" y="1072725"/>
            <a:ext cx="3722661" cy="20882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7DC6EB-A8B8-F5B8-DD75-E09BA5AEAAAE}"/>
              </a:ext>
            </a:extLst>
          </p:cNvPr>
          <p:cNvSpPr txBox="1"/>
          <p:nvPr/>
        </p:nvSpPr>
        <p:spPr>
          <a:xfrm>
            <a:off x="6522720" y="6278880"/>
            <a:ext cx="228750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350" b="1" dirty="0">
                <a:solidFill>
                  <a:schemeClr val="accent2">
                    <a:lumMod val="75000"/>
                  </a:schemeClr>
                </a:solidFill>
              </a:rPr>
              <a:t>emetodyst.expertus.com.ua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788B78-45A4-C4E2-401F-829C0A0090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453" y="6390035"/>
            <a:ext cx="247599" cy="2780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1C77EA-38F0-BFDE-16E7-9BE0E5BE49A3}"/>
              </a:ext>
            </a:extLst>
          </p:cNvPr>
          <p:cNvSpPr txBox="1"/>
          <p:nvPr/>
        </p:nvSpPr>
        <p:spPr>
          <a:xfrm>
            <a:off x="555624" y="6390035"/>
            <a:ext cx="128267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350" b="1" dirty="0" err="1">
                <a:solidFill>
                  <a:schemeClr val="accent2">
                    <a:lumMod val="75000"/>
                  </a:schemeClr>
                </a:solidFill>
              </a:rPr>
              <a:t>Експертус</a:t>
            </a:r>
            <a:endParaRPr lang="uk-UA" sz="135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828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63688" y="1340768"/>
            <a:ext cx="61269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 err="1">
                <a:solidFill>
                  <a:srgbClr val="002060"/>
                </a:solidFill>
              </a:rPr>
              <a:t>Дізнаємось</a:t>
            </a:r>
            <a:r>
              <a:rPr lang="ru-RU" sz="4000" b="1" i="1" dirty="0">
                <a:solidFill>
                  <a:srgbClr val="002060"/>
                </a:solidFill>
              </a:rPr>
              <a:t> </a:t>
            </a:r>
            <a:r>
              <a:rPr lang="ru-RU" sz="4000" b="1" i="1" dirty="0" err="1">
                <a:solidFill>
                  <a:srgbClr val="002060"/>
                </a:solidFill>
              </a:rPr>
              <a:t>більше</a:t>
            </a:r>
            <a:r>
              <a:rPr lang="ru-RU" sz="4000" b="1" i="1" dirty="0">
                <a:solidFill>
                  <a:srgbClr val="002060"/>
                </a:solidFill>
              </a:rPr>
              <a:t> разом!</a:t>
            </a:r>
          </a:p>
        </p:txBody>
      </p:sp>
      <p:pic>
        <p:nvPicPr>
          <p:cNvPr id="7" name="Picture 2" descr="C:\Users\Pc\Desktop\матеріали\смайлик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3" y="2679988"/>
            <a:ext cx="1976297" cy="212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21BA76-6C38-F354-5641-1E0D1F6330DE}"/>
              </a:ext>
            </a:extLst>
          </p:cNvPr>
          <p:cNvSpPr txBox="1"/>
          <p:nvPr/>
        </p:nvSpPr>
        <p:spPr>
          <a:xfrm>
            <a:off x="6522720" y="6278880"/>
            <a:ext cx="228750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350" b="1" dirty="0">
                <a:solidFill>
                  <a:schemeClr val="accent2">
                    <a:lumMod val="75000"/>
                  </a:schemeClr>
                </a:solidFill>
              </a:rPr>
              <a:t>emetodyst.expertus.com.ua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6A807E32-32DF-EA03-5F00-64EA94E86972}"/>
              </a:ext>
            </a:extLst>
          </p:cNvPr>
          <p:cNvCxnSpPr>
            <a:cxnSpLocks/>
          </p:cNvCxnSpPr>
          <p:nvPr/>
        </p:nvCxnSpPr>
        <p:spPr>
          <a:xfrm>
            <a:off x="189355" y="6174216"/>
            <a:ext cx="8775133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B65144-A48E-D19F-5664-BF7A81957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53" y="6390035"/>
            <a:ext cx="247599" cy="278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6104F4-6103-9C62-C1CA-08662613A367}"/>
              </a:ext>
            </a:extLst>
          </p:cNvPr>
          <p:cNvSpPr txBox="1"/>
          <p:nvPr/>
        </p:nvSpPr>
        <p:spPr>
          <a:xfrm>
            <a:off x="555624" y="6390035"/>
            <a:ext cx="128267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350" b="1" dirty="0" err="1">
                <a:solidFill>
                  <a:schemeClr val="accent2">
                    <a:lumMod val="75000"/>
                  </a:schemeClr>
                </a:solidFill>
              </a:rPr>
              <a:t>Експертус</a:t>
            </a:r>
            <a:endParaRPr lang="uk-UA" sz="135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980728"/>
            <a:ext cx="4824536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</a:rPr>
              <a:t>Genially</a:t>
            </a:r>
            <a:r>
              <a:rPr lang="uk-UA" sz="2400" b="1" i="1" dirty="0">
                <a:solidFill>
                  <a:srgbClr val="002060"/>
                </a:solidFill>
              </a:rPr>
              <a:t> </a:t>
            </a:r>
            <a:r>
              <a:rPr lang="en-US" sz="2400" b="1" i="1" dirty="0"/>
              <a:t>— </a:t>
            </a:r>
            <a:r>
              <a:rPr lang="ru-RU" sz="2400" i="1" dirty="0" err="1"/>
              <a:t>мультизадачний</a:t>
            </a:r>
            <a:r>
              <a:rPr lang="ru-RU" sz="2400" i="1" dirty="0"/>
              <a:t> онлайн-</a:t>
            </a:r>
            <a:r>
              <a:rPr lang="ru-RU" sz="2400" i="1" dirty="0" err="1"/>
              <a:t>сервіс</a:t>
            </a:r>
            <a:r>
              <a:rPr lang="ru-RU" sz="2400" i="1" dirty="0"/>
              <a:t> для </a:t>
            </a:r>
            <a:r>
              <a:rPr lang="ru-RU" sz="2400" i="1" dirty="0" err="1"/>
              <a:t>створення</a:t>
            </a:r>
            <a:r>
              <a:rPr lang="ru-RU" sz="2400" i="1" dirty="0"/>
              <a:t> </a:t>
            </a:r>
            <a:r>
              <a:rPr lang="ru-RU" sz="2400" i="1" dirty="0" err="1"/>
              <a:t>презентацій</a:t>
            </a:r>
            <a:r>
              <a:rPr lang="ru-RU" sz="2400" i="1" dirty="0"/>
              <a:t>, </a:t>
            </a:r>
            <a:r>
              <a:rPr lang="ru-RU" sz="2400" i="1" dirty="0" err="1"/>
              <a:t>інтерактивних</a:t>
            </a:r>
            <a:r>
              <a:rPr lang="ru-RU" sz="2400" i="1" dirty="0"/>
              <a:t> </a:t>
            </a:r>
            <a:r>
              <a:rPr lang="ru-RU" sz="2400" i="1" dirty="0" err="1"/>
              <a:t>зображень</a:t>
            </a:r>
            <a:r>
              <a:rPr lang="ru-RU" sz="2400" i="1" dirty="0"/>
              <a:t>, карт, </a:t>
            </a:r>
            <a:r>
              <a:rPr lang="ru-RU" sz="2400" i="1" dirty="0" err="1"/>
              <a:t>звітів</a:t>
            </a:r>
            <a:r>
              <a:rPr lang="ru-RU" sz="2400" i="1" dirty="0"/>
              <a:t>, </a:t>
            </a:r>
            <a:r>
              <a:rPr lang="ru-RU" sz="2400" i="1" dirty="0" err="1"/>
              <a:t>інфографік</a:t>
            </a:r>
            <a:r>
              <a:rPr lang="ru-RU" sz="2400" i="1" dirty="0"/>
              <a:t>, </a:t>
            </a:r>
            <a:r>
              <a:rPr lang="ru-RU" sz="2400" i="1" dirty="0" err="1"/>
              <a:t>вікторин</a:t>
            </a:r>
            <a:r>
              <a:rPr lang="ru-RU" sz="2400" i="1" dirty="0"/>
              <a:t>, </a:t>
            </a:r>
            <a:r>
              <a:rPr lang="ru-RU" sz="2400" i="1" dirty="0" err="1"/>
              <a:t>плакатів</a:t>
            </a:r>
            <a:r>
              <a:rPr lang="ru-RU" sz="2400" i="1" dirty="0"/>
              <a:t>, </a:t>
            </a:r>
            <a:r>
              <a:rPr lang="ru-RU" sz="2400" i="1" dirty="0" err="1"/>
              <a:t>відео</a:t>
            </a:r>
            <a:r>
              <a:rPr lang="ru-RU" sz="2400" i="1" dirty="0"/>
              <a:t>, </a:t>
            </a:r>
            <a:r>
              <a:rPr lang="ru-RU" sz="2400" i="1" dirty="0" err="1"/>
              <a:t>стрічок</a:t>
            </a:r>
            <a:r>
              <a:rPr lang="ru-RU" sz="2400" i="1" dirty="0"/>
              <a:t> часу, </a:t>
            </a:r>
            <a:r>
              <a:rPr lang="ru-RU" sz="2400" i="1" dirty="0" err="1"/>
              <a:t>ігор</a:t>
            </a:r>
            <a:r>
              <a:rPr lang="ru-RU" sz="2400" i="1" dirty="0"/>
              <a:t>, </a:t>
            </a:r>
            <a:r>
              <a:rPr lang="ru-RU" sz="2400" i="1" dirty="0" err="1"/>
              <a:t>віртуальних</a:t>
            </a:r>
            <a:r>
              <a:rPr lang="ru-RU" sz="2400" i="1" dirty="0"/>
              <a:t> </a:t>
            </a:r>
            <a:r>
              <a:rPr lang="ru-RU" sz="2400" i="1" dirty="0" err="1"/>
              <a:t>посібників</a:t>
            </a:r>
            <a:r>
              <a:rPr lang="ru-RU" sz="2400" i="1" dirty="0"/>
              <a:t> </a:t>
            </a:r>
            <a:r>
              <a:rPr lang="ru-RU" sz="2400" i="1" dirty="0" err="1"/>
              <a:t>тощо</a:t>
            </a:r>
            <a:r>
              <a:rPr lang="ru-RU" sz="2400" i="1" dirty="0"/>
              <a:t>. </a:t>
            </a:r>
            <a:r>
              <a:rPr lang="ru-RU" sz="2400" i="1" dirty="0" err="1"/>
              <a:t>Сервіс</a:t>
            </a:r>
            <a:r>
              <a:rPr lang="ru-RU" sz="2400" i="1" dirty="0"/>
              <a:t> </a:t>
            </a:r>
            <a:r>
              <a:rPr lang="ru-RU" sz="2400" i="1" dirty="0" err="1"/>
              <a:t>містить</a:t>
            </a:r>
            <a:r>
              <a:rPr lang="ru-RU" sz="2400" i="1" dirty="0"/>
              <a:t> </a:t>
            </a:r>
            <a:r>
              <a:rPr lang="ru-RU" sz="2400" i="1" dirty="0" err="1"/>
              <a:t>понад</a:t>
            </a:r>
            <a:r>
              <a:rPr lang="ru-RU" sz="2400" i="1" dirty="0"/>
              <a:t> </a:t>
            </a:r>
            <a:r>
              <a:rPr lang="ru-RU" sz="2400" i="1" dirty="0" err="1"/>
              <a:t>тисячу</a:t>
            </a:r>
            <a:r>
              <a:rPr lang="ru-RU" sz="2400" i="1" dirty="0"/>
              <a:t> </a:t>
            </a:r>
            <a:r>
              <a:rPr lang="ru-RU" sz="2400" i="1" dirty="0" err="1"/>
              <a:t>різноманітних</a:t>
            </a:r>
            <a:r>
              <a:rPr lang="ru-RU" sz="2400" i="1" dirty="0"/>
              <a:t> </a:t>
            </a:r>
            <a:r>
              <a:rPr lang="ru-RU" sz="2400" i="1" dirty="0" err="1"/>
              <a:t>шаблонів</a:t>
            </a:r>
            <a:r>
              <a:rPr lang="ru-RU" sz="2400" i="1" dirty="0"/>
              <a:t>, за </a:t>
            </a:r>
            <a:r>
              <a:rPr lang="ru-RU" sz="2400" i="1" dirty="0" err="1"/>
              <a:t>допомогою</a:t>
            </a:r>
            <a:r>
              <a:rPr lang="ru-RU" sz="2400" i="1" dirty="0"/>
              <a:t> </a:t>
            </a:r>
            <a:r>
              <a:rPr lang="ru-RU" sz="2400" i="1" dirty="0" err="1"/>
              <a:t>яких</a:t>
            </a:r>
            <a:r>
              <a:rPr lang="ru-RU" sz="2400" i="1" dirty="0"/>
              <a:t> </a:t>
            </a:r>
            <a:r>
              <a:rPr lang="ru-RU" sz="2400" i="1" dirty="0" err="1"/>
              <a:t>можна</a:t>
            </a:r>
            <a:r>
              <a:rPr lang="ru-RU" sz="2400" i="1" dirty="0"/>
              <a:t> </a:t>
            </a:r>
            <a:r>
              <a:rPr lang="ru-RU" sz="2400" i="1" dirty="0" err="1"/>
              <a:t>швидко</a:t>
            </a:r>
            <a:r>
              <a:rPr lang="ru-RU" sz="2400" i="1" dirty="0"/>
              <a:t> і без </a:t>
            </a:r>
            <a:r>
              <a:rPr lang="ru-RU" sz="2400" i="1" dirty="0" err="1"/>
              <a:t>зайвих</a:t>
            </a:r>
            <a:r>
              <a:rPr lang="ru-RU" sz="2400" i="1" dirty="0"/>
              <a:t> </a:t>
            </a:r>
            <a:r>
              <a:rPr lang="ru-RU" sz="2400" i="1" dirty="0" err="1"/>
              <a:t>зусиль</a:t>
            </a:r>
            <a:r>
              <a:rPr lang="ru-RU" sz="2400" i="1" dirty="0"/>
              <a:t> </a:t>
            </a:r>
            <a:r>
              <a:rPr lang="ru-RU" sz="2400" i="1" dirty="0" err="1"/>
              <a:t>створювати</a:t>
            </a:r>
            <a:r>
              <a:rPr lang="ru-RU" sz="2400" i="1" dirty="0"/>
              <a:t> </a:t>
            </a:r>
            <a:r>
              <a:rPr lang="ru-RU" sz="2400" i="1" dirty="0" err="1"/>
              <a:t>інтерактивний</a:t>
            </a:r>
            <a:r>
              <a:rPr lang="ru-RU" sz="2400" i="1" dirty="0"/>
              <a:t> контент</a:t>
            </a: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628800"/>
            <a:ext cx="3259736" cy="3325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83AD2B-C232-30CE-1A39-C2BA226CFAD4}"/>
              </a:ext>
            </a:extLst>
          </p:cNvPr>
          <p:cNvSpPr txBox="1"/>
          <p:nvPr/>
        </p:nvSpPr>
        <p:spPr>
          <a:xfrm>
            <a:off x="6522720" y="6278880"/>
            <a:ext cx="228750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350" b="1" dirty="0">
                <a:solidFill>
                  <a:schemeClr val="accent2">
                    <a:lumMod val="75000"/>
                  </a:schemeClr>
                </a:solidFill>
              </a:rPr>
              <a:t>emetodyst.expertus.com.ua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1EF640-B358-6CFD-F684-A33B64D5B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53" y="6390035"/>
            <a:ext cx="247599" cy="2780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941E4C-F6A3-3EEF-EB0D-2B4E08C8FF3C}"/>
              </a:ext>
            </a:extLst>
          </p:cNvPr>
          <p:cNvSpPr txBox="1"/>
          <p:nvPr/>
        </p:nvSpPr>
        <p:spPr>
          <a:xfrm>
            <a:off x="555624" y="6390035"/>
            <a:ext cx="128267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350" b="1" dirty="0" err="1">
                <a:solidFill>
                  <a:schemeClr val="accent2">
                    <a:lumMod val="75000"/>
                  </a:schemeClr>
                </a:solidFill>
              </a:rPr>
              <a:t>Експертус</a:t>
            </a:r>
            <a:endParaRPr lang="uk-UA" sz="135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3" t="23730" r="14645" b="11889"/>
          <a:stretch/>
        </p:blipFill>
        <p:spPr bwMode="auto">
          <a:xfrm>
            <a:off x="6472595" y="263900"/>
            <a:ext cx="232269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4" t="17774" r="1070" b="11066"/>
          <a:stretch/>
        </p:blipFill>
        <p:spPr bwMode="auto">
          <a:xfrm>
            <a:off x="5670403" y="3035365"/>
            <a:ext cx="2910979" cy="152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7" t="23308" r="7160" b="11187"/>
          <a:stretch/>
        </p:blipFill>
        <p:spPr bwMode="auto">
          <a:xfrm>
            <a:off x="5421338" y="4262344"/>
            <a:ext cx="2688133" cy="1537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196826" y="332654"/>
            <a:ext cx="34996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err="1">
                <a:solidFill>
                  <a:schemeClr val="accent2">
                    <a:lumMod val="75000"/>
                  </a:schemeClr>
                </a:solidFill>
                <a:ea typeface="Calibri" panose="020F0502020204030204"/>
                <a:cs typeface="Times New Roman" panose="02020603050405020304"/>
              </a:rPr>
              <a:t>Наші</a:t>
            </a:r>
            <a:r>
              <a:rPr lang="ru-RU" sz="4400" b="1" i="1" dirty="0">
                <a:solidFill>
                  <a:schemeClr val="bg1"/>
                </a:solidFill>
                <a:ea typeface="Calibri" panose="020F0502020204030204"/>
                <a:cs typeface="Times New Roman" panose="02020603050405020304"/>
              </a:rPr>
              <a:t> </a:t>
            </a:r>
            <a:r>
              <a:rPr lang="ru-RU" sz="4400" b="1" i="1" dirty="0" err="1">
                <a:solidFill>
                  <a:schemeClr val="accent2">
                    <a:lumMod val="75000"/>
                  </a:schemeClr>
                </a:solidFill>
                <a:ea typeface="Calibri" panose="020F0502020204030204"/>
                <a:cs typeface="Times New Roman" panose="02020603050405020304"/>
              </a:rPr>
              <a:t>роботи</a:t>
            </a:r>
            <a:endParaRPr lang="ru-RU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367267-DA08-4EF3-8BAF-C602FFA682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826" t="26200" r="12200" b="19905"/>
          <a:stretch/>
        </p:blipFill>
        <p:spPr>
          <a:xfrm rot="15751813">
            <a:off x="-297864" y="2330983"/>
            <a:ext cx="3234345" cy="1712635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6F618BB3-4592-43E3-A783-43F2A82F7C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7" t="23488" r="30243" b="11267"/>
          <a:stretch/>
        </p:blipFill>
        <p:spPr bwMode="auto">
          <a:xfrm>
            <a:off x="1771110" y="1472527"/>
            <a:ext cx="1741820" cy="333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DE0D18F1-2821-4C43-BA23-1CC0076422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4" r="36218"/>
          <a:stretch/>
        </p:blipFill>
        <p:spPr bwMode="auto">
          <a:xfrm rot="229013">
            <a:off x="3338410" y="1525728"/>
            <a:ext cx="1708710" cy="3310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BE86B6DA-8318-4F76-9C3C-0D985AD5A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6" t="26652" r="14189" b="11111"/>
          <a:stretch/>
        </p:blipFill>
        <p:spPr bwMode="auto">
          <a:xfrm>
            <a:off x="6243374" y="982941"/>
            <a:ext cx="2338688" cy="162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5BFFB4A5-3A9D-4E5C-BE1E-A5FC580171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9" t="24779" r="7037" b="12998"/>
          <a:stretch/>
        </p:blipFill>
        <p:spPr bwMode="auto">
          <a:xfrm>
            <a:off x="5856979" y="2015103"/>
            <a:ext cx="2386977" cy="1510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882C2F-1EDD-953B-00FA-008270A15F84}"/>
              </a:ext>
            </a:extLst>
          </p:cNvPr>
          <p:cNvSpPr txBox="1"/>
          <p:nvPr/>
        </p:nvSpPr>
        <p:spPr>
          <a:xfrm>
            <a:off x="6522720" y="6278880"/>
            <a:ext cx="228750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350" b="1" dirty="0">
                <a:solidFill>
                  <a:schemeClr val="accent2">
                    <a:lumMod val="75000"/>
                  </a:schemeClr>
                </a:solidFill>
              </a:rPr>
              <a:t>emetodyst.expertus.com.ua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E92EC9-B92D-8E5D-6715-87D6BEA762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453" y="6390035"/>
            <a:ext cx="247599" cy="2780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B3359B-29BF-4BC6-7FE4-5D3C31263E3B}"/>
              </a:ext>
            </a:extLst>
          </p:cNvPr>
          <p:cNvSpPr txBox="1"/>
          <p:nvPr/>
        </p:nvSpPr>
        <p:spPr>
          <a:xfrm>
            <a:off x="555624" y="6390035"/>
            <a:ext cx="128267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350" b="1" dirty="0" err="1">
                <a:solidFill>
                  <a:schemeClr val="accent2">
                    <a:lumMod val="75000"/>
                  </a:schemeClr>
                </a:solidFill>
              </a:rPr>
              <a:t>Експертус</a:t>
            </a:r>
            <a:endParaRPr lang="uk-UA" sz="135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371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5FC9390-F9F8-4694-8D21-E2161C50D6FA}"/>
              </a:ext>
            </a:extLst>
          </p:cNvPr>
          <p:cNvSpPr/>
          <p:nvPr/>
        </p:nvSpPr>
        <p:spPr>
          <a:xfrm>
            <a:off x="1547664" y="466387"/>
            <a:ext cx="33043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err="1">
                <a:solidFill>
                  <a:schemeClr val="accent2">
                    <a:lumMod val="75000"/>
                  </a:schemeClr>
                </a:solidFill>
                <a:ea typeface="Calibri" panose="020F0502020204030204"/>
                <a:cs typeface="Times New Roman" panose="02020603050405020304"/>
              </a:rPr>
              <a:t>Інфографіка</a:t>
            </a:r>
            <a:endParaRPr lang="ru-RU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75C4BBE4-05EB-423F-91A4-C235E3B72B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4" r="36218"/>
          <a:stretch/>
        </p:blipFill>
        <p:spPr bwMode="auto">
          <a:xfrm>
            <a:off x="5436096" y="671083"/>
            <a:ext cx="2731823" cy="551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1F4608E2-CEF5-445D-9CB4-88195AE1A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41" y="1807343"/>
            <a:ext cx="4584270" cy="4584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E8D5DF-7154-3441-0320-F898DFC2F860}"/>
              </a:ext>
            </a:extLst>
          </p:cNvPr>
          <p:cNvSpPr txBox="1"/>
          <p:nvPr/>
        </p:nvSpPr>
        <p:spPr>
          <a:xfrm>
            <a:off x="6522720" y="6278880"/>
            <a:ext cx="228750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350" b="1" dirty="0">
                <a:solidFill>
                  <a:schemeClr val="accent2">
                    <a:lumMod val="75000"/>
                  </a:schemeClr>
                </a:solidFill>
              </a:rPr>
              <a:t>emetodyst.expertus.com.ua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201BB4-80B3-92BF-FC06-8B4238880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453" y="6390035"/>
            <a:ext cx="247599" cy="2780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D3F4F3-1D81-5247-1E6F-F882D7A689E3}"/>
              </a:ext>
            </a:extLst>
          </p:cNvPr>
          <p:cNvSpPr txBox="1"/>
          <p:nvPr/>
        </p:nvSpPr>
        <p:spPr>
          <a:xfrm>
            <a:off x="555624" y="6390035"/>
            <a:ext cx="128267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350" b="1" dirty="0" err="1">
                <a:solidFill>
                  <a:schemeClr val="accent2">
                    <a:lumMod val="75000"/>
                  </a:schemeClr>
                </a:solidFill>
              </a:rPr>
              <a:t>Експертус</a:t>
            </a:r>
            <a:endParaRPr lang="uk-UA" sz="135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5788DC8-4306-43F8-B581-CF019861BE3E}"/>
              </a:ext>
            </a:extLst>
          </p:cNvPr>
          <p:cNvSpPr/>
          <p:nvPr/>
        </p:nvSpPr>
        <p:spPr>
          <a:xfrm>
            <a:off x="1115616" y="836712"/>
            <a:ext cx="33043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Calibri" panose="020F0502020204030204"/>
                <a:cs typeface="Times New Roman" panose="02020603050405020304"/>
              </a:rPr>
              <a:t>Інфографіка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6AD897-04B5-46AC-BF40-B4B4F3DE6C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25" t="26200" r="30313" b="20600"/>
          <a:stretch/>
        </p:blipFill>
        <p:spPr>
          <a:xfrm>
            <a:off x="5372089" y="705253"/>
            <a:ext cx="2723747" cy="5447494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AB56497-DF0D-4785-8264-E48E5C40C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59835"/>
            <a:ext cx="4227482" cy="422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EFA349-B13D-D6DF-40F3-32295315E11B}"/>
              </a:ext>
            </a:extLst>
          </p:cNvPr>
          <p:cNvSpPr txBox="1"/>
          <p:nvPr/>
        </p:nvSpPr>
        <p:spPr>
          <a:xfrm>
            <a:off x="6522720" y="6278880"/>
            <a:ext cx="228750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350" b="1" dirty="0">
                <a:solidFill>
                  <a:schemeClr val="accent2">
                    <a:lumMod val="75000"/>
                  </a:schemeClr>
                </a:solidFill>
              </a:rPr>
              <a:t>emetodyst.expertus.com.ua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E0C714-CB1F-E6C8-3012-5D6788592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453" y="6390035"/>
            <a:ext cx="247599" cy="2780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171362-06BA-C1D1-B81B-C921F638089F}"/>
              </a:ext>
            </a:extLst>
          </p:cNvPr>
          <p:cNvSpPr txBox="1"/>
          <p:nvPr/>
        </p:nvSpPr>
        <p:spPr>
          <a:xfrm>
            <a:off x="555624" y="6390035"/>
            <a:ext cx="128267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350" b="1" dirty="0" err="1">
                <a:solidFill>
                  <a:schemeClr val="accent2">
                    <a:lumMod val="75000"/>
                  </a:schemeClr>
                </a:solidFill>
              </a:rPr>
              <a:t>Експертус</a:t>
            </a:r>
            <a:endParaRPr lang="uk-UA" sz="135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5788DC8-4306-43F8-B581-CF019861BE3E}"/>
              </a:ext>
            </a:extLst>
          </p:cNvPr>
          <p:cNvSpPr/>
          <p:nvPr/>
        </p:nvSpPr>
        <p:spPr>
          <a:xfrm>
            <a:off x="1727234" y="156266"/>
            <a:ext cx="62234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Calibri" panose="020F0502020204030204"/>
                <a:cs typeface="Times New Roman" panose="02020603050405020304"/>
              </a:rPr>
              <a:t>Інтерактивний</a:t>
            </a:r>
            <a:r>
              <a:rPr kumimoji="0" lang="ru-RU" sz="44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Calibri" panose="020F0502020204030204"/>
                <a:cs typeface="Times New Roman" panose="02020603050405020304"/>
              </a:rPr>
              <a:t> плакат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15ABCF-C103-4924-8610-42817EA0A2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25" t="26200" r="17713" b="20601"/>
          <a:stretch/>
        </p:blipFill>
        <p:spPr>
          <a:xfrm>
            <a:off x="3167230" y="1875737"/>
            <a:ext cx="3322514" cy="247559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0" t="21902" r="25531" b="12391"/>
          <a:stretch/>
        </p:blipFill>
        <p:spPr bwMode="auto">
          <a:xfrm>
            <a:off x="714271" y="1502770"/>
            <a:ext cx="1750446" cy="1383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4" t="19375" r="23568" b="14121"/>
          <a:stretch/>
        </p:blipFill>
        <p:spPr bwMode="auto">
          <a:xfrm>
            <a:off x="6756202" y="3382751"/>
            <a:ext cx="1716780" cy="128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6" t="20985" r="24673" b="14959"/>
          <a:stretch/>
        </p:blipFill>
        <p:spPr bwMode="auto">
          <a:xfrm>
            <a:off x="5151974" y="5064762"/>
            <a:ext cx="1780427" cy="130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6" t="23121" r="23634" b="12198"/>
          <a:stretch/>
        </p:blipFill>
        <p:spPr bwMode="auto">
          <a:xfrm>
            <a:off x="7092280" y="1639133"/>
            <a:ext cx="1716779" cy="124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6" t="21799" r="24058" b="13948"/>
          <a:stretch/>
        </p:blipFill>
        <p:spPr bwMode="auto">
          <a:xfrm>
            <a:off x="1067258" y="3339248"/>
            <a:ext cx="1767533" cy="129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5" t="21407" r="24304" b="14370"/>
          <a:stretch/>
        </p:blipFill>
        <p:spPr bwMode="auto">
          <a:xfrm>
            <a:off x="2666513" y="5044681"/>
            <a:ext cx="1767534" cy="128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63AD9B3D-CC11-4007-B7BE-2FDE0C59A0D6}"/>
              </a:ext>
            </a:extLst>
          </p:cNvPr>
          <p:cNvCxnSpPr/>
          <p:nvPr/>
        </p:nvCxnSpPr>
        <p:spPr>
          <a:xfrm flipH="1" flipV="1">
            <a:off x="2555776" y="2420888"/>
            <a:ext cx="1584176" cy="9183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E3958BAA-7B1F-453A-91D3-940761288AC2}"/>
              </a:ext>
            </a:extLst>
          </p:cNvPr>
          <p:cNvCxnSpPr>
            <a:cxnSpLocks/>
          </p:cNvCxnSpPr>
          <p:nvPr/>
        </p:nvCxnSpPr>
        <p:spPr>
          <a:xfrm flipH="1">
            <a:off x="2876030" y="3628867"/>
            <a:ext cx="1558017" cy="30991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AE2CDA5E-F7E9-43F3-848C-40933BBE85DC}"/>
              </a:ext>
            </a:extLst>
          </p:cNvPr>
          <p:cNvCxnSpPr>
            <a:cxnSpLocks/>
          </p:cNvCxnSpPr>
          <p:nvPr/>
        </p:nvCxnSpPr>
        <p:spPr>
          <a:xfrm flipH="1">
            <a:off x="4283968" y="4026543"/>
            <a:ext cx="648072" cy="9146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3DD2C22F-FB27-477C-A028-1D875791B5BE}"/>
              </a:ext>
            </a:extLst>
          </p:cNvPr>
          <p:cNvCxnSpPr/>
          <p:nvPr/>
        </p:nvCxnSpPr>
        <p:spPr>
          <a:xfrm>
            <a:off x="5508104" y="4077072"/>
            <a:ext cx="432048" cy="9676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DE14B82B-DFE6-4020-8143-FA6FCB3F4846}"/>
              </a:ext>
            </a:extLst>
          </p:cNvPr>
          <p:cNvCxnSpPr/>
          <p:nvPr/>
        </p:nvCxnSpPr>
        <p:spPr>
          <a:xfrm>
            <a:off x="5652120" y="3573016"/>
            <a:ext cx="1104082" cy="36576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0219A17B-4C20-4766-A53D-93C1C1CCED2D}"/>
              </a:ext>
            </a:extLst>
          </p:cNvPr>
          <p:cNvCxnSpPr>
            <a:cxnSpLocks/>
          </p:cNvCxnSpPr>
          <p:nvPr/>
        </p:nvCxnSpPr>
        <p:spPr>
          <a:xfrm flipV="1">
            <a:off x="5209134" y="2546864"/>
            <a:ext cx="1883146" cy="8358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D5F1E5F-043C-957E-EB7F-ABD6EFD4220A}"/>
              </a:ext>
            </a:extLst>
          </p:cNvPr>
          <p:cNvSpPr txBox="1"/>
          <p:nvPr/>
        </p:nvSpPr>
        <p:spPr>
          <a:xfrm>
            <a:off x="6856493" y="6414656"/>
            <a:ext cx="228750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350" b="1" dirty="0">
                <a:solidFill>
                  <a:schemeClr val="accent2">
                    <a:lumMod val="75000"/>
                  </a:schemeClr>
                </a:solidFill>
              </a:rPr>
              <a:t>emetodyst.expertus.com.ua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336051-0987-5F97-D566-AC28B3A6EB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453" y="6390035"/>
            <a:ext cx="247599" cy="2780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32D8C6-AABF-2C59-F0C9-824FC4E1E1A1}"/>
              </a:ext>
            </a:extLst>
          </p:cNvPr>
          <p:cNvSpPr txBox="1"/>
          <p:nvPr/>
        </p:nvSpPr>
        <p:spPr>
          <a:xfrm>
            <a:off x="555624" y="6390035"/>
            <a:ext cx="128267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350" b="1" dirty="0" err="1">
                <a:solidFill>
                  <a:schemeClr val="accent2">
                    <a:lumMod val="75000"/>
                  </a:schemeClr>
                </a:solidFill>
              </a:rPr>
              <a:t>Експертус</a:t>
            </a:r>
            <a:endParaRPr lang="uk-UA" sz="135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744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5788DC8-4306-43F8-B581-CF019861BE3E}"/>
              </a:ext>
            </a:extLst>
          </p:cNvPr>
          <p:cNvSpPr/>
          <p:nvPr/>
        </p:nvSpPr>
        <p:spPr>
          <a:xfrm>
            <a:off x="1748314" y="331190"/>
            <a:ext cx="62234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Calibri" panose="020F0502020204030204"/>
                <a:cs typeface="Times New Roman" panose="02020603050405020304"/>
              </a:rPr>
              <a:t>Інтерактивний</a:t>
            </a:r>
            <a:r>
              <a:rPr kumimoji="0" lang="ru-RU" sz="44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Calibri" panose="020F0502020204030204"/>
                <a:cs typeface="Times New Roman" panose="02020603050405020304"/>
              </a:rPr>
              <a:t> плакат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1" t="24491" r="7272" b="11021"/>
          <a:stretch/>
        </p:blipFill>
        <p:spPr bwMode="auto">
          <a:xfrm>
            <a:off x="1482241" y="1327994"/>
            <a:ext cx="2924881" cy="162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209B63-E8E7-4B4D-9823-7450571A77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11" t="31201" r="11042" b="11436"/>
          <a:stretch/>
        </p:blipFill>
        <p:spPr>
          <a:xfrm>
            <a:off x="5242473" y="1381602"/>
            <a:ext cx="2684252" cy="16265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D68F7A-EA92-4EBE-B0AB-3BBE19ECDA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651" t="30234" r="9079" b="14206"/>
          <a:stretch/>
        </p:blipFill>
        <p:spPr>
          <a:xfrm>
            <a:off x="405025" y="3242822"/>
            <a:ext cx="2686577" cy="15191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200C8E-DF28-4E55-8D6B-E6F2B9881D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095" t="29180" r="10876" b="15957"/>
          <a:stretch/>
        </p:blipFill>
        <p:spPr>
          <a:xfrm>
            <a:off x="6300192" y="3212874"/>
            <a:ext cx="2610267" cy="15191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1AD5EB-DC1D-482B-BD72-583299DEF4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517" t="32232" r="9456" b="12903"/>
          <a:stretch/>
        </p:blipFill>
        <p:spPr>
          <a:xfrm>
            <a:off x="3460251" y="3212874"/>
            <a:ext cx="2610267" cy="151910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E078300-0196-43A5-B432-AB4D863676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283" t="29420" r="10689" b="15715"/>
          <a:stretch/>
        </p:blipFill>
        <p:spPr>
          <a:xfrm>
            <a:off x="1931827" y="4917586"/>
            <a:ext cx="2610266" cy="151910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414D4FF-A757-442E-81BB-8282D8C06C5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515" t="31751" r="9457" b="17704"/>
          <a:stretch/>
        </p:blipFill>
        <p:spPr>
          <a:xfrm>
            <a:off x="5088998" y="4917586"/>
            <a:ext cx="2833343" cy="1519104"/>
          </a:xfrm>
          <a:prstGeom prst="rect">
            <a:avLst/>
          </a:prstGeom>
        </p:spPr>
      </p:pic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393AB8C7-3A21-485C-8392-048DEEA95990}"/>
              </a:ext>
            </a:extLst>
          </p:cNvPr>
          <p:cNvSpPr/>
          <p:nvPr/>
        </p:nvSpPr>
        <p:spPr>
          <a:xfrm>
            <a:off x="4542093" y="1857581"/>
            <a:ext cx="576064" cy="367643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648207-893A-A909-1E17-8139EE0985A8}"/>
              </a:ext>
            </a:extLst>
          </p:cNvPr>
          <p:cNvSpPr txBox="1"/>
          <p:nvPr/>
        </p:nvSpPr>
        <p:spPr>
          <a:xfrm>
            <a:off x="6646928" y="6492900"/>
            <a:ext cx="228750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350" b="1" dirty="0">
                <a:solidFill>
                  <a:schemeClr val="accent2">
                    <a:lumMod val="75000"/>
                  </a:schemeClr>
                </a:solidFill>
              </a:rPr>
              <a:t>emetodyst.expertus.com.ua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F4EF01-922E-7DA8-BBD6-A49FF66518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453" y="6390035"/>
            <a:ext cx="247599" cy="2780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E68739-0B4E-AD1E-A5A3-EBAA180E6310}"/>
              </a:ext>
            </a:extLst>
          </p:cNvPr>
          <p:cNvSpPr txBox="1"/>
          <p:nvPr/>
        </p:nvSpPr>
        <p:spPr>
          <a:xfrm>
            <a:off x="555624" y="6390035"/>
            <a:ext cx="128267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350" b="1" dirty="0" err="1">
                <a:solidFill>
                  <a:schemeClr val="accent2">
                    <a:lumMod val="75000"/>
                  </a:schemeClr>
                </a:solidFill>
              </a:rPr>
              <a:t>Експертус</a:t>
            </a:r>
            <a:endParaRPr lang="uk-UA" sz="135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048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5788DC8-4306-43F8-B581-CF019861BE3E}"/>
              </a:ext>
            </a:extLst>
          </p:cNvPr>
          <p:cNvSpPr/>
          <p:nvPr/>
        </p:nvSpPr>
        <p:spPr>
          <a:xfrm>
            <a:off x="1835696" y="275303"/>
            <a:ext cx="63770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Calibri" panose="020F0502020204030204"/>
                <a:cs typeface="Times New Roman" panose="02020603050405020304"/>
              </a:rPr>
              <a:t>Інтерактивний</a:t>
            </a:r>
            <a:r>
              <a:rPr kumimoji="0" lang="ru-RU" sz="44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Calibri" panose="020F0502020204030204"/>
                <a:cs typeface="Times New Roman" panose="02020603050405020304"/>
              </a:rPr>
              <a:t> плакат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4" t="23416" r="14167" b="12723"/>
          <a:stretch/>
        </p:blipFill>
        <p:spPr bwMode="auto">
          <a:xfrm>
            <a:off x="1141152" y="1340768"/>
            <a:ext cx="3430848" cy="2461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445890-4F18-41ED-B344-C6D3837A40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83"/>
          <a:stretch/>
        </p:blipFill>
        <p:spPr>
          <a:xfrm>
            <a:off x="4771701" y="1512172"/>
            <a:ext cx="4260765" cy="22005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F89E01-A95C-4AC4-93BB-0DC8F0601E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28"/>
          <a:stretch/>
        </p:blipFill>
        <p:spPr>
          <a:xfrm>
            <a:off x="4860032" y="3933056"/>
            <a:ext cx="4043762" cy="21602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795AD7-C847-479E-8F64-454E9D02C2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963" b="8000"/>
          <a:stretch/>
        </p:blipFill>
        <p:spPr>
          <a:xfrm>
            <a:off x="1065321" y="4098247"/>
            <a:ext cx="3506679" cy="18510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A04A09-A66E-202C-5ABB-49D9BA92C5DC}"/>
              </a:ext>
            </a:extLst>
          </p:cNvPr>
          <p:cNvSpPr txBox="1"/>
          <p:nvPr/>
        </p:nvSpPr>
        <p:spPr>
          <a:xfrm>
            <a:off x="6522720" y="6278880"/>
            <a:ext cx="228750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350" b="1" dirty="0">
                <a:solidFill>
                  <a:schemeClr val="accent2">
                    <a:lumMod val="75000"/>
                  </a:schemeClr>
                </a:solidFill>
              </a:rPr>
              <a:t>emetodyst.expertus.com.ua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F497E-0C28-7DFD-1234-BB062A1932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453" y="6390035"/>
            <a:ext cx="247599" cy="2780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61755E-AEC2-F9D4-1648-1AA142FAB568}"/>
              </a:ext>
            </a:extLst>
          </p:cNvPr>
          <p:cNvSpPr txBox="1"/>
          <p:nvPr/>
        </p:nvSpPr>
        <p:spPr>
          <a:xfrm>
            <a:off x="555624" y="6390035"/>
            <a:ext cx="128267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350" b="1" dirty="0" err="1">
                <a:solidFill>
                  <a:schemeClr val="accent2">
                    <a:lumMod val="75000"/>
                  </a:schemeClr>
                </a:solidFill>
              </a:rPr>
              <a:t>Експертус</a:t>
            </a:r>
            <a:endParaRPr lang="uk-UA" sz="135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18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5788DC8-4306-43F8-B581-CF019861BE3E}"/>
              </a:ext>
            </a:extLst>
          </p:cNvPr>
          <p:cNvSpPr/>
          <p:nvPr/>
        </p:nvSpPr>
        <p:spPr>
          <a:xfrm>
            <a:off x="2987824" y="373059"/>
            <a:ext cx="38884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Calibri" panose="020F0502020204030204"/>
                <a:cs typeface="Times New Roman" panose="02020603050405020304"/>
              </a:rPr>
              <a:t>Вікторина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2" t="26478" r="8434" b="13002"/>
          <a:stretch/>
        </p:blipFill>
        <p:spPr bwMode="auto">
          <a:xfrm>
            <a:off x="827584" y="1477939"/>
            <a:ext cx="3888432" cy="212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3" t="25595" r="7432" b="12075"/>
          <a:stretch/>
        </p:blipFill>
        <p:spPr bwMode="auto">
          <a:xfrm>
            <a:off x="5023500" y="1477939"/>
            <a:ext cx="3850252" cy="212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9" t="23705" r="6666" b="13086"/>
          <a:stretch/>
        </p:blipFill>
        <p:spPr bwMode="auto">
          <a:xfrm>
            <a:off x="5055260" y="3866399"/>
            <a:ext cx="3888432" cy="214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9" t="26849" r="6666" b="14331"/>
          <a:stretch/>
        </p:blipFill>
        <p:spPr bwMode="auto">
          <a:xfrm>
            <a:off x="827584" y="3861423"/>
            <a:ext cx="3888432" cy="2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37EF41-FC4E-7840-F5C5-9135425B7600}"/>
              </a:ext>
            </a:extLst>
          </p:cNvPr>
          <p:cNvSpPr txBox="1"/>
          <p:nvPr/>
        </p:nvSpPr>
        <p:spPr>
          <a:xfrm>
            <a:off x="6522720" y="6278880"/>
            <a:ext cx="228750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350" b="1" dirty="0">
                <a:solidFill>
                  <a:schemeClr val="accent2">
                    <a:lumMod val="75000"/>
                  </a:schemeClr>
                </a:solidFill>
              </a:rPr>
              <a:t>emetodyst.expertus.com.ua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267BBC-185A-C9FD-10E7-A0777DD170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453" y="6390035"/>
            <a:ext cx="247599" cy="2780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570187-3152-289A-FF57-5599A8A0E4AE}"/>
              </a:ext>
            </a:extLst>
          </p:cNvPr>
          <p:cNvSpPr txBox="1"/>
          <p:nvPr/>
        </p:nvSpPr>
        <p:spPr>
          <a:xfrm>
            <a:off x="555624" y="6390035"/>
            <a:ext cx="128267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350" b="1" dirty="0" err="1">
                <a:solidFill>
                  <a:schemeClr val="accent2">
                    <a:lumMod val="75000"/>
                  </a:schemeClr>
                </a:solidFill>
              </a:rPr>
              <a:t>Експертус</a:t>
            </a:r>
            <a:endParaRPr lang="uk-UA" sz="135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5115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94C1203AEB70140AB000814FB9FAF8A" ma:contentTypeVersion="17" ma:contentTypeDescription="Создание документа." ma:contentTypeScope="" ma:versionID="e2e5eb7b10b44d28dfc4b65f0d253ebb">
  <xsd:schema xmlns:xsd="http://www.w3.org/2001/XMLSchema" xmlns:xs="http://www.w3.org/2001/XMLSchema" xmlns:p="http://schemas.microsoft.com/office/2006/metadata/properties" xmlns:ns2="047194ae-67a8-4747-a031-f9839f483239" xmlns:ns3="5d1fa8d4-afb1-4fe3-bd1c-b5071176f0aa" targetNamespace="http://schemas.microsoft.com/office/2006/metadata/properties" ma:root="true" ma:fieldsID="32247a26676eebe4945c0c465f515a83" ns2:_="" ns3:_="">
    <xsd:import namespace="047194ae-67a8-4747-a031-f9839f483239"/>
    <xsd:import namespace="5d1fa8d4-afb1-4fe3-bd1c-b5071176f0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7194ae-67a8-4747-a031-f9839f4832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7a683056-55b3-4c01-b63f-fe59c54346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1fa8d4-afb1-4fe3-bd1c-b5071176f0a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70578eb-f189-44fd-8238-070490b204b2}" ma:internalName="TaxCatchAll" ma:showField="CatchAllData" ma:web="5d1fa8d4-afb1-4fe3-bd1c-b5071176f0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B315316-BC2D-43A2-96FA-C13235697E63}"/>
</file>

<file path=customXml/itemProps2.xml><?xml version="1.0" encoding="utf-8"?>
<ds:datastoreItem xmlns:ds="http://schemas.openxmlformats.org/officeDocument/2006/customXml" ds:itemID="{1A6C2908-08D1-4054-9FD5-1809C29AFFD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2713</TotalTime>
  <Words>197</Words>
  <Application>Microsoft Office PowerPoint</Application>
  <PresentationFormat>Экран (4:3)</PresentationFormat>
  <Paragraphs>42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</dc:creator>
  <cp:lastModifiedBy>Олена Стаєнна</cp:lastModifiedBy>
  <cp:revision>200</cp:revision>
  <dcterms:created xsi:type="dcterms:W3CDTF">2022-10-14T11:10:00Z</dcterms:created>
  <dcterms:modified xsi:type="dcterms:W3CDTF">2023-01-16T09:41:07Z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2331870C91E74CC7B1269F5E7223EBF1</vt:lpwstr>
  </property>
  <property fmtid="{D5CDD505-2E9C-101B-9397-08002B2CF9AE}" pid="3" name="KSOProductBuildVer">
    <vt:lpwstr>1033-11.2.0.11341</vt:lpwstr>
  </property>
</Properties>
</file>