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8" r:id="rId4"/>
  </p:sldMasterIdLst>
  <p:notesMasterIdLst>
    <p:notesMasterId r:id="rId19"/>
  </p:notesMasterIdLst>
  <p:handoutMasterIdLst>
    <p:handoutMasterId r:id="rId20"/>
  </p:handoutMasterIdLst>
  <p:sldIdLst>
    <p:sldId id="355" r:id="rId5"/>
    <p:sldId id="360" r:id="rId6"/>
    <p:sldId id="362" r:id="rId7"/>
    <p:sldId id="363" r:id="rId8"/>
    <p:sldId id="364" r:id="rId9"/>
    <p:sldId id="366" r:id="rId10"/>
    <p:sldId id="369" r:id="rId11"/>
    <p:sldId id="365" r:id="rId12"/>
    <p:sldId id="368" r:id="rId13"/>
    <p:sldId id="367" r:id="rId14"/>
    <p:sldId id="371" r:id="rId15"/>
    <p:sldId id="370" r:id="rId16"/>
    <p:sldId id="372" r:id="rId17"/>
    <p:sldId id="373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Author" initials="A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3FFC591-7C6E-6B25-15EC-E2F2021EDC73}" v="1" dt="2026-04-29T13:47:37.559"/>
    <p1510:client id="{3C8255C7-7439-8C2A-32F9-A887C12C9015}" v="2" dt="2026-04-29T12:46:01.031"/>
  </p1510:revLst>
</p1510:revInfo>
</file>

<file path=ppt/tableStyles.xml><?xml version="1.0" encoding="utf-8"?>
<a:tblStyleLst xmlns:a="http://schemas.openxmlformats.org/drawingml/2006/main" def="{8799B23B-EC83-4686-B30A-512413B5E67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294" autoAdjust="0"/>
    <p:restoredTop sz="95256" autoAdjust="0"/>
  </p:normalViewPr>
  <p:slideViewPr>
    <p:cSldViewPr snapToGrid="0">
      <p:cViewPr varScale="1">
        <p:scale>
          <a:sx n="67" d="100"/>
          <a:sy n="67" d="100"/>
        </p:scale>
        <p:origin x="556" y="5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Grid="0" showGuides="1">
      <p:cViewPr varScale="1">
        <p:scale>
          <a:sx n="65" d="100"/>
          <a:sy n="65" d="100"/>
        </p:scale>
        <p:origin x="3082" y="3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21" Type="http://schemas.openxmlformats.org/officeDocument/2006/relationships/commentAuthors" Target="commentAuthor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handoutMaster" Target="handoutMasters/handout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presProps" Target="presProps.xml"/><Relationship Id="rId27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clId="Web-{13FFC591-7C6E-6B25-15EC-E2F2021EDC73}"/>
    <pc:docChg chg="modSld">
      <pc:chgData name="" userId="" providerId="" clId="Web-{13FFC591-7C6E-6B25-15EC-E2F2021EDC73}" dt="2026-04-29T13:47:37.559" v="0" actId="1076"/>
      <pc:docMkLst>
        <pc:docMk/>
      </pc:docMkLst>
      <pc:sldChg chg="modSp">
        <pc:chgData name="" userId="" providerId="" clId="Web-{13FFC591-7C6E-6B25-15EC-E2F2021EDC73}" dt="2026-04-29T13:47:37.559" v="0" actId="1076"/>
        <pc:sldMkLst>
          <pc:docMk/>
          <pc:sldMk cId="2117765591" sldId="360"/>
        </pc:sldMkLst>
        <pc:spChg chg="mod">
          <ac:chgData name="" userId="" providerId="" clId="Web-{13FFC591-7C6E-6B25-15EC-E2F2021EDC73}" dt="2026-04-29T13:47:37.559" v="0" actId="1076"/>
          <ac:spMkLst>
            <pc:docMk/>
            <pc:sldMk cId="2117765591" sldId="360"/>
            <ac:spMk id="3" creationId="{F161371C-AC50-497B-9AA3-8952D117714D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395B66E5-15AA-4745-8A67-3CE257BEE39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C844A45-21B3-834A-A491-E4E4B9DC1173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uk-UA"/>
              <a:t>шеф-редактор Експертус Кадри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C039FDB-18A0-074D-8BA3-A4C3DE896AF1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E6D13E5-4CEC-3A4A-8E5D-AFCEE7512EEC}" type="slidenum">
              <a:t>‹№›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3228447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EE7A52F-9D89-7442-A8E9-48D1527B5F6B}" type="datetimeFigureOut">
              <a:rPr lang="en-US" smtClean="0"/>
              <a:t>4/29/2026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uk-UA"/>
              <a:t>шеф-редактор Експертус Кадри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89C7E07-3C67-C64C-8DA0-0404F6303970}" type="slidenum">
              <a:rPr lang="en-US" smtClean="0"/>
              <a:t>‹№›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2528379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9C7E07-3C67-C64C-8DA0-0404F6303970}" type="slidenum">
              <a:rPr lang="en-US" smtClean="0"/>
              <a:t>1</a:t>
            </a:fld>
            <a:endParaRPr lang="en-US" dirty="0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4AEFC878-2316-41FF-ABEA-24041A6F2D18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uk-UA"/>
              <a:t>шеф-редактор Експертус Кадри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64850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B6987D-0137-DE42-B76B-FF621E808D9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367056" y="758756"/>
            <a:ext cx="5491571" cy="2871449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>
            <a:lvl1pPr algn="l">
              <a:defRPr sz="4500" b="1" i="0" spc="75" baseline="0">
                <a:solidFill>
                  <a:schemeClr val="bg1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defRPr>
            </a:lvl1pPr>
          </a:lstStyle>
          <a:p>
            <a:r>
              <a:rPr lang="uk-UA" dirty="0"/>
              <a:t>Тема</a:t>
            </a:r>
            <a:endParaRPr lang="en-US" dirty="0"/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A69706A2-3726-FE4E-B923-E75D485978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6367056" y="4252111"/>
            <a:ext cx="5491571" cy="0"/>
          </a:xfrm>
          <a:prstGeom prst="line">
            <a:avLst/>
          </a:prstGeom>
          <a:ln w="101600">
            <a:solidFill>
              <a:schemeClr val="tx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8" name="Text Placeholder 29">
            <a:extLst>
              <a:ext uri="{FF2B5EF4-FFF2-40B4-BE49-F238E27FC236}">
                <a16:creationId xmlns:a16="http://schemas.microsoft.com/office/drawing/2014/main" id="{276A9CD7-E675-3048-86D3-3546A2F6B45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367056" y="4549557"/>
            <a:ext cx="5491571" cy="1606189"/>
          </a:xfrm>
        </p:spPr>
        <p:txBody>
          <a:bodyPr lIns="0" tIns="0" rIns="0" bIns="0">
            <a:normAutofit/>
          </a:bodyPr>
          <a:lstStyle>
            <a:lvl1pPr marL="0" indent="0">
              <a:buNone/>
              <a:defRPr sz="1350" b="0" i="0">
                <a:solidFill>
                  <a:schemeClr val="tx2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  <a:lvl2pPr>
              <a:defRPr sz="3000"/>
            </a:lvl2pPr>
            <a:lvl3pPr>
              <a:defRPr sz="3000"/>
            </a:lvl3pPr>
            <a:lvl4pPr>
              <a:defRPr sz="3000"/>
            </a:lvl4pPr>
            <a:lvl5pPr>
              <a:defRPr sz="30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pic>
        <p:nvPicPr>
          <p:cNvPr id="4" name="Рисунок 3" descr="Зображення, що містить малюнок, ссавець, лисиця, ескіз&#10;&#10;Вміст на основі ШІ може бути неправильним.">
            <a:extLst>
              <a:ext uri="{FF2B5EF4-FFF2-40B4-BE49-F238E27FC236}">
                <a16:creationId xmlns:a16="http://schemas.microsoft.com/office/drawing/2014/main" id="{571077DC-F02A-8E44-F4BF-65627E7A7E7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39439" y="3713317"/>
            <a:ext cx="3188525" cy="3144683"/>
          </a:xfrm>
          <a:prstGeom prst="rect">
            <a:avLst/>
          </a:prstGeom>
        </p:spPr>
      </p:pic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5EE11261-63E6-89E7-9669-8F6E2BBE306F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127" y="5599217"/>
            <a:ext cx="2586755" cy="7849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71085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col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itle 1">
            <a:extLst>
              <a:ext uri="{FF2B5EF4-FFF2-40B4-BE49-F238E27FC236}">
                <a16:creationId xmlns:a16="http://schemas.microsoft.com/office/drawing/2014/main" id="{467E05B6-B7CB-1E4F-96BA-4B8CFE8B63D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64026" y="119557"/>
            <a:ext cx="10259471" cy="1370373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>
              <a:defRPr sz="3300" b="1" i="0">
                <a:latin typeface="+mj-lt"/>
              </a:defRPr>
            </a:lvl1pPr>
          </a:lstStyle>
          <a:p>
            <a:r>
              <a:rPr lang="en-US" dirty="0"/>
              <a:t>Click to add title </a:t>
            </a:r>
          </a:p>
        </p:txBody>
      </p: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51DEB652-BD6A-BD41-B85E-704D2C41A1C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952500" y="1939108"/>
            <a:ext cx="2133600" cy="3992"/>
          </a:xfrm>
          <a:prstGeom prst="line">
            <a:avLst/>
          </a:prstGeom>
          <a:ln w="101600">
            <a:solidFill>
              <a:schemeClr val="tx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3" name="Text Placeholder 2">
            <a:extLst>
              <a:ext uri="{FF2B5EF4-FFF2-40B4-BE49-F238E27FC236}">
                <a16:creationId xmlns:a16="http://schemas.microsoft.com/office/drawing/2014/main" id="{A6147D10-E7D7-8F40-AF69-726398729333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952500" y="2143619"/>
            <a:ext cx="3036477" cy="578687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marL="0" indent="0">
              <a:buNone/>
              <a:defRPr lang="en-US" sz="1350" spc="0" baseline="0" dirty="0">
                <a:solidFill>
                  <a:schemeClr val="tx2"/>
                </a:solidFill>
                <a:latin typeface="+mj-lt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7" name="Content Placeholder 3">
            <a:extLst>
              <a:ext uri="{FF2B5EF4-FFF2-40B4-BE49-F238E27FC236}">
                <a16:creationId xmlns:a16="http://schemas.microsoft.com/office/drawing/2014/main" id="{E81957B7-CEA6-A446-A203-471CF9A57FFD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952500" y="2799146"/>
            <a:ext cx="3036477" cy="1942138"/>
          </a:xfrm>
          <a:prstGeom prst="rect">
            <a:avLst/>
          </a:prstGeom>
        </p:spPr>
        <p:txBody>
          <a:bodyPr lIns="0" tIns="0" rIns="0" bIns="0" anchor="t" anchorCtr="0">
            <a:normAutofit/>
          </a:bodyPr>
          <a:lstStyle>
            <a:lvl1pPr marL="214313" indent="-214313">
              <a:lnSpc>
                <a:spcPct val="100000"/>
              </a:lnSpc>
              <a:buFont typeface="Wingdings" pitchFamily="2" charset="2"/>
              <a:buChar char="§"/>
              <a:defRPr sz="1200">
                <a:latin typeface="+mn-lt"/>
              </a:defRPr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9F0C4CE5-5F02-B143-8FD1-1B235D270D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4569372" y="1939108"/>
            <a:ext cx="2133600" cy="3992"/>
          </a:xfrm>
          <a:prstGeom prst="line">
            <a:avLst/>
          </a:prstGeom>
          <a:ln w="101600">
            <a:solidFill>
              <a:schemeClr val="tx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0" name="Text Placeholder 2">
            <a:extLst>
              <a:ext uri="{FF2B5EF4-FFF2-40B4-BE49-F238E27FC236}">
                <a16:creationId xmlns:a16="http://schemas.microsoft.com/office/drawing/2014/main" id="{057DFE0A-61D9-1B48-8196-EA94D04685DD}"/>
              </a:ext>
            </a:extLst>
          </p:cNvPr>
          <p:cNvSpPr>
            <a:spLocks noGrp="1"/>
          </p:cNvSpPr>
          <p:nvPr>
            <p:ph type="body" idx="10" hasCustomPrompt="1"/>
          </p:nvPr>
        </p:nvSpPr>
        <p:spPr>
          <a:xfrm>
            <a:off x="4569372" y="2143619"/>
            <a:ext cx="3036477" cy="578687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marL="0" indent="0">
              <a:buNone/>
              <a:defRPr lang="en-US" sz="1350" spc="0" baseline="0" dirty="0">
                <a:solidFill>
                  <a:schemeClr val="tx2"/>
                </a:solidFill>
                <a:latin typeface="+mj-lt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1" name="Content Placeholder 3">
            <a:extLst>
              <a:ext uri="{FF2B5EF4-FFF2-40B4-BE49-F238E27FC236}">
                <a16:creationId xmlns:a16="http://schemas.microsoft.com/office/drawing/2014/main" id="{C946754A-F105-644E-99A4-DC80B9944243}"/>
              </a:ext>
            </a:extLst>
          </p:cNvPr>
          <p:cNvSpPr>
            <a:spLocks noGrp="1"/>
          </p:cNvSpPr>
          <p:nvPr>
            <p:ph sz="half" idx="11" hasCustomPrompt="1"/>
          </p:nvPr>
        </p:nvSpPr>
        <p:spPr>
          <a:xfrm>
            <a:off x="4569374" y="2799146"/>
            <a:ext cx="3050628" cy="1942138"/>
          </a:xfrm>
          <a:prstGeom prst="rect">
            <a:avLst/>
          </a:prstGeom>
        </p:spPr>
        <p:txBody>
          <a:bodyPr lIns="0" tIns="0" rIns="0" bIns="0" anchor="t" anchorCtr="0">
            <a:normAutofit/>
          </a:bodyPr>
          <a:lstStyle>
            <a:lvl1pPr marL="214313" indent="-214313">
              <a:lnSpc>
                <a:spcPct val="100000"/>
              </a:lnSpc>
              <a:buFont typeface="Wingdings" pitchFamily="2" charset="2"/>
              <a:buChar char="§"/>
              <a:defRPr sz="1200">
                <a:latin typeface="+mn-lt"/>
              </a:defRPr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289A8C14-DB28-F34E-8098-168D4C75AF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187017" y="1939108"/>
            <a:ext cx="2133600" cy="3992"/>
          </a:xfrm>
          <a:prstGeom prst="line">
            <a:avLst/>
          </a:prstGeom>
          <a:ln w="101600">
            <a:solidFill>
              <a:schemeClr val="tx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2" name="Text Placeholder 2">
            <a:extLst>
              <a:ext uri="{FF2B5EF4-FFF2-40B4-BE49-F238E27FC236}">
                <a16:creationId xmlns:a16="http://schemas.microsoft.com/office/drawing/2014/main" id="{368648FC-FC9A-5645-8F0C-390FFFAE180D}"/>
              </a:ext>
            </a:extLst>
          </p:cNvPr>
          <p:cNvSpPr>
            <a:spLocks noGrp="1"/>
          </p:cNvSpPr>
          <p:nvPr>
            <p:ph type="body" idx="12" hasCustomPrompt="1"/>
          </p:nvPr>
        </p:nvSpPr>
        <p:spPr>
          <a:xfrm>
            <a:off x="8187019" y="2143619"/>
            <a:ext cx="3036477" cy="578687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marL="0" indent="0">
              <a:buNone/>
              <a:defRPr lang="en-US" sz="1350" spc="0" baseline="0" dirty="0">
                <a:solidFill>
                  <a:schemeClr val="tx2"/>
                </a:solidFill>
                <a:latin typeface="+mj-lt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4" name="Content Placeholder 3">
            <a:extLst>
              <a:ext uri="{FF2B5EF4-FFF2-40B4-BE49-F238E27FC236}">
                <a16:creationId xmlns:a16="http://schemas.microsoft.com/office/drawing/2014/main" id="{BBB849DC-B114-D145-9879-4FE0688BF57E}"/>
              </a:ext>
            </a:extLst>
          </p:cNvPr>
          <p:cNvSpPr>
            <a:spLocks noGrp="1"/>
          </p:cNvSpPr>
          <p:nvPr>
            <p:ph sz="half" idx="13" hasCustomPrompt="1"/>
          </p:nvPr>
        </p:nvSpPr>
        <p:spPr>
          <a:xfrm>
            <a:off x="8187019" y="2799146"/>
            <a:ext cx="3036477" cy="1942138"/>
          </a:xfrm>
          <a:prstGeom prst="rect">
            <a:avLst/>
          </a:prstGeom>
        </p:spPr>
        <p:txBody>
          <a:bodyPr lIns="0" tIns="0" rIns="0" bIns="0" anchor="t" anchorCtr="0">
            <a:normAutofit/>
          </a:bodyPr>
          <a:lstStyle>
            <a:lvl1pPr marL="214313" indent="-214313">
              <a:lnSpc>
                <a:spcPct val="100000"/>
              </a:lnSpc>
              <a:buFont typeface="Wingdings" pitchFamily="2" charset="2"/>
              <a:buChar char="§"/>
              <a:defRPr sz="1200">
                <a:latin typeface="+mn-lt"/>
              </a:defRPr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pic>
        <p:nvPicPr>
          <p:cNvPr id="13" name="Рисунок 12">
            <a:extLst>
              <a:ext uri="{FF2B5EF4-FFF2-40B4-BE49-F238E27FC236}">
                <a16:creationId xmlns:a16="http://schemas.microsoft.com/office/drawing/2014/main" id="{5FA83401-E40A-4E36-9C63-0BC1B3B632C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48208" y="6379628"/>
            <a:ext cx="895583" cy="2717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2794871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pos="600" userDrawn="1">
          <p15:clr>
            <a:srgbClr val="FBAE40"/>
          </p15:clr>
        </p15:guide>
        <p15:guide id="2" pos="7080" userDrawn="1">
          <p15:clr>
            <a:srgbClr val="FBAE40"/>
          </p15:clr>
        </p15:guide>
        <p15:guide id="3" pos="2520" userDrawn="1">
          <p15:clr>
            <a:srgbClr val="FBAE40"/>
          </p15:clr>
        </p15:guide>
        <p15:guide id="4" pos="5160" userDrawn="1">
          <p15:clr>
            <a:srgbClr val="FBAE40"/>
          </p15:clr>
        </p15:guide>
        <p15:guide id="7" orient="horz" pos="1224" userDrawn="1">
          <p15:clr>
            <a:srgbClr val="FBAE40"/>
          </p15:clr>
        </p15:guide>
        <p15:guide id="8" orient="horz" pos="1440" userDrawn="1">
          <p15:clr>
            <a:srgbClr val="FBAE40"/>
          </p15:clr>
        </p15:guide>
        <p15:guide id="9" orient="horz" pos="552" userDrawn="1">
          <p15:clr>
            <a:srgbClr val="FBAE40"/>
          </p15:clr>
        </p15:guide>
        <p15:guide id="10" pos="4800" userDrawn="1">
          <p15:clr>
            <a:srgbClr val="FBAE40"/>
          </p15:clr>
        </p15:guide>
        <p15:guide id="11" pos="2880" userDrawn="1">
          <p15:clr>
            <a:srgbClr val="FBAE40"/>
          </p15:clr>
        </p15:guide>
        <p15:guide id="12" orient="horz" pos="1752" userDrawn="1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mmary 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itle 1">
            <a:extLst>
              <a:ext uri="{FF2B5EF4-FFF2-40B4-BE49-F238E27FC236}">
                <a16:creationId xmlns:a16="http://schemas.microsoft.com/office/drawing/2014/main" id="{467E05B6-B7CB-1E4F-96BA-4B8CFE8B63D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64023" y="160389"/>
            <a:ext cx="10274324" cy="1329541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>
              <a:defRPr sz="3300" b="1" i="0">
                <a:latin typeface="+mj-lt"/>
              </a:defRPr>
            </a:lvl1pPr>
          </a:lstStyle>
          <a:p>
            <a:r>
              <a:rPr lang="en-US" dirty="0"/>
              <a:t>Click to add title </a:t>
            </a:r>
          </a:p>
        </p:txBody>
      </p: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51DEB652-BD6A-BD41-B85E-704D2C41A1C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952500" y="1939108"/>
            <a:ext cx="2133600" cy="3992"/>
          </a:xfrm>
          <a:prstGeom prst="line">
            <a:avLst/>
          </a:prstGeom>
          <a:ln w="101600">
            <a:solidFill>
              <a:schemeClr val="tx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F85D552-3AFC-4D21-A944-9D41E128A96E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952502" y="2303934"/>
            <a:ext cx="4838700" cy="315915"/>
          </a:xfrm>
        </p:spPr>
        <p:txBody>
          <a:bodyPr anchor="ctr" anchorCtr="0">
            <a:noAutofit/>
          </a:bodyPr>
          <a:lstStyle>
            <a:lvl1pPr>
              <a:buNone/>
              <a:defRPr sz="1350" b="0" spc="0" baseline="0">
                <a:solidFill>
                  <a:schemeClr val="tx2"/>
                </a:solidFill>
                <a:latin typeface="+mj-lt"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DA8C895-11B9-EA40-B0F8-0F4FE988151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952502" y="2656907"/>
            <a:ext cx="4838700" cy="705363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latin typeface="+mn-lt"/>
              </a:defRPr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2" name="Text Placeholder 3">
            <a:extLst>
              <a:ext uri="{FF2B5EF4-FFF2-40B4-BE49-F238E27FC236}">
                <a16:creationId xmlns:a16="http://schemas.microsoft.com/office/drawing/2014/main" id="{EE50320A-D017-45C6-9986-94BC43911E98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53655" y="3488872"/>
            <a:ext cx="4838700" cy="315915"/>
          </a:xfrm>
        </p:spPr>
        <p:txBody>
          <a:bodyPr anchor="ctr" anchorCtr="0">
            <a:noAutofit/>
          </a:bodyPr>
          <a:lstStyle>
            <a:lvl1pPr>
              <a:buNone/>
              <a:defRPr sz="1350" b="0" spc="0" baseline="0">
                <a:solidFill>
                  <a:schemeClr val="tx2"/>
                </a:solidFill>
                <a:latin typeface="+mj-lt"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1" name="Text Placeholder 2">
            <a:extLst>
              <a:ext uri="{FF2B5EF4-FFF2-40B4-BE49-F238E27FC236}">
                <a16:creationId xmlns:a16="http://schemas.microsoft.com/office/drawing/2014/main" id="{BE8C2EDB-9C70-49A2-865C-E5CD77D3E74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953655" y="3841846"/>
            <a:ext cx="4838700" cy="770076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latin typeface="+mn-lt"/>
              </a:defRPr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4" name="Text Placeholder 3">
            <a:extLst>
              <a:ext uri="{FF2B5EF4-FFF2-40B4-BE49-F238E27FC236}">
                <a16:creationId xmlns:a16="http://schemas.microsoft.com/office/drawing/2014/main" id="{1F528150-326B-4BB3-AC38-7FC805DB6BA7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952502" y="4664931"/>
            <a:ext cx="4838700" cy="315915"/>
          </a:xfrm>
        </p:spPr>
        <p:txBody>
          <a:bodyPr anchor="ctr" anchorCtr="0">
            <a:noAutofit/>
          </a:bodyPr>
          <a:lstStyle>
            <a:lvl1pPr>
              <a:buNone/>
              <a:defRPr sz="1350" b="0" spc="0" baseline="0">
                <a:solidFill>
                  <a:schemeClr val="tx2"/>
                </a:solidFill>
                <a:latin typeface="+mj-lt"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3" name="Text Placeholder 2">
            <a:extLst>
              <a:ext uri="{FF2B5EF4-FFF2-40B4-BE49-F238E27FC236}">
                <a16:creationId xmlns:a16="http://schemas.microsoft.com/office/drawing/2014/main" id="{673EB498-F5D2-4E15-990A-2AFA4A377CBB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952502" y="5017901"/>
            <a:ext cx="4838700" cy="908340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latin typeface="+mn-lt"/>
              </a:defRPr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6" name="Text Placeholder 3">
            <a:extLst>
              <a:ext uri="{FF2B5EF4-FFF2-40B4-BE49-F238E27FC236}">
                <a16:creationId xmlns:a16="http://schemas.microsoft.com/office/drawing/2014/main" id="{29E4D063-8666-4D7A-B8C8-2B9383F798E0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399647" y="2303934"/>
            <a:ext cx="4838700" cy="315915"/>
          </a:xfrm>
        </p:spPr>
        <p:txBody>
          <a:bodyPr anchor="ctr" anchorCtr="0">
            <a:noAutofit/>
          </a:bodyPr>
          <a:lstStyle>
            <a:lvl1pPr>
              <a:buNone/>
              <a:defRPr sz="1350" b="0" spc="0" baseline="0">
                <a:solidFill>
                  <a:schemeClr val="tx2"/>
                </a:solidFill>
                <a:latin typeface="+mj-lt"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5" name="Text Placeholder 2">
            <a:extLst>
              <a:ext uri="{FF2B5EF4-FFF2-40B4-BE49-F238E27FC236}">
                <a16:creationId xmlns:a16="http://schemas.microsoft.com/office/drawing/2014/main" id="{20EBEFF7-AECA-409B-9ACC-A63A168283BE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399647" y="2656907"/>
            <a:ext cx="4838700" cy="705363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latin typeface="+mn-lt"/>
              </a:defRPr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8" name="Text Placeholder 3">
            <a:extLst>
              <a:ext uri="{FF2B5EF4-FFF2-40B4-BE49-F238E27FC236}">
                <a16:creationId xmlns:a16="http://schemas.microsoft.com/office/drawing/2014/main" id="{2CF285B7-A950-4326-A4D5-F5D542D2D65B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399647" y="3488872"/>
            <a:ext cx="4838700" cy="315915"/>
          </a:xfrm>
        </p:spPr>
        <p:txBody>
          <a:bodyPr anchor="ctr" anchorCtr="0">
            <a:noAutofit/>
          </a:bodyPr>
          <a:lstStyle>
            <a:lvl1pPr>
              <a:buNone/>
              <a:defRPr sz="1350" b="0" spc="0" baseline="0">
                <a:solidFill>
                  <a:schemeClr val="tx2"/>
                </a:solidFill>
                <a:latin typeface="+mj-lt"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7" name="Text Placeholder 2">
            <a:extLst>
              <a:ext uri="{FF2B5EF4-FFF2-40B4-BE49-F238E27FC236}">
                <a16:creationId xmlns:a16="http://schemas.microsoft.com/office/drawing/2014/main" id="{4717B7CD-A4F9-444E-82B9-8914CB574887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6399647" y="3841846"/>
            <a:ext cx="4838700" cy="908340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latin typeface="+mn-lt"/>
              </a:defRPr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pic>
        <p:nvPicPr>
          <p:cNvPr id="15" name="Рисунок 14">
            <a:extLst>
              <a:ext uri="{FF2B5EF4-FFF2-40B4-BE49-F238E27FC236}">
                <a16:creationId xmlns:a16="http://schemas.microsoft.com/office/drawing/2014/main" id="{0872EEAE-3D09-4AF7-9EF0-6B78FE68D6A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48208" y="6379628"/>
            <a:ext cx="895583" cy="2717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01358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pos="600" userDrawn="1">
          <p15:clr>
            <a:srgbClr val="FBAE40"/>
          </p15:clr>
        </p15:guide>
        <p15:guide id="2" pos="7080" userDrawn="1">
          <p15:clr>
            <a:srgbClr val="FBAE40"/>
          </p15:clr>
        </p15:guide>
        <p15:guide id="3" pos="2304" userDrawn="1">
          <p15:clr>
            <a:srgbClr val="FBAE40"/>
          </p15:clr>
        </p15:guide>
        <p15:guide id="4" pos="5736" userDrawn="1">
          <p15:clr>
            <a:srgbClr val="FBAE40"/>
          </p15:clr>
        </p15:guide>
        <p15:guide id="5" pos="1944" userDrawn="1">
          <p15:clr>
            <a:srgbClr val="FBAE40"/>
          </p15:clr>
        </p15:guide>
        <p15:guide id="6" pos="4008" userDrawn="1">
          <p15:clr>
            <a:srgbClr val="FBAE40"/>
          </p15:clr>
        </p15:guide>
        <p15:guide id="7" orient="horz" pos="1224" userDrawn="1">
          <p15:clr>
            <a:srgbClr val="FBAE40"/>
          </p15:clr>
        </p15:guide>
        <p15:guide id="8" orient="horz" pos="1440" userDrawn="1">
          <p15:clr>
            <a:srgbClr val="FBAE40"/>
          </p15:clr>
        </p15:guide>
        <p15:guide id="9" orient="horz" pos="552" userDrawn="1">
          <p15:clr>
            <a:srgbClr val="FBAE40"/>
          </p15:clr>
        </p15:guide>
        <p15:guide id="10" pos="5352" userDrawn="1">
          <p15:clr>
            <a:srgbClr val="FBAE40"/>
          </p15:clr>
        </p15:guide>
        <p15:guide id="11" pos="3648" userDrawn="1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ol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itle 1">
            <a:extLst>
              <a:ext uri="{FF2B5EF4-FFF2-40B4-BE49-F238E27FC236}">
                <a16:creationId xmlns:a16="http://schemas.microsoft.com/office/drawing/2014/main" id="{467E05B6-B7CB-1E4F-96BA-4B8CFE8B63D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64024" y="141479"/>
            <a:ext cx="10163507" cy="1348451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>
              <a:defRPr sz="3300" b="1" i="0">
                <a:latin typeface="+mj-lt"/>
              </a:defRPr>
            </a:lvl1pPr>
          </a:lstStyle>
          <a:p>
            <a:r>
              <a:rPr lang="en-US" dirty="0"/>
              <a:t>Click to add title </a:t>
            </a:r>
          </a:p>
        </p:txBody>
      </p: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51DEB652-BD6A-BD41-B85E-704D2C41A1C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952500" y="1939108"/>
            <a:ext cx="2133600" cy="3992"/>
          </a:xfrm>
          <a:prstGeom prst="line">
            <a:avLst/>
          </a:prstGeom>
          <a:ln w="101600">
            <a:solidFill>
              <a:schemeClr val="tx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3" name="Text Placeholder 2">
            <a:extLst>
              <a:ext uri="{FF2B5EF4-FFF2-40B4-BE49-F238E27FC236}">
                <a16:creationId xmlns:a16="http://schemas.microsoft.com/office/drawing/2014/main" id="{A6147D10-E7D7-8F40-AF69-726398729333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964024" y="2185431"/>
            <a:ext cx="4827179" cy="584667"/>
          </a:xfrm>
          <a:prstGeom prst="rect">
            <a:avLst/>
          </a:prstGeom>
        </p:spPr>
        <p:txBody>
          <a:bodyPr lIns="0" tIns="0" rIns="0" bIns="0" anchor="ctr" anchorCtr="0">
            <a:noAutofit/>
          </a:bodyPr>
          <a:lstStyle>
            <a:lvl1pPr marL="0" indent="0">
              <a:buNone/>
              <a:defRPr sz="1350" b="0" i="0" spc="0" baseline="0">
                <a:solidFill>
                  <a:schemeClr val="tx2"/>
                </a:solidFill>
                <a:latin typeface="+mj-lt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7" name="Content Placeholder 3">
            <a:extLst>
              <a:ext uri="{FF2B5EF4-FFF2-40B4-BE49-F238E27FC236}">
                <a16:creationId xmlns:a16="http://schemas.microsoft.com/office/drawing/2014/main" id="{E81957B7-CEA6-A446-A203-471CF9A57FFD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964024" y="2799146"/>
            <a:ext cx="4827179" cy="1942138"/>
          </a:xfrm>
          <a:prstGeom prst="rect">
            <a:avLst/>
          </a:prstGeom>
        </p:spPr>
        <p:txBody>
          <a:bodyPr lIns="0" tIns="0" rIns="0" bIns="0" anchor="t" anchorCtr="0">
            <a:normAutofit/>
          </a:bodyPr>
          <a:lstStyle>
            <a:lvl1pPr marL="214313" indent="-214313">
              <a:lnSpc>
                <a:spcPct val="100000"/>
              </a:lnSpc>
              <a:buFont typeface="Wingdings" pitchFamily="2" charset="2"/>
              <a:buChar char="§"/>
              <a:defRPr sz="1200">
                <a:latin typeface="+mn-lt"/>
              </a:defRPr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ED51C063-0222-064B-8A2E-485FE9EAC1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6362700" y="1939108"/>
            <a:ext cx="2133600" cy="3992"/>
          </a:xfrm>
          <a:prstGeom prst="line">
            <a:avLst/>
          </a:prstGeom>
          <a:ln w="101600">
            <a:solidFill>
              <a:schemeClr val="tx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5" name="Text Placeholder 2">
            <a:extLst>
              <a:ext uri="{FF2B5EF4-FFF2-40B4-BE49-F238E27FC236}">
                <a16:creationId xmlns:a16="http://schemas.microsoft.com/office/drawing/2014/main" id="{3A0EE708-F36B-444B-9A8B-D48D69535E45}"/>
              </a:ext>
            </a:extLst>
          </p:cNvPr>
          <p:cNvSpPr>
            <a:spLocks noGrp="1"/>
          </p:cNvSpPr>
          <p:nvPr>
            <p:ph type="body" idx="10" hasCustomPrompt="1"/>
          </p:nvPr>
        </p:nvSpPr>
        <p:spPr>
          <a:xfrm>
            <a:off x="6362700" y="2185431"/>
            <a:ext cx="4764829" cy="584667"/>
          </a:xfrm>
          <a:prstGeom prst="rect">
            <a:avLst/>
          </a:prstGeom>
        </p:spPr>
        <p:txBody>
          <a:bodyPr lIns="0" tIns="0" rIns="0" bIns="0" anchor="ctr" anchorCtr="0">
            <a:noAutofit/>
          </a:bodyPr>
          <a:lstStyle>
            <a:lvl1pPr marL="0" indent="0">
              <a:buNone/>
              <a:defRPr sz="1350" b="0" i="0" spc="0" baseline="0">
                <a:solidFill>
                  <a:schemeClr val="tx2"/>
                </a:solidFill>
                <a:latin typeface="+mj-lt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8" name="Content Placeholder 3">
            <a:extLst>
              <a:ext uri="{FF2B5EF4-FFF2-40B4-BE49-F238E27FC236}">
                <a16:creationId xmlns:a16="http://schemas.microsoft.com/office/drawing/2014/main" id="{E40D4044-0F7B-0647-BAB5-16B23EBD9ECD}"/>
              </a:ext>
            </a:extLst>
          </p:cNvPr>
          <p:cNvSpPr>
            <a:spLocks noGrp="1"/>
          </p:cNvSpPr>
          <p:nvPr>
            <p:ph sz="half" idx="13" hasCustomPrompt="1"/>
          </p:nvPr>
        </p:nvSpPr>
        <p:spPr>
          <a:xfrm>
            <a:off x="6362702" y="2799146"/>
            <a:ext cx="4756241" cy="1942138"/>
          </a:xfrm>
          <a:prstGeom prst="rect">
            <a:avLst/>
          </a:prstGeom>
        </p:spPr>
        <p:txBody>
          <a:bodyPr lIns="0" tIns="0" rIns="0" bIns="0" anchor="t" anchorCtr="0">
            <a:normAutofit/>
          </a:bodyPr>
          <a:lstStyle>
            <a:lvl1pPr marL="214313" indent="-214313">
              <a:lnSpc>
                <a:spcPct val="100000"/>
              </a:lnSpc>
              <a:buFont typeface="Wingdings" pitchFamily="2" charset="2"/>
              <a:buChar char="§"/>
              <a:defRPr sz="1200">
                <a:latin typeface="+mn-lt"/>
              </a:defRPr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pic>
        <p:nvPicPr>
          <p:cNvPr id="10" name="Рисунок 9">
            <a:extLst>
              <a:ext uri="{FF2B5EF4-FFF2-40B4-BE49-F238E27FC236}">
                <a16:creationId xmlns:a16="http://schemas.microsoft.com/office/drawing/2014/main" id="{CCB3DA6A-FB54-4370-BCE2-AAD86175125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48208" y="6379628"/>
            <a:ext cx="895583" cy="2717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042539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pos="600" userDrawn="1">
          <p15:clr>
            <a:srgbClr val="FBAE40"/>
          </p15:clr>
        </p15:guide>
        <p15:guide id="2" pos="7080" userDrawn="1">
          <p15:clr>
            <a:srgbClr val="FBAE40"/>
          </p15:clr>
        </p15:guide>
        <p15:guide id="3" pos="2304" userDrawn="1">
          <p15:clr>
            <a:srgbClr val="FBAE40"/>
          </p15:clr>
        </p15:guide>
        <p15:guide id="4" pos="5736" userDrawn="1">
          <p15:clr>
            <a:srgbClr val="FBAE40"/>
          </p15:clr>
        </p15:guide>
        <p15:guide id="5" pos="1944" userDrawn="1">
          <p15:clr>
            <a:srgbClr val="FBAE40"/>
          </p15:clr>
        </p15:guide>
        <p15:guide id="6" pos="4008" userDrawn="1">
          <p15:clr>
            <a:srgbClr val="FBAE40"/>
          </p15:clr>
        </p15:guide>
        <p15:guide id="7" orient="horz" pos="1224" userDrawn="1">
          <p15:clr>
            <a:srgbClr val="FBAE40"/>
          </p15:clr>
        </p15:guide>
        <p15:guide id="8" orient="horz" pos="1440" userDrawn="1">
          <p15:clr>
            <a:srgbClr val="FBAE40"/>
          </p15:clr>
        </p15:guide>
        <p15:guide id="9" orient="horz" pos="552" userDrawn="1">
          <p15:clr>
            <a:srgbClr val="FBAE40"/>
          </p15:clr>
        </p15:guide>
        <p15:guide id="10" pos="5352" userDrawn="1">
          <p15:clr>
            <a:srgbClr val="FBAE40"/>
          </p15:clr>
        </p15:guide>
        <p15:guide id="11" pos="3648" userDrawn="1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ank You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itle 1">
            <a:extLst>
              <a:ext uri="{FF2B5EF4-FFF2-40B4-BE49-F238E27FC236}">
                <a16:creationId xmlns:a16="http://schemas.microsoft.com/office/drawing/2014/main" id="{E29321F6-59C5-6E4C-A846-6AD00848A44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896102" y="398444"/>
            <a:ext cx="4903377" cy="2386081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>
              <a:defRPr sz="3300" b="1" i="0">
                <a:latin typeface="+mj-lt"/>
              </a:defRPr>
            </a:lvl1pPr>
          </a:lstStyle>
          <a:p>
            <a:r>
              <a:rPr lang="uk-UA" dirty="0"/>
              <a:t>Наші контакти</a:t>
            </a:r>
            <a:endParaRPr lang="en-US" dirty="0"/>
          </a:p>
        </p:txBody>
      </p:sp>
      <p:sp>
        <p:nvSpPr>
          <p:cNvPr id="17" name="Subtitle 2">
            <a:extLst>
              <a:ext uri="{FF2B5EF4-FFF2-40B4-BE49-F238E27FC236}">
                <a16:creationId xmlns:a16="http://schemas.microsoft.com/office/drawing/2014/main" id="{32916F3A-28FA-9A4B-A780-0D687D93289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896101" y="3514309"/>
            <a:ext cx="4903377" cy="446455"/>
          </a:xfrm>
        </p:spPr>
        <p:txBody>
          <a:bodyPr lIns="0" tIns="0" rIns="0" bIns="0">
            <a:normAutofit/>
          </a:bodyPr>
          <a:lstStyle>
            <a:lvl1pPr marL="0" indent="0" algn="l">
              <a:buNone/>
              <a:defRPr lang="uk-UA" sz="1500" b="0" i="0" smtClean="0">
                <a:effectLst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pPr lvl="0"/>
            <a:endParaRPr lang="uk-UA" b="1" i="0" dirty="0">
              <a:solidFill>
                <a:srgbClr val="7D7D7D"/>
              </a:solidFill>
              <a:effectLst/>
              <a:latin typeface="Inter" panose="02000503000000020004" pitchFamily="2" charset="0"/>
            </a:endParaRPr>
          </a:p>
        </p:txBody>
      </p:sp>
      <p:sp>
        <p:nvSpPr>
          <p:cNvPr id="11" name="Picture Placeholder 2">
            <a:extLst>
              <a:ext uri="{FF2B5EF4-FFF2-40B4-BE49-F238E27FC236}">
                <a16:creationId xmlns:a16="http://schemas.microsoft.com/office/drawing/2014/main" id="{F8C225AD-C009-894E-8AFA-C94EAA06509C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0" y="0"/>
            <a:ext cx="6096000" cy="6858000"/>
          </a:xfrm>
        </p:spPr>
        <p:txBody>
          <a:bodyPr tIns="365760"/>
          <a:lstStyle>
            <a:lvl1pPr marL="0" indent="0" algn="ctr">
              <a:buNone/>
              <a:defRPr/>
            </a:lvl1pPr>
          </a:lstStyle>
          <a:p>
            <a:r>
              <a:rPr lang="uk-UA" dirty="0"/>
              <a:t>Скануйте </a:t>
            </a:r>
            <a:endParaRPr lang="en-US" dirty="0"/>
          </a:p>
        </p:txBody>
      </p: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AB5C3BF3-A164-DD48-BD02-4587489DA10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6896100" y="3233703"/>
            <a:ext cx="2133600" cy="3992"/>
          </a:xfrm>
          <a:prstGeom prst="line">
            <a:avLst/>
          </a:prstGeom>
          <a:ln w="101600">
            <a:solidFill>
              <a:schemeClr val="tx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6" name="Text Placeholder 29">
            <a:extLst>
              <a:ext uri="{FF2B5EF4-FFF2-40B4-BE49-F238E27FC236}">
                <a16:creationId xmlns:a16="http://schemas.microsoft.com/office/drawing/2014/main" id="{BB778BC5-5409-574B-96E2-B45CDD940DF4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590552" y="4770784"/>
            <a:ext cx="4574011" cy="1724074"/>
          </a:xfrm>
        </p:spPr>
        <p:txBody>
          <a:bodyPr lIns="0" tIns="0" rIns="0" bIns="0" anchor="ctr" anchorCtr="0">
            <a:noAutofit/>
          </a:bodyPr>
          <a:lstStyle>
            <a:lvl1pPr marL="0" indent="0">
              <a:buNone/>
              <a:defRPr sz="1200" b="0" i="0">
                <a:solidFill>
                  <a:schemeClr val="tx2"/>
                </a:solidFill>
                <a:latin typeface="+mn-lt"/>
              </a:defRPr>
            </a:lvl1pPr>
            <a:lvl2pPr>
              <a:defRPr sz="3000"/>
            </a:lvl2pPr>
            <a:lvl3pPr>
              <a:defRPr sz="3000"/>
            </a:lvl3pPr>
            <a:lvl4pPr>
              <a:defRPr sz="3000"/>
            </a:lvl4pPr>
            <a:lvl5pPr>
              <a:defRPr sz="3000"/>
            </a:lvl5pPr>
          </a:lstStyle>
          <a:p>
            <a:pPr lvl="0"/>
            <a:endParaRPr lang="en-US" dirty="0"/>
          </a:p>
        </p:txBody>
      </p:sp>
      <p:sp>
        <p:nvSpPr>
          <p:cNvPr id="9" name="Subtitle 2">
            <a:extLst>
              <a:ext uri="{FF2B5EF4-FFF2-40B4-BE49-F238E27FC236}">
                <a16:creationId xmlns:a16="http://schemas.microsoft.com/office/drawing/2014/main" id="{5DD3057D-BBCB-41E1-8869-5C271C7FA9C4}"/>
              </a:ext>
            </a:extLst>
          </p:cNvPr>
          <p:cNvSpPr txBox="1">
            <a:spLocks/>
          </p:cNvSpPr>
          <p:nvPr userDrawn="1"/>
        </p:nvSpPr>
        <p:spPr>
          <a:xfrm>
            <a:off x="6907626" y="4167732"/>
            <a:ext cx="4903377" cy="446455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uk-UA" sz="2800" b="0" i="0" kern="1200" smtClean="0">
                <a:solidFill>
                  <a:schemeClr val="bg1"/>
                </a:solidFill>
                <a:effectLst/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b="0" i="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b="0" i="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0" i="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0" i="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uk-UA" sz="2100" b="1" dirty="0">
              <a:solidFill>
                <a:srgbClr val="7D7D7D"/>
              </a:solidFill>
              <a:latin typeface="Inter" panose="02000503000000020004" pitchFamily="2" charset="0"/>
            </a:endParaRPr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A2D966CF-7DF3-4130-9C1D-8F828B2187C0}"/>
              </a:ext>
            </a:extLst>
          </p:cNvPr>
          <p:cNvSpPr txBox="1">
            <a:spLocks/>
          </p:cNvSpPr>
          <p:nvPr userDrawn="1"/>
        </p:nvSpPr>
        <p:spPr>
          <a:xfrm>
            <a:off x="6896102" y="4679272"/>
            <a:ext cx="4903377" cy="446455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uk-UA" sz="2800" b="0" i="0" kern="1200" smtClean="0">
                <a:solidFill>
                  <a:schemeClr val="bg1"/>
                </a:solidFill>
                <a:effectLst/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b="0" i="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b="0" i="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0" i="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0" i="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uk-UA" sz="2100" b="1" dirty="0">
              <a:solidFill>
                <a:srgbClr val="7D7D7D"/>
              </a:solidFill>
              <a:latin typeface="Inter" panose="02000503000000020004" pitchFamily="2" charset="0"/>
            </a:endParaRPr>
          </a:p>
        </p:txBody>
      </p:sp>
      <p:sp>
        <p:nvSpPr>
          <p:cNvPr id="12" name="Subtitle 2">
            <a:extLst>
              <a:ext uri="{FF2B5EF4-FFF2-40B4-BE49-F238E27FC236}">
                <a16:creationId xmlns:a16="http://schemas.microsoft.com/office/drawing/2014/main" id="{813203E3-4B25-4A29-8BD3-29E8E8F2169A}"/>
              </a:ext>
            </a:extLst>
          </p:cNvPr>
          <p:cNvSpPr txBox="1">
            <a:spLocks/>
          </p:cNvSpPr>
          <p:nvPr userDrawn="1"/>
        </p:nvSpPr>
        <p:spPr>
          <a:xfrm>
            <a:off x="6907626" y="5109467"/>
            <a:ext cx="4903377" cy="446455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uk-UA" sz="2800" b="0" i="0" kern="1200" smtClean="0">
                <a:solidFill>
                  <a:schemeClr val="bg1"/>
                </a:solidFill>
                <a:effectLst/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b="0" i="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b="0" i="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0" i="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0" i="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uk-UA" sz="2100" b="1" dirty="0">
              <a:solidFill>
                <a:srgbClr val="7D7D7D"/>
              </a:solidFill>
              <a:latin typeface="Inter" panose="02000503000000020004" pitchFamily="2" charset="0"/>
            </a:endParaRPr>
          </a:p>
        </p:txBody>
      </p:sp>
      <p:sp>
        <p:nvSpPr>
          <p:cNvPr id="15" name="Subtitle 2">
            <a:extLst>
              <a:ext uri="{FF2B5EF4-FFF2-40B4-BE49-F238E27FC236}">
                <a16:creationId xmlns:a16="http://schemas.microsoft.com/office/drawing/2014/main" id="{38421B03-BBFA-4348-9D78-B9D2E4297769}"/>
              </a:ext>
            </a:extLst>
          </p:cNvPr>
          <p:cNvSpPr txBox="1">
            <a:spLocks/>
          </p:cNvSpPr>
          <p:nvPr userDrawn="1"/>
        </p:nvSpPr>
        <p:spPr>
          <a:xfrm>
            <a:off x="6896100" y="3999316"/>
            <a:ext cx="4903377" cy="446455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uk-UA" sz="2000" b="0" i="0" kern="1200" smtClean="0">
                <a:solidFill>
                  <a:schemeClr val="bg1"/>
                </a:solidFill>
                <a:effectLst/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b="0" i="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b="0" i="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0" i="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0" i="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uk-UA" sz="1500" b="1" dirty="0">
              <a:solidFill>
                <a:srgbClr val="7D7D7D"/>
              </a:solidFill>
              <a:latin typeface="Inter" panose="02000503000000020004" pitchFamily="2" charset="0"/>
            </a:endParaRPr>
          </a:p>
        </p:txBody>
      </p:sp>
      <p:pic>
        <p:nvPicPr>
          <p:cNvPr id="14" name="Рисунок 13">
            <a:extLst>
              <a:ext uri="{FF2B5EF4-FFF2-40B4-BE49-F238E27FC236}">
                <a16:creationId xmlns:a16="http://schemas.microsoft.com/office/drawing/2014/main" id="{76D0F8CB-F68B-4718-8D2C-FB13E41EE19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48208" y="6379628"/>
            <a:ext cx="895583" cy="2717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913072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0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>
            <a:extLst>
              <a:ext uri="{FF2B5EF4-FFF2-40B4-BE49-F238E27FC236}">
                <a16:creationId xmlns:a16="http://schemas.microsoft.com/office/drawing/2014/main" id="{39F93F26-ED5C-E74E-BFBD-E3054DC1B9C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76923" y="206591"/>
            <a:ext cx="7532276" cy="1347471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>
              <a:defRPr sz="3300" b="1" i="0" spc="38" baseline="0">
                <a:latin typeface="+mj-lt"/>
              </a:defRPr>
            </a:lvl1pPr>
          </a:lstStyle>
          <a:p>
            <a:r>
              <a:rPr lang="uk-UA" dirty="0" err="1"/>
              <a:t>Загаловок</a:t>
            </a:r>
            <a:r>
              <a:rPr lang="uk-UA" dirty="0"/>
              <a:t> (слайду)</a:t>
            </a:r>
            <a:endParaRPr lang="en-US" dirty="0"/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E01EE6FD-FABB-AD48-92DA-19805B5029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1" y="1748131"/>
            <a:ext cx="7532276" cy="0"/>
          </a:xfrm>
          <a:prstGeom prst="line">
            <a:avLst/>
          </a:prstGeom>
          <a:ln w="101600">
            <a:solidFill>
              <a:schemeClr val="tx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6F57178-8C1D-4937-A964-8B29208EE0C2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1076531" y="1896770"/>
            <a:ext cx="9987063" cy="4140864"/>
          </a:xfrm>
          <a:prstGeom prst="rect">
            <a:avLst/>
          </a:prstGeom>
        </p:spPr>
        <p:txBody>
          <a:bodyPr lIns="0" tIns="0" rIns="0" bIns="0" anchor="t" anchorCtr="0">
            <a:normAutofit/>
          </a:bodyPr>
          <a:lstStyle>
            <a:lvl1pPr marL="214313" indent="-214313">
              <a:lnSpc>
                <a:spcPct val="100000"/>
              </a:lnSpc>
              <a:buFont typeface="Wingdings" pitchFamily="2" charset="2"/>
              <a:buChar char="§"/>
              <a:defRPr sz="1200">
                <a:latin typeface="+mn-lt"/>
              </a:defRPr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2A380221-55B7-430D-AACE-EE3B8A991CC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48208" y="6379628"/>
            <a:ext cx="895583" cy="2717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95718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2 Col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51DEB652-BD6A-BD41-B85E-704D2C41A1C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1" y="1488501"/>
            <a:ext cx="4377004" cy="0"/>
          </a:xfrm>
          <a:prstGeom prst="line">
            <a:avLst/>
          </a:prstGeom>
          <a:ln w="101600">
            <a:solidFill>
              <a:schemeClr val="tx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7" name="Content Placeholder 3">
            <a:extLst>
              <a:ext uri="{FF2B5EF4-FFF2-40B4-BE49-F238E27FC236}">
                <a16:creationId xmlns:a16="http://schemas.microsoft.com/office/drawing/2014/main" id="{E81957B7-CEA6-A446-A203-471CF9A57FFD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544751" y="1621276"/>
            <a:ext cx="10709343" cy="4267202"/>
          </a:xfrm>
          <a:prstGeom prst="rect">
            <a:avLst/>
          </a:prstGeom>
        </p:spPr>
        <p:txBody>
          <a:bodyPr lIns="0" tIns="0" rIns="0" bIns="0" anchor="t" anchorCtr="0">
            <a:normAutofit/>
          </a:bodyPr>
          <a:lstStyle>
            <a:lvl1pPr marL="214313" indent="-214313">
              <a:lnSpc>
                <a:spcPct val="100000"/>
              </a:lnSpc>
              <a:buFont typeface="Wingdings" pitchFamily="2" charset="2"/>
              <a:buChar char="§"/>
              <a:defRPr sz="1200">
                <a:latin typeface="+mn-lt"/>
              </a:defRPr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BE6069C2-606A-43EC-870C-FE1B93F6A86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48208" y="6379628"/>
            <a:ext cx="895583" cy="2717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556227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pos="600" userDrawn="1">
          <p15:clr>
            <a:srgbClr val="FBAE40"/>
          </p15:clr>
        </p15:guide>
        <p15:guide id="2" pos="7080" userDrawn="1">
          <p15:clr>
            <a:srgbClr val="FBAE40"/>
          </p15:clr>
        </p15:guide>
        <p15:guide id="3" pos="2304" userDrawn="1">
          <p15:clr>
            <a:srgbClr val="FBAE40"/>
          </p15:clr>
        </p15:guide>
        <p15:guide id="4" pos="5736" userDrawn="1">
          <p15:clr>
            <a:srgbClr val="FBAE40"/>
          </p15:clr>
        </p15:guide>
        <p15:guide id="5" pos="1944" userDrawn="1">
          <p15:clr>
            <a:srgbClr val="FBAE40"/>
          </p15:clr>
        </p15:guide>
        <p15:guide id="6" pos="4008" userDrawn="1">
          <p15:clr>
            <a:srgbClr val="FBAE40"/>
          </p15:clr>
        </p15:guide>
        <p15:guide id="7" orient="horz" pos="1224" userDrawn="1">
          <p15:clr>
            <a:srgbClr val="FBAE40"/>
          </p15:clr>
        </p15:guide>
        <p15:guide id="8" orient="horz" pos="1440" userDrawn="1">
          <p15:clr>
            <a:srgbClr val="FBAE40"/>
          </p15:clr>
        </p15:guide>
        <p15:guide id="9" orient="horz" pos="552" userDrawn="1">
          <p15:clr>
            <a:srgbClr val="FBAE40"/>
          </p15:clr>
        </p15:guide>
        <p15:guide id="10" pos="5352" userDrawn="1">
          <p15:clr>
            <a:srgbClr val="FBAE40"/>
          </p15:clr>
        </p15:guide>
        <p15:guide id="11" pos="3648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>
            <a:extLst>
              <a:ext uri="{FF2B5EF4-FFF2-40B4-BE49-F238E27FC236}">
                <a16:creationId xmlns:a16="http://schemas.microsoft.com/office/drawing/2014/main" id="{A5C37098-CEB2-1E45-989B-3DD92F3B1A3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64239" y="1457217"/>
            <a:ext cx="9444359" cy="1097919"/>
          </a:xfrm>
          <a:prstGeom prst="rect">
            <a:avLst/>
          </a:prstGeom>
          <a:ln>
            <a:noFill/>
          </a:ln>
        </p:spPr>
        <p:txBody>
          <a:bodyPr lIns="0" tIns="0" rIns="0" bIns="0" anchor="t" anchorCtr="0">
            <a:normAutofit/>
          </a:bodyPr>
          <a:lstStyle>
            <a:lvl1pPr>
              <a:lnSpc>
                <a:spcPct val="100000"/>
              </a:lnSpc>
              <a:defRPr sz="4500" b="0" i="0">
                <a:solidFill>
                  <a:schemeClr val="bg1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defRPr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cxnSp>
        <p:nvCxnSpPr>
          <p:cNvPr id="3" name="Straight Connector 19">
            <a:extLst>
              <a:ext uri="{FF2B5EF4-FFF2-40B4-BE49-F238E27FC236}">
                <a16:creationId xmlns:a16="http://schemas.microsoft.com/office/drawing/2014/main" id="{ED3EA3F8-4F44-4D57-B117-55432C2D10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2" y="1193635"/>
            <a:ext cx="7532276" cy="0"/>
          </a:xfrm>
          <a:prstGeom prst="line">
            <a:avLst/>
          </a:prstGeom>
          <a:ln w="101600">
            <a:solidFill>
              <a:schemeClr val="tx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" name="Text Placeholder 29">
            <a:extLst>
              <a:ext uri="{FF2B5EF4-FFF2-40B4-BE49-F238E27FC236}">
                <a16:creationId xmlns:a16="http://schemas.microsoft.com/office/drawing/2014/main" id="{17DC0182-82D5-4DD7-B47B-B29F3BB1015F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912356" y="2818712"/>
            <a:ext cx="10183661" cy="3030853"/>
          </a:xfrm>
        </p:spPr>
        <p:txBody>
          <a:bodyPr lIns="0" tIns="0" rIns="0" bIns="0">
            <a:normAutofit/>
          </a:bodyPr>
          <a:lstStyle>
            <a:lvl1pPr marL="0" indent="0">
              <a:lnSpc>
                <a:spcPct val="100000"/>
              </a:lnSpc>
              <a:buNone/>
              <a:defRPr sz="1200" b="0" i="0">
                <a:solidFill>
                  <a:schemeClr val="bg1"/>
                </a:solidFill>
                <a:latin typeface="+mn-lt"/>
              </a:defRPr>
            </a:lvl1pPr>
            <a:lvl2pPr>
              <a:defRPr sz="3000"/>
            </a:lvl2pPr>
            <a:lvl3pPr>
              <a:defRPr sz="3000"/>
            </a:lvl3pPr>
            <a:lvl4pPr>
              <a:defRPr sz="3000"/>
            </a:lvl4pPr>
            <a:lvl5pPr>
              <a:defRPr sz="30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132BC933-914A-48C5-84C7-99CFD45A627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48208" y="6379628"/>
            <a:ext cx="895583" cy="2717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782921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pos="600" userDrawn="1">
          <p15:clr>
            <a:srgbClr val="FBAE40"/>
          </p15:clr>
        </p15:guide>
        <p15:guide id="2" pos="7080" userDrawn="1">
          <p15:clr>
            <a:srgbClr val="FBAE40"/>
          </p15:clr>
        </p15:guide>
        <p15:guide id="3" pos="2880" userDrawn="1">
          <p15:clr>
            <a:srgbClr val="FBAE40"/>
          </p15:clr>
        </p15:guide>
        <p15:guide id="4" pos="5160" userDrawn="1">
          <p15:clr>
            <a:srgbClr val="FBAE40"/>
          </p15:clr>
        </p15:guide>
        <p15:guide id="5" pos="2520" userDrawn="1">
          <p15:clr>
            <a:srgbClr val="FBAE40"/>
          </p15:clr>
        </p15:guide>
        <p15:guide id="6" pos="4800" userDrawn="1">
          <p15:clr>
            <a:srgbClr val="FBAE40"/>
          </p15:clr>
        </p15:guide>
        <p15:guide id="7" orient="horz" pos="1560" userDrawn="1">
          <p15:clr>
            <a:srgbClr val="FBAE40"/>
          </p15:clr>
        </p15:guide>
        <p15:guide id="8" orient="horz" pos="1752" userDrawn="1">
          <p15:clr>
            <a:srgbClr val="FBAE40"/>
          </p15:clr>
        </p15:guide>
        <p15:guide id="9" orient="horz" pos="1248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trodu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>
            <a:extLst>
              <a:ext uri="{FF2B5EF4-FFF2-40B4-BE49-F238E27FC236}">
                <a16:creationId xmlns:a16="http://schemas.microsoft.com/office/drawing/2014/main" id="{A5C37098-CEB2-1E45-989B-3DD92F3B1A3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64026" y="82713"/>
            <a:ext cx="4572001" cy="2286000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>
              <a:defRPr sz="3300" b="1" i="0">
                <a:latin typeface="+mj-lt"/>
              </a:defRPr>
            </a:lvl1pPr>
          </a:lstStyle>
          <a:p>
            <a:r>
              <a:rPr lang="en-US" dirty="0"/>
              <a:t>Click to add title </a:t>
            </a:r>
          </a:p>
        </p:txBody>
      </p:sp>
      <p:sp>
        <p:nvSpPr>
          <p:cNvPr id="18" name="Text Placeholder 29">
            <a:extLst>
              <a:ext uri="{FF2B5EF4-FFF2-40B4-BE49-F238E27FC236}">
                <a16:creationId xmlns:a16="http://schemas.microsoft.com/office/drawing/2014/main" id="{E66F2BC9-2F8A-1543-9AFD-9BAB0E75B31C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952502" y="2810201"/>
            <a:ext cx="4572001" cy="2560320"/>
          </a:xfrm>
        </p:spPr>
        <p:txBody>
          <a:bodyPr lIns="0" tIns="0" rIns="0" bIns="0">
            <a:normAutofit/>
          </a:bodyPr>
          <a:lstStyle>
            <a:lvl1pPr marL="0" indent="0">
              <a:lnSpc>
                <a:spcPct val="100000"/>
              </a:lnSpc>
              <a:buNone/>
              <a:defRPr sz="1200" b="0" i="0">
                <a:solidFill>
                  <a:schemeClr val="bg1"/>
                </a:solidFill>
                <a:latin typeface="+mn-lt"/>
              </a:defRPr>
            </a:lvl1pPr>
            <a:lvl2pPr>
              <a:defRPr sz="3000"/>
            </a:lvl2pPr>
            <a:lvl3pPr>
              <a:defRPr sz="3000"/>
            </a:lvl3pPr>
            <a:lvl4pPr>
              <a:defRPr sz="3000"/>
            </a:lvl4pPr>
            <a:lvl5pPr>
              <a:defRPr sz="30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14" name="Picture Placeholder 2">
            <a:extLst>
              <a:ext uri="{FF2B5EF4-FFF2-40B4-BE49-F238E27FC236}">
                <a16:creationId xmlns:a16="http://schemas.microsoft.com/office/drawing/2014/main" id="{F0C4E8C2-3240-594A-9D5E-1BCD1AF44C5E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6809363" y="-22543"/>
            <a:ext cx="6096000" cy="6880543"/>
          </a:xfrm>
        </p:spPr>
        <p:txBody>
          <a:bodyPr tIns="182880"/>
          <a:lstStyle>
            <a:lvl1pPr marL="0" indent="0" algn="ctr">
              <a:buNone/>
              <a:defRPr/>
            </a:lvl1pPr>
          </a:lstStyle>
          <a:p>
            <a:r>
              <a:rPr lang="en-US" dirty="0"/>
              <a:t>Click to add picture</a:t>
            </a:r>
          </a:p>
        </p:txBody>
      </p:sp>
      <p:cxnSp>
        <p:nvCxnSpPr>
          <p:cNvPr id="8" name="Straight Connector 32">
            <a:extLst>
              <a:ext uri="{FF2B5EF4-FFF2-40B4-BE49-F238E27FC236}">
                <a16:creationId xmlns:a16="http://schemas.microsoft.com/office/drawing/2014/main" id="{6B736CE4-FEED-4944-A66C-AD8FA9C9D2E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952499" y="2587461"/>
            <a:ext cx="2133600" cy="3992"/>
          </a:xfrm>
          <a:prstGeom prst="line">
            <a:avLst/>
          </a:prstGeom>
          <a:ln w="101600">
            <a:solidFill>
              <a:schemeClr val="tx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AB6CFBE4-D5BE-4263-9596-3C7DEBF2462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48208" y="6379628"/>
            <a:ext cx="895583" cy="2717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376952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00" userDrawn="1">
          <p15:clr>
            <a:srgbClr val="FBAE40"/>
          </p15:clr>
        </p15:guide>
        <p15:guide id="6" pos="3480" userDrawn="1">
          <p15:clr>
            <a:srgbClr val="FBAE40"/>
          </p15:clr>
        </p15:guide>
        <p15:guide id="7" orient="horz" pos="1440" userDrawn="1">
          <p15:clr>
            <a:srgbClr val="FBAE40"/>
          </p15:clr>
        </p15:guide>
        <p15:guide id="9" orient="horz" pos="1224" userDrawn="1">
          <p15:clr>
            <a:srgbClr val="FBAE40"/>
          </p15:clr>
        </p15:guide>
        <p15:guide id="10" orient="horz" pos="552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r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le 1">
            <a:extLst>
              <a:ext uri="{FF2B5EF4-FFF2-40B4-BE49-F238E27FC236}">
                <a16:creationId xmlns:a16="http://schemas.microsoft.com/office/drawing/2014/main" id="{109B023A-F28F-184D-BA48-3F1C0502AE0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64022" y="201169"/>
            <a:ext cx="10352811" cy="1288758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>
              <a:defRPr sz="3300" b="1" i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/>
              <a:t>Click to add title </a:t>
            </a:r>
          </a:p>
        </p:txBody>
      </p:sp>
      <p:sp>
        <p:nvSpPr>
          <p:cNvPr id="6" name="Chart Placeholder 5">
            <a:extLst>
              <a:ext uri="{FF2B5EF4-FFF2-40B4-BE49-F238E27FC236}">
                <a16:creationId xmlns:a16="http://schemas.microsoft.com/office/drawing/2014/main" id="{75992517-0394-6B43-B15D-2A86A34512F3}"/>
              </a:ext>
            </a:extLst>
          </p:cNvPr>
          <p:cNvSpPr>
            <a:spLocks noGrp="1"/>
          </p:cNvSpPr>
          <p:nvPr>
            <p:ph type="chart" sz="quarter" idx="10" hasCustomPrompt="1"/>
          </p:nvPr>
        </p:nvSpPr>
        <p:spPr>
          <a:xfrm>
            <a:off x="952501" y="1939108"/>
            <a:ext cx="10352811" cy="4110702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add chart</a:t>
            </a:r>
            <a:endParaRPr lang="uk-UA" dirty="0"/>
          </a:p>
          <a:p>
            <a:endParaRPr lang="uk-UA" dirty="0"/>
          </a:p>
          <a:p>
            <a:endParaRPr lang="en-US"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05D8F60F-3621-4CE3-8A2E-774C9767E04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48208" y="6379628"/>
            <a:ext cx="895583" cy="2717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586289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00" userDrawn="1">
          <p15:clr>
            <a:srgbClr val="FBAE40"/>
          </p15:clr>
        </p15:guide>
        <p15:guide id="2" pos="7080" userDrawn="1">
          <p15:clr>
            <a:srgbClr val="FBAE40"/>
          </p15:clr>
        </p15:guide>
        <p15:guide id="3" pos="2880" userDrawn="1">
          <p15:clr>
            <a:srgbClr val="FBAE40"/>
          </p15:clr>
        </p15:guide>
        <p15:guide id="4" pos="5160" userDrawn="1">
          <p15:clr>
            <a:srgbClr val="FBAE40"/>
          </p15:clr>
        </p15:guide>
        <p15:guide id="5" pos="2520" userDrawn="1">
          <p15:clr>
            <a:srgbClr val="FBAE40"/>
          </p15:clr>
        </p15:guide>
        <p15:guide id="6" pos="4800" userDrawn="1">
          <p15:clr>
            <a:srgbClr val="FBAE40"/>
          </p15:clr>
        </p15:guide>
        <p15:guide id="7" orient="horz" pos="1224" userDrawn="1">
          <p15:clr>
            <a:srgbClr val="FBAE40"/>
          </p15:clr>
        </p15:guide>
        <p15:guide id="8" orient="horz" pos="1392" userDrawn="1">
          <p15:clr>
            <a:srgbClr val="FBAE40"/>
          </p15:clr>
        </p15:guide>
        <p15:guide id="10" orient="horz" pos="552" userDrawn="1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le 1">
            <a:extLst>
              <a:ext uri="{FF2B5EF4-FFF2-40B4-BE49-F238E27FC236}">
                <a16:creationId xmlns:a16="http://schemas.microsoft.com/office/drawing/2014/main" id="{109B023A-F28F-184D-BA48-3F1C0502AE0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64023" y="210313"/>
            <a:ext cx="10287000" cy="1279614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>
              <a:defRPr sz="3300" b="1" i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/>
              <a:t>Click to add title </a:t>
            </a:r>
          </a:p>
        </p:txBody>
      </p:sp>
      <p:sp>
        <p:nvSpPr>
          <p:cNvPr id="9" name="Table Placeholder 2">
            <a:extLst>
              <a:ext uri="{FF2B5EF4-FFF2-40B4-BE49-F238E27FC236}">
                <a16:creationId xmlns:a16="http://schemas.microsoft.com/office/drawing/2014/main" id="{1506B022-475A-6647-98FF-D5C319A0C7C4}"/>
              </a:ext>
            </a:extLst>
          </p:cNvPr>
          <p:cNvSpPr>
            <a:spLocks noGrp="1"/>
          </p:cNvSpPr>
          <p:nvPr>
            <p:ph type="tbl" sz="quarter" idx="10" hasCustomPrompt="1"/>
          </p:nvPr>
        </p:nvSpPr>
        <p:spPr>
          <a:xfrm>
            <a:off x="952500" y="2209800"/>
            <a:ext cx="10287000" cy="3685162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Click to add table</a:t>
            </a: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FB0F9CB2-A1AD-4843-B4F1-069F63B484F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48208" y="6379628"/>
            <a:ext cx="895583" cy="2717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131073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00" userDrawn="1">
          <p15:clr>
            <a:srgbClr val="FBAE40"/>
          </p15:clr>
        </p15:guide>
        <p15:guide id="2" pos="7080" userDrawn="1">
          <p15:clr>
            <a:srgbClr val="FBAE40"/>
          </p15:clr>
        </p15:guide>
        <p15:guide id="3" pos="2880" userDrawn="1">
          <p15:clr>
            <a:srgbClr val="FBAE40"/>
          </p15:clr>
        </p15:guide>
        <p15:guide id="4" pos="5160" userDrawn="1">
          <p15:clr>
            <a:srgbClr val="FBAE40"/>
          </p15:clr>
        </p15:guide>
        <p15:guide id="5" pos="2520" userDrawn="1">
          <p15:clr>
            <a:srgbClr val="FBAE40"/>
          </p15:clr>
        </p15:guide>
        <p15:guide id="6" pos="4800" userDrawn="1">
          <p15:clr>
            <a:srgbClr val="FBAE40"/>
          </p15:clr>
        </p15:guide>
        <p15:guide id="7" orient="horz" pos="1224" userDrawn="1">
          <p15:clr>
            <a:srgbClr val="FBAE40"/>
          </p15:clr>
        </p15:guide>
        <p15:guide id="8" orient="horz" pos="1392" userDrawn="1">
          <p15:clr>
            <a:srgbClr val="FBAE40"/>
          </p15:clr>
        </p15:guide>
        <p15:guide id="10" orient="horz" pos="552" userDrawn="1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Title 1">
            <a:extLst>
              <a:ext uri="{FF2B5EF4-FFF2-40B4-BE49-F238E27FC236}">
                <a16:creationId xmlns:a16="http://schemas.microsoft.com/office/drawing/2014/main" id="{E2F20AFE-B282-5146-B0D6-F2FC1B6D303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64024" y="151027"/>
            <a:ext cx="10275477" cy="1338903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>
              <a:defRPr sz="3300" b="1" i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/>
              <a:t>Click to add title </a:t>
            </a:r>
          </a:p>
        </p:txBody>
      </p:sp>
      <p:cxnSp>
        <p:nvCxnSpPr>
          <p:cNvPr id="62" name="Straight Connector 61">
            <a:extLst>
              <a:ext uri="{FF2B5EF4-FFF2-40B4-BE49-F238E27FC236}">
                <a16:creationId xmlns:a16="http://schemas.microsoft.com/office/drawing/2014/main" id="{F777D2F0-DE3F-8343-B97A-E7FA440532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952500" y="1939108"/>
            <a:ext cx="2133600" cy="0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8" name="Picture Placeholder 25">
            <a:extLst>
              <a:ext uri="{FF2B5EF4-FFF2-40B4-BE49-F238E27FC236}">
                <a16:creationId xmlns:a16="http://schemas.microsoft.com/office/drawing/2014/main" id="{2274C164-503B-E746-A155-849A9BC2406E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>
          <a:xfrm>
            <a:off x="965792" y="2144870"/>
            <a:ext cx="2118245" cy="2037217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1200"/>
            </a:lvl1pPr>
          </a:lstStyle>
          <a:p>
            <a:r>
              <a:rPr lang="en-US" dirty="0"/>
              <a:t>Click to add picture</a:t>
            </a:r>
          </a:p>
        </p:txBody>
      </p:sp>
      <p:sp>
        <p:nvSpPr>
          <p:cNvPr id="73" name="Text Placeholder 29">
            <a:extLst>
              <a:ext uri="{FF2B5EF4-FFF2-40B4-BE49-F238E27FC236}">
                <a16:creationId xmlns:a16="http://schemas.microsoft.com/office/drawing/2014/main" id="{2F3D441E-DFB1-084B-8192-C6CBECCA40B9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964023" y="4395237"/>
            <a:ext cx="2133600" cy="456961"/>
          </a:xfrm>
        </p:spPr>
        <p:txBody>
          <a:bodyPr lIns="0" tIns="0" rIns="0" bIns="0" anchor="ctr" anchorCtr="0">
            <a:noAutofit/>
          </a:bodyPr>
          <a:lstStyle>
            <a:lvl1pPr marL="0" indent="0">
              <a:spcBef>
                <a:spcPts val="300"/>
              </a:spcBef>
              <a:buNone/>
              <a:defRPr sz="1350" b="0" i="0" spc="0" baseline="0">
                <a:solidFill>
                  <a:schemeClr val="bg1"/>
                </a:solidFill>
                <a:latin typeface="+mj-lt"/>
              </a:defRPr>
            </a:lvl1pPr>
            <a:lvl2pPr>
              <a:defRPr sz="3000"/>
            </a:lvl2pPr>
            <a:lvl3pPr>
              <a:defRPr sz="3000"/>
            </a:lvl3pPr>
            <a:lvl4pPr>
              <a:defRPr sz="3000"/>
            </a:lvl4pPr>
            <a:lvl5pPr>
              <a:defRPr sz="30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72" name="Text Placeholder 29">
            <a:extLst>
              <a:ext uri="{FF2B5EF4-FFF2-40B4-BE49-F238E27FC236}">
                <a16:creationId xmlns:a16="http://schemas.microsoft.com/office/drawing/2014/main" id="{0D824BDD-2D23-C943-8FE9-60B7B23B5EC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964023" y="4911362"/>
            <a:ext cx="2133600" cy="765586"/>
          </a:xfrm>
        </p:spPr>
        <p:txBody>
          <a:bodyPr lIns="0" tIns="0" rIns="0" bIns="0">
            <a:normAutofit/>
          </a:bodyPr>
          <a:lstStyle>
            <a:lvl1pPr marL="0" indent="0">
              <a:buNone/>
              <a:defRPr sz="1050" b="0" i="0">
                <a:solidFill>
                  <a:schemeClr val="bg1"/>
                </a:solidFill>
                <a:latin typeface="+mn-lt"/>
              </a:defRPr>
            </a:lvl1pPr>
            <a:lvl2pPr>
              <a:defRPr sz="3000"/>
            </a:lvl2pPr>
            <a:lvl3pPr>
              <a:defRPr sz="3000"/>
            </a:lvl3pPr>
            <a:lvl4pPr>
              <a:defRPr sz="3000"/>
            </a:lvl4pPr>
            <a:lvl5pPr>
              <a:defRPr sz="30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63" name="Picture Placeholder 25">
            <a:extLst>
              <a:ext uri="{FF2B5EF4-FFF2-40B4-BE49-F238E27FC236}">
                <a16:creationId xmlns:a16="http://schemas.microsoft.com/office/drawing/2014/main" id="{AF1B5ED8-33F6-FB44-AA92-F0D227BB310C}"/>
              </a:ext>
            </a:extLst>
          </p:cNvPr>
          <p:cNvSpPr>
            <a:spLocks noGrp="1"/>
          </p:cNvSpPr>
          <p:nvPr>
            <p:ph type="pic" sz="quarter" idx="24" hasCustomPrompt="1"/>
          </p:nvPr>
        </p:nvSpPr>
        <p:spPr>
          <a:xfrm>
            <a:off x="3669804" y="2144870"/>
            <a:ext cx="2118245" cy="2037217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1200"/>
            </a:lvl1pPr>
          </a:lstStyle>
          <a:p>
            <a:r>
              <a:rPr lang="en-US" dirty="0"/>
              <a:t>Click to add picture</a:t>
            </a:r>
          </a:p>
        </p:txBody>
      </p:sp>
      <p:sp>
        <p:nvSpPr>
          <p:cNvPr id="75" name="Text Placeholder 29">
            <a:extLst>
              <a:ext uri="{FF2B5EF4-FFF2-40B4-BE49-F238E27FC236}">
                <a16:creationId xmlns:a16="http://schemas.microsoft.com/office/drawing/2014/main" id="{63C1927C-E23B-204E-9F3A-2A67D2BF702C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3674564" y="4395237"/>
            <a:ext cx="2128157" cy="456961"/>
          </a:xfrm>
        </p:spPr>
        <p:txBody>
          <a:bodyPr lIns="0" tIns="0" rIns="0" bIns="0" anchor="ctr" anchorCtr="0">
            <a:noAutofit/>
          </a:bodyPr>
          <a:lstStyle>
            <a:lvl1pPr marL="0" indent="0">
              <a:spcBef>
                <a:spcPts val="300"/>
              </a:spcBef>
              <a:buNone/>
              <a:defRPr sz="1350" b="0" i="0" spc="0" baseline="0">
                <a:solidFill>
                  <a:schemeClr val="bg1"/>
                </a:solidFill>
                <a:latin typeface="+mj-lt"/>
              </a:defRPr>
            </a:lvl1pPr>
            <a:lvl2pPr>
              <a:defRPr sz="3000"/>
            </a:lvl2pPr>
            <a:lvl3pPr>
              <a:defRPr sz="3000"/>
            </a:lvl3pPr>
            <a:lvl4pPr>
              <a:defRPr sz="3000"/>
            </a:lvl4pPr>
            <a:lvl5pPr>
              <a:defRPr sz="30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74" name="Text Placeholder 29">
            <a:extLst>
              <a:ext uri="{FF2B5EF4-FFF2-40B4-BE49-F238E27FC236}">
                <a16:creationId xmlns:a16="http://schemas.microsoft.com/office/drawing/2014/main" id="{25797825-E7AE-2C41-A965-E6F0D70D9747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674564" y="4911362"/>
            <a:ext cx="2128157" cy="765586"/>
          </a:xfrm>
        </p:spPr>
        <p:txBody>
          <a:bodyPr lIns="0" tIns="0" rIns="0" bIns="0">
            <a:normAutofit/>
          </a:bodyPr>
          <a:lstStyle>
            <a:lvl1pPr marL="0" indent="0">
              <a:buNone/>
              <a:defRPr sz="1050" b="0" i="0">
                <a:solidFill>
                  <a:schemeClr val="bg1"/>
                </a:solidFill>
                <a:latin typeface="+mn-lt"/>
              </a:defRPr>
            </a:lvl1pPr>
            <a:lvl2pPr>
              <a:defRPr sz="3000"/>
            </a:lvl2pPr>
            <a:lvl3pPr>
              <a:defRPr sz="3000"/>
            </a:lvl3pPr>
            <a:lvl4pPr>
              <a:defRPr sz="3000"/>
            </a:lvl4pPr>
            <a:lvl5pPr>
              <a:defRPr sz="30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66" name="Picture Placeholder 25">
            <a:extLst>
              <a:ext uri="{FF2B5EF4-FFF2-40B4-BE49-F238E27FC236}">
                <a16:creationId xmlns:a16="http://schemas.microsoft.com/office/drawing/2014/main" id="{2D21D633-C51E-E94E-BAE3-96F52F76E496}"/>
              </a:ext>
            </a:extLst>
          </p:cNvPr>
          <p:cNvSpPr>
            <a:spLocks noGrp="1"/>
          </p:cNvSpPr>
          <p:nvPr>
            <p:ph type="pic" sz="quarter" idx="27" hasCustomPrompt="1"/>
          </p:nvPr>
        </p:nvSpPr>
        <p:spPr>
          <a:xfrm>
            <a:off x="6373816" y="2144870"/>
            <a:ext cx="2118245" cy="2037217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1200"/>
            </a:lvl1pPr>
          </a:lstStyle>
          <a:p>
            <a:r>
              <a:rPr lang="en-US" dirty="0"/>
              <a:t>Click to add picture</a:t>
            </a:r>
          </a:p>
        </p:txBody>
      </p:sp>
      <p:sp>
        <p:nvSpPr>
          <p:cNvPr id="77" name="Text Placeholder 29">
            <a:extLst>
              <a:ext uri="{FF2B5EF4-FFF2-40B4-BE49-F238E27FC236}">
                <a16:creationId xmlns:a16="http://schemas.microsoft.com/office/drawing/2014/main" id="{C9FEF82E-4E9C-8343-9D36-C4A00D7137CC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6378576" y="4395237"/>
            <a:ext cx="2129245" cy="456961"/>
          </a:xfrm>
        </p:spPr>
        <p:txBody>
          <a:bodyPr lIns="0" tIns="0" rIns="0" bIns="0" anchor="ctr" anchorCtr="0">
            <a:noAutofit/>
          </a:bodyPr>
          <a:lstStyle>
            <a:lvl1pPr marL="0" indent="0">
              <a:spcBef>
                <a:spcPts val="300"/>
              </a:spcBef>
              <a:buNone/>
              <a:defRPr sz="1350" b="0" i="0" spc="0" baseline="0">
                <a:solidFill>
                  <a:schemeClr val="bg1"/>
                </a:solidFill>
                <a:latin typeface="+mj-lt"/>
              </a:defRPr>
            </a:lvl1pPr>
            <a:lvl2pPr>
              <a:defRPr sz="3000"/>
            </a:lvl2pPr>
            <a:lvl3pPr>
              <a:defRPr sz="3000"/>
            </a:lvl3pPr>
            <a:lvl4pPr>
              <a:defRPr sz="3000"/>
            </a:lvl4pPr>
            <a:lvl5pPr>
              <a:defRPr sz="30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76" name="Text Placeholder 29">
            <a:extLst>
              <a:ext uri="{FF2B5EF4-FFF2-40B4-BE49-F238E27FC236}">
                <a16:creationId xmlns:a16="http://schemas.microsoft.com/office/drawing/2014/main" id="{EC81F0F5-C204-7248-A336-A655814A8A34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378576" y="4911362"/>
            <a:ext cx="2129245" cy="765586"/>
          </a:xfrm>
        </p:spPr>
        <p:txBody>
          <a:bodyPr lIns="0" tIns="0" rIns="0" bIns="0">
            <a:normAutofit/>
          </a:bodyPr>
          <a:lstStyle>
            <a:lvl1pPr marL="0" indent="0">
              <a:buNone/>
              <a:defRPr sz="1050" b="0" i="0">
                <a:solidFill>
                  <a:schemeClr val="bg1"/>
                </a:solidFill>
                <a:latin typeface="+mn-lt"/>
              </a:defRPr>
            </a:lvl1pPr>
            <a:lvl2pPr>
              <a:defRPr sz="3000"/>
            </a:lvl2pPr>
            <a:lvl3pPr>
              <a:defRPr sz="3000"/>
            </a:lvl3pPr>
            <a:lvl4pPr>
              <a:defRPr sz="3000"/>
            </a:lvl4pPr>
            <a:lvl5pPr>
              <a:defRPr sz="30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69" name="Picture Placeholder 25">
            <a:extLst>
              <a:ext uri="{FF2B5EF4-FFF2-40B4-BE49-F238E27FC236}">
                <a16:creationId xmlns:a16="http://schemas.microsoft.com/office/drawing/2014/main" id="{639EFA5A-9C69-DF4D-81B7-FA1F8CCCF934}"/>
              </a:ext>
            </a:extLst>
          </p:cNvPr>
          <p:cNvSpPr>
            <a:spLocks noGrp="1"/>
          </p:cNvSpPr>
          <p:nvPr>
            <p:ph type="pic" sz="quarter" idx="30" hasCustomPrompt="1"/>
          </p:nvPr>
        </p:nvSpPr>
        <p:spPr>
          <a:xfrm>
            <a:off x="9123547" y="2144870"/>
            <a:ext cx="2118245" cy="2037217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1200"/>
            </a:lvl1pPr>
          </a:lstStyle>
          <a:p>
            <a:r>
              <a:rPr lang="en-US" dirty="0"/>
              <a:t>Click to add picture</a:t>
            </a:r>
          </a:p>
        </p:txBody>
      </p:sp>
      <p:sp>
        <p:nvSpPr>
          <p:cNvPr id="79" name="Text Placeholder 29">
            <a:extLst>
              <a:ext uri="{FF2B5EF4-FFF2-40B4-BE49-F238E27FC236}">
                <a16:creationId xmlns:a16="http://schemas.microsoft.com/office/drawing/2014/main" id="{5F6C1E52-E2B6-5F45-A863-5BB35ABAFCD6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9121776" y="4395237"/>
            <a:ext cx="2129245" cy="456961"/>
          </a:xfrm>
        </p:spPr>
        <p:txBody>
          <a:bodyPr lIns="0" tIns="0" rIns="0" bIns="0" anchor="ctr" anchorCtr="0">
            <a:noAutofit/>
          </a:bodyPr>
          <a:lstStyle>
            <a:lvl1pPr marL="0" indent="0">
              <a:spcBef>
                <a:spcPts val="300"/>
              </a:spcBef>
              <a:buNone/>
              <a:defRPr sz="1350" b="0" i="0" spc="0" baseline="0">
                <a:solidFill>
                  <a:schemeClr val="bg1"/>
                </a:solidFill>
                <a:latin typeface="+mj-lt"/>
              </a:defRPr>
            </a:lvl1pPr>
            <a:lvl2pPr>
              <a:defRPr sz="3000"/>
            </a:lvl2pPr>
            <a:lvl3pPr>
              <a:defRPr sz="3000"/>
            </a:lvl3pPr>
            <a:lvl4pPr>
              <a:defRPr sz="3000"/>
            </a:lvl4pPr>
            <a:lvl5pPr>
              <a:defRPr sz="30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78" name="Text Placeholder 29">
            <a:extLst>
              <a:ext uri="{FF2B5EF4-FFF2-40B4-BE49-F238E27FC236}">
                <a16:creationId xmlns:a16="http://schemas.microsoft.com/office/drawing/2014/main" id="{F8AF6664-A005-7A42-9AEF-C5AA5603E49D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121776" y="4911362"/>
            <a:ext cx="2129245" cy="765586"/>
          </a:xfrm>
        </p:spPr>
        <p:txBody>
          <a:bodyPr lIns="0" tIns="0" rIns="0" bIns="0">
            <a:normAutofit/>
          </a:bodyPr>
          <a:lstStyle>
            <a:lvl1pPr marL="0" indent="0">
              <a:buNone/>
              <a:defRPr sz="1050" b="0" i="0">
                <a:solidFill>
                  <a:schemeClr val="bg1"/>
                </a:solidFill>
                <a:latin typeface="+mn-lt"/>
              </a:defRPr>
            </a:lvl1pPr>
            <a:lvl2pPr>
              <a:defRPr sz="3000"/>
            </a:lvl2pPr>
            <a:lvl3pPr>
              <a:defRPr sz="3000"/>
            </a:lvl3pPr>
            <a:lvl4pPr>
              <a:defRPr sz="3000"/>
            </a:lvl4pPr>
            <a:lvl5pPr>
              <a:defRPr sz="30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pic>
        <p:nvPicPr>
          <p:cNvPr id="18" name="Рисунок 17">
            <a:extLst>
              <a:ext uri="{FF2B5EF4-FFF2-40B4-BE49-F238E27FC236}">
                <a16:creationId xmlns:a16="http://schemas.microsoft.com/office/drawing/2014/main" id="{4353459D-FDE0-4D82-8F2D-26792545A1B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48208" y="6379628"/>
            <a:ext cx="895583" cy="2717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636246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pos="600" userDrawn="1">
          <p15:clr>
            <a:srgbClr val="FBAE40"/>
          </p15:clr>
        </p15:guide>
        <p15:guide id="2" pos="7080" userDrawn="1">
          <p15:clr>
            <a:srgbClr val="FBAE40"/>
          </p15:clr>
        </p15:guide>
        <p15:guide id="3" pos="2304" userDrawn="1">
          <p15:clr>
            <a:srgbClr val="FBAE40"/>
          </p15:clr>
        </p15:guide>
        <p15:guide id="4" pos="4008" userDrawn="1">
          <p15:clr>
            <a:srgbClr val="FBAE40"/>
          </p15:clr>
        </p15:guide>
        <p15:guide id="5" pos="1944" userDrawn="1">
          <p15:clr>
            <a:srgbClr val="FBAE40"/>
          </p15:clr>
        </p15:guide>
        <p15:guide id="6" pos="3648" userDrawn="1">
          <p15:clr>
            <a:srgbClr val="FBAE40"/>
          </p15:clr>
        </p15:guide>
        <p15:guide id="7" orient="horz" pos="1392" userDrawn="1">
          <p15:clr>
            <a:srgbClr val="FBAE40"/>
          </p15:clr>
        </p15:guide>
        <p15:guide id="8" orient="horz" pos="552" userDrawn="1">
          <p15:clr>
            <a:srgbClr val="FBAE40"/>
          </p15:clr>
        </p15:guide>
        <p15:guide id="9" orient="horz" pos="1224" userDrawn="1">
          <p15:clr>
            <a:srgbClr val="FBAE40"/>
          </p15:clr>
        </p15:guide>
        <p15:guide id="10" pos="5352" userDrawn="1">
          <p15:clr>
            <a:srgbClr val="FBAE40"/>
          </p15:clr>
        </p15:guide>
        <p15:guide id="11" pos="5736" userDrawn="1">
          <p15:clr>
            <a:srgbClr val="FBAE40"/>
          </p15:clr>
        </p15:guide>
        <p15:guide id="12" orient="horz" pos="2904" userDrawn="1">
          <p15:clr>
            <a:srgbClr val="FBAE40"/>
          </p15:clr>
        </p15:guide>
        <p15:guide id="13" orient="horz" pos="1608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meline 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>
            <a:extLst>
              <a:ext uri="{FF2B5EF4-FFF2-40B4-BE49-F238E27FC236}">
                <a16:creationId xmlns:a16="http://schemas.microsoft.com/office/drawing/2014/main" id="{46EEE005-F78A-9D4F-B159-964376C387D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64023" y="205251"/>
            <a:ext cx="10169152" cy="1284679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>
              <a:defRPr sz="3300" b="1" i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/>
              <a:t>Click to add title </a:t>
            </a:r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040046AF-E5BF-854D-9986-7C3019770F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 flipH="1">
            <a:off x="1045959" y="2213783"/>
            <a:ext cx="2136" cy="1828800"/>
          </a:xfrm>
          <a:prstGeom prst="line">
            <a:avLst/>
          </a:prstGeom>
          <a:ln w="1651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76CA14A6-0144-BC49-A8D4-C979D13258C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 flipH="1">
            <a:off x="6180495" y="2213783"/>
            <a:ext cx="11103" cy="1828800"/>
          </a:xfrm>
          <a:prstGeom prst="line">
            <a:avLst/>
          </a:prstGeom>
          <a:ln w="1651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FA582FC2-A135-5743-B9C0-6AC7225B42E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 flipH="1">
            <a:off x="8745623" y="3904712"/>
            <a:ext cx="2136" cy="1828800"/>
          </a:xfrm>
          <a:prstGeom prst="line">
            <a:avLst/>
          </a:prstGeom>
          <a:ln w="1651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77C43222-5868-0247-838F-58F4F6C8EE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 flipH="1">
            <a:off x="3611089" y="3895941"/>
            <a:ext cx="2136" cy="1828800"/>
          </a:xfrm>
          <a:prstGeom prst="line">
            <a:avLst/>
          </a:prstGeom>
          <a:ln w="1651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7" name="Text Placeholder 29">
            <a:extLst>
              <a:ext uri="{FF2B5EF4-FFF2-40B4-BE49-F238E27FC236}">
                <a16:creationId xmlns:a16="http://schemas.microsoft.com/office/drawing/2014/main" id="{64FFD994-BD97-ED49-8607-286ECBB1CDA3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296955" y="2340171"/>
            <a:ext cx="2133600" cy="546841"/>
          </a:xfrm>
          <a:ln>
            <a:noFill/>
          </a:ln>
        </p:spPr>
        <p:txBody>
          <a:bodyPr lIns="0" tIns="0" rIns="0" bIns="0" anchor="ctr" anchorCtr="0">
            <a:noAutofit/>
          </a:bodyPr>
          <a:lstStyle>
            <a:lvl1pPr marL="0" indent="0">
              <a:spcBef>
                <a:spcPts val="300"/>
              </a:spcBef>
              <a:buNone/>
              <a:defRPr sz="1350" b="0" i="0" spc="0" baseline="0">
                <a:solidFill>
                  <a:schemeClr val="bg1"/>
                </a:solidFill>
                <a:latin typeface="+mj-lt"/>
              </a:defRPr>
            </a:lvl1pPr>
            <a:lvl2pPr>
              <a:defRPr sz="3000"/>
            </a:lvl2pPr>
            <a:lvl3pPr>
              <a:defRPr sz="3000"/>
            </a:lvl3pPr>
            <a:lvl4pPr>
              <a:defRPr sz="3000"/>
            </a:lvl4pPr>
            <a:lvl5pPr>
              <a:defRPr sz="30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96" name="Text Placeholder 29">
            <a:extLst>
              <a:ext uri="{FF2B5EF4-FFF2-40B4-BE49-F238E27FC236}">
                <a16:creationId xmlns:a16="http://schemas.microsoft.com/office/drawing/2014/main" id="{FC61536F-8EA7-5A48-AF76-8B0E251BD8CB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296955" y="2934856"/>
            <a:ext cx="2133600" cy="646184"/>
          </a:xfrm>
          <a:ln>
            <a:noFill/>
          </a:ln>
        </p:spPr>
        <p:txBody>
          <a:bodyPr lIns="0" tIns="0" rIns="0" bIns="0">
            <a:normAutofit/>
          </a:bodyPr>
          <a:lstStyle>
            <a:lvl1pPr marL="0" indent="0">
              <a:buNone/>
              <a:defRPr sz="1050" b="0" i="0">
                <a:solidFill>
                  <a:schemeClr val="bg1"/>
                </a:solidFill>
                <a:latin typeface="+mn-lt"/>
              </a:defRPr>
            </a:lvl1pPr>
            <a:lvl2pPr>
              <a:defRPr sz="3000"/>
            </a:lvl2pPr>
            <a:lvl3pPr>
              <a:defRPr sz="3000"/>
            </a:lvl3pPr>
            <a:lvl4pPr>
              <a:defRPr sz="3000"/>
            </a:lvl4pPr>
            <a:lvl5pPr>
              <a:defRPr sz="30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103" name="Text Placeholder 29">
            <a:extLst>
              <a:ext uri="{FF2B5EF4-FFF2-40B4-BE49-F238E27FC236}">
                <a16:creationId xmlns:a16="http://schemas.microsoft.com/office/drawing/2014/main" id="{334A3589-641F-F547-891B-149579153B75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3897799" y="4473393"/>
            <a:ext cx="2133600" cy="546841"/>
          </a:xfrm>
          <a:ln>
            <a:noFill/>
          </a:ln>
        </p:spPr>
        <p:txBody>
          <a:bodyPr vert="horz" lIns="0" tIns="0" rIns="0" bIns="0" rtlCol="0" anchor="ctr" anchorCtr="0">
            <a:noAutofit/>
          </a:bodyPr>
          <a:lstStyle>
            <a:lvl1pPr marL="0" indent="0">
              <a:spcBef>
                <a:spcPts val="300"/>
              </a:spcBef>
              <a:buNone/>
              <a:defRPr lang="en-US" sz="1350" spc="0" baseline="0" dirty="0">
                <a:latin typeface="+mj-lt"/>
              </a:defRPr>
            </a:lvl1pPr>
            <a:lvl2pPr>
              <a:defRPr sz="3000"/>
            </a:lvl2pPr>
            <a:lvl3pPr>
              <a:defRPr sz="3000"/>
            </a:lvl3pPr>
            <a:lvl4pPr>
              <a:defRPr sz="3000"/>
            </a:lvl4pPr>
            <a:lvl5pPr>
              <a:defRPr sz="30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102" name="Text Placeholder 29">
            <a:extLst>
              <a:ext uri="{FF2B5EF4-FFF2-40B4-BE49-F238E27FC236}">
                <a16:creationId xmlns:a16="http://schemas.microsoft.com/office/drawing/2014/main" id="{D1ADE805-BFBC-ED47-B9CB-6CB2FF02E868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3897799" y="5060433"/>
            <a:ext cx="2133600" cy="646184"/>
          </a:xfrm>
          <a:ln>
            <a:noFill/>
          </a:ln>
        </p:spPr>
        <p:txBody>
          <a:bodyPr lIns="0" tIns="0" rIns="0" bIns="0">
            <a:normAutofit/>
          </a:bodyPr>
          <a:lstStyle>
            <a:lvl1pPr marL="0" indent="0">
              <a:buNone/>
              <a:defRPr sz="1050" b="0" i="0">
                <a:solidFill>
                  <a:schemeClr val="bg1"/>
                </a:solidFill>
                <a:latin typeface="+mn-lt"/>
              </a:defRPr>
            </a:lvl1pPr>
            <a:lvl2pPr>
              <a:defRPr sz="3000"/>
            </a:lvl2pPr>
            <a:lvl3pPr>
              <a:defRPr sz="3000"/>
            </a:lvl3pPr>
            <a:lvl4pPr>
              <a:defRPr sz="3000"/>
            </a:lvl4pPr>
            <a:lvl5pPr>
              <a:defRPr sz="30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109" name="Text Placeholder 29">
            <a:extLst>
              <a:ext uri="{FF2B5EF4-FFF2-40B4-BE49-F238E27FC236}">
                <a16:creationId xmlns:a16="http://schemas.microsoft.com/office/drawing/2014/main" id="{D6C49F6F-AF28-8942-8442-8F54A1DC388B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6438143" y="2340171"/>
            <a:ext cx="2133600" cy="546841"/>
          </a:xfrm>
          <a:ln>
            <a:noFill/>
          </a:ln>
        </p:spPr>
        <p:txBody>
          <a:bodyPr lIns="0" tIns="0" rIns="0" bIns="0" anchor="ctr" anchorCtr="0">
            <a:noAutofit/>
          </a:bodyPr>
          <a:lstStyle>
            <a:lvl1pPr marL="0" indent="0">
              <a:spcBef>
                <a:spcPts val="300"/>
              </a:spcBef>
              <a:buNone/>
              <a:defRPr sz="1350" b="0" i="0" spc="0" baseline="0">
                <a:solidFill>
                  <a:schemeClr val="bg1"/>
                </a:solidFill>
                <a:latin typeface="+mj-lt"/>
              </a:defRPr>
            </a:lvl1pPr>
            <a:lvl2pPr>
              <a:defRPr sz="3000"/>
            </a:lvl2pPr>
            <a:lvl3pPr>
              <a:defRPr sz="3000"/>
            </a:lvl3pPr>
            <a:lvl4pPr>
              <a:defRPr sz="3000"/>
            </a:lvl4pPr>
            <a:lvl5pPr>
              <a:defRPr sz="30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108" name="Text Placeholder 29">
            <a:extLst>
              <a:ext uri="{FF2B5EF4-FFF2-40B4-BE49-F238E27FC236}">
                <a16:creationId xmlns:a16="http://schemas.microsoft.com/office/drawing/2014/main" id="{8357CA0F-1A55-B145-8305-562F0DF22543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6438143" y="2934856"/>
            <a:ext cx="2133600" cy="646184"/>
          </a:xfrm>
          <a:ln>
            <a:noFill/>
          </a:ln>
        </p:spPr>
        <p:txBody>
          <a:bodyPr lIns="0" tIns="0" rIns="0" bIns="0">
            <a:normAutofit/>
          </a:bodyPr>
          <a:lstStyle>
            <a:lvl1pPr marL="0" indent="0">
              <a:buNone/>
              <a:defRPr sz="1050" b="0" i="0">
                <a:solidFill>
                  <a:schemeClr val="bg1"/>
                </a:solidFill>
                <a:latin typeface="+mn-lt"/>
              </a:defRPr>
            </a:lvl1pPr>
            <a:lvl2pPr>
              <a:defRPr sz="3000"/>
            </a:lvl2pPr>
            <a:lvl3pPr>
              <a:defRPr sz="3000"/>
            </a:lvl3pPr>
            <a:lvl4pPr>
              <a:defRPr sz="3000"/>
            </a:lvl4pPr>
            <a:lvl5pPr>
              <a:defRPr sz="30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107" name="Text Placeholder 29">
            <a:extLst>
              <a:ext uri="{FF2B5EF4-FFF2-40B4-BE49-F238E27FC236}">
                <a16:creationId xmlns:a16="http://schemas.microsoft.com/office/drawing/2014/main" id="{F35AA15D-DBAD-9840-8764-A5B6D486A234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9001711" y="4473393"/>
            <a:ext cx="2133600" cy="546841"/>
          </a:xfrm>
          <a:ln>
            <a:noFill/>
          </a:ln>
        </p:spPr>
        <p:txBody>
          <a:bodyPr vert="horz" lIns="0" tIns="0" rIns="0" bIns="0" rtlCol="0" anchor="ctr" anchorCtr="0">
            <a:noAutofit/>
          </a:bodyPr>
          <a:lstStyle>
            <a:lvl1pPr marL="0" indent="0">
              <a:spcBef>
                <a:spcPts val="300"/>
              </a:spcBef>
              <a:buNone/>
              <a:defRPr lang="en-US" sz="1350" spc="0" baseline="0" dirty="0">
                <a:latin typeface="+mj-lt"/>
              </a:defRPr>
            </a:lvl1pPr>
            <a:lvl2pPr>
              <a:defRPr sz="3000"/>
            </a:lvl2pPr>
            <a:lvl3pPr>
              <a:defRPr sz="3000"/>
            </a:lvl3pPr>
            <a:lvl4pPr>
              <a:defRPr sz="3000"/>
            </a:lvl4pPr>
            <a:lvl5pPr>
              <a:defRPr sz="30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106" name="Text Placeholder 29">
            <a:extLst>
              <a:ext uri="{FF2B5EF4-FFF2-40B4-BE49-F238E27FC236}">
                <a16:creationId xmlns:a16="http://schemas.microsoft.com/office/drawing/2014/main" id="{A63F8454-D12E-A641-ABD0-8977D3F5EC05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9001711" y="5060433"/>
            <a:ext cx="2133600" cy="646184"/>
          </a:xfrm>
          <a:ln>
            <a:noFill/>
          </a:ln>
        </p:spPr>
        <p:txBody>
          <a:bodyPr lIns="0" tIns="0" rIns="0" bIns="0">
            <a:normAutofit/>
          </a:bodyPr>
          <a:lstStyle>
            <a:lvl1pPr marL="0" indent="0">
              <a:buNone/>
              <a:defRPr sz="1050" b="0" i="0">
                <a:solidFill>
                  <a:schemeClr val="bg1"/>
                </a:solidFill>
                <a:latin typeface="+mn-lt"/>
              </a:defRPr>
            </a:lvl1pPr>
            <a:lvl2pPr>
              <a:defRPr sz="3000"/>
            </a:lvl2pPr>
            <a:lvl3pPr>
              <a:defRPr sz="3000"/>
            </a:lvl3pPr>
            <a:lvl4pPr>
              <a:defRPr sz="3000"/>
            </a:lvl4pPr>
            <a:lvl5pPr>
              <a:defRPr sz="30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4CE2724A-BCA1-604F-9D18-BF05746408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 userDrawn="1"/>
        </p:nvCxnSpPr>
        <p:spPr>
          <a:xfrm>
            <a:off x="967689" y="3968780"/>
            <a:ext cx="10275477" cy="0"/>
          </a:xfrm>
          <a:prstGeom prst="line">
            <a:avLst/>
          </a:prstGeom>
          <a:ln w="16510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Rectangle 43">
            <a:extLst>
              <a:ext uri="{FF2B5EF4-FFF2-40B4-BE49-F238E27FC236}">
                <a16:creationId xmlns:a16="http://schemas.microsoft.com/office/drawing/2014/main" id="{4923D7D1-A9CC-C34C-86FF-43B5C89787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964326" y="3883242"/>
            <a:ext cx="163271" cy="163271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6119FF13-13AB-3448-B24E-58E18B3CE2B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3531593" y="3892016"/>
            <a:ext cx="163271" cy="163271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22F8F982-870E-AE44-B0D3-B3313BC48D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6098859" y="3883242"/>
            <a:ext cx="163271" cy="163271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C549A137-DB5E-9C40-8C0A-ED60721202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8666127" y="3892016"/>
            <a:ext cx="163271" cy="163271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pic>
        <p:nvPicPr>
          <p:cNvPr id="22" name="Рисунок 21">
            <a:extLst>
              <a:ext uri="{FF2B5EF4-FFF2-40B4-BE49-F238E27FC236}">
                <a16:creationId xmlns:a16="http://schemas.microsoft.com/office/drawing/2014/main" id="{2A6ED142-C407-4208-A5F7-F056EF04EE6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48208" y="6379628"/>
            <a:ext cx="895583" cy="2717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615523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pos="600" userDrawn="1">
          <p15:clr>
            <a:srgbClr val="FBAE40"/>
          </p15:clr>
        </p15:guide>
        <p15:guide id="2" pos="7080" userDrawn="1">
          <p15:clr>
            <a:srgbClr val="FBAE40"/>
          </p15:clr>
        </p15:guide>
        <p15:guide id="3" pos="2880" userDrawn="1">
          <p15:clr>
            <a:srgbClr val="FBAE40"/>
          </p15:clr>
        </p15:guide>
        <p15:guide id="4" pos="5160" userDrawn="1">
          <p15:clr>
            <a:srgbClr val="FBAE40"/>
          </p15:clr>
        </p15:guide>
        <p15:guide id="5" pos="2520" userDrawn="1">
          <p15:clr>
            <a:srgbClr val="FBAE40"/>
          </p15:clr>
        </p15:guide>
        <p15:guide id="6" pos="4800" userDrawn="1">
          <p15:clr>
            <a:srgbClr val="FBAE40"/>
          </p15:clr>
        </p15:guide>
        <p15:guide id="7" orient="horz" pos="1224" userDrawn="1">
          <p15:clr>
            <a:srgbClr val="FBAE40"/>
          </p15:clr>
        </p15:guide>
        <p15:guide id="8" orient="horz" pos="3768" userDrawn="1">
          <p15:clr>
            <a:srgbClr val="FBAE40"/>
          </p15:clr>
        </p15:guide>
        <p15:guide id="9" orient="horz" pos="552" userDrawn="1">
          <p15:clr>
            <a:srgbClr val="FBAE40"/>
          </p15:clr>
        </p15:guide>
        <p15:guide id="10" orient="horz" pos="1512" userDrawn="1">
          <p15:clr>
            <a:srgbClr val="FBAE40"/>
          </p15:clr>
        </p15:guide>
        <p15:guide id="11" orient="horz" pos="2832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EED84C6-50E6-6C43-8031-AFF6268E0C0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71549" y="1825625"/>
            <a:ext cx="10382251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2" name="Title Placeholder 11">
            <a:extLst>
              <a:ext uri="{FF2B5EF4-FFF2-40B4-BE49-F238E27FC236}">
                <a16:creationId xmlns:a16="http://schemas.microsoft.com/office/drawing/2014/main" id="{D41FC0AE-253D-D242-9C88-017078F8A2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2502" y="365129"/>
            <a:ext cx="104013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0" name="Date Placeholder 3">
            <a:extLst>
              <a:ext uri="{FF2B5EF4-FFF2-40B4-BE49-F238E27FC236}">
                <a16:creationId xmlns:a16="http://schemas.microsoft.com/office/drawing/2014/main" id="{EF47083A-6D76-4B4D-87CA-E08E212F781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992122" y="6332224"/>
            <a:ext cx="1313180" cy="247651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25" b="0" i="0">
                <a:solidFill>
                  <a:schemeClr val="bg1"/>
                </a:solidFill>
                <a:latin typeface="+mn-lt"/>
              </a:defRPr>
            </a:lvl1pPr>
          </a:lstStyle>
          <a:p>
            <a:endParaRPr lang="en-US" dirty="0">
              <a:latin typeface="+mn-lt"/>
            </a:endParaRPr>
          </a:p>
        </p:txBody>
      </p:sp>
      <p:sp>
        <p:nvSpPr>
          <p:cNvPr id="31" name="Footer Placeholder 4">
            <a:extLst>
              <a:ext uri="{FF2B5EF4-FFF2-40B4-BE49-F238E27FC236}">
                <a16:creationId xmlns:a16="http://schemas.microsoft.com/office/drawing/2014/main" id="{C9955F1C-C0B1-BA44-8905-6991FA0D1EF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494789" y="6332224"/>
            <a:ext cx="1497331" cy="247651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25" b="0" i="0">
                <a:solidFill>
                  <a:schemeClr val="bg1"/>
                </a:solidFill>
                <a:latin typeface="+mj-lt"/>
              </a:defRPr>
            </a:lvl1pPr>
          </a:lstStyle>
          <a:p>
            <a:endParaRPr lang="en-US" b="0" dirty="0"/>
          </a:p>
        </p:txBody>
      </p:sp>
      <p:sp>
        <p:nvSpPr>
          <p:cNvPr id="32" name="Slide Number Placeholder 5">
            <a:extLst>
              <a:ext uri="{FF2B5EF4-FFF2-40B4-BE49-F238E27FC236}">
                <a16:creationId xmlns:a16="http://schemas.microsoft.com/office/drawing/2014/main" id="{C8ADA0DF-3751-9A48-8A21-59F01C782D7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71551" y="6332224"/>
            <a:ext cx="523240" cy="247651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25" b="0" i="0">
                <a:solidFill>
                  <a:schemeClr val="bg1"/>
                </a:solidFill>
                <a:latin typeface="+mn-lt"/>
              </a:defRPr>
            </a:lvl1pPr>
          </a:lstStyle>
          <a:p>
            <a:fld id="{294A09A9-5501-47C1-A89A-A340965A2BE2}" type="slidenum">
              <a:rPr lang="en-US" smtClean="0"/>
              <a:pPr/>
              <a:t>‹№›</a:t>
            </a:fld>
            <a:endParaRPr lang="en-US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51589224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59" r:id="rId1"/>
    <p:sldLayoutId id="2147483694" r:id="rId2"/>
    <p:sldLayoutId id="2147483695" r:id="rId3"/>
    <p:sldLayoutId id="2147483675" r:id="rId4"/>
    <p:sldLayoutId id="2147483671" r:id="rId5"/>
    <p:sldLayoutId id="2147483673" r:id="rId6"/>
    <p:sldLayoutId id="2147483684" r:id="rId7"/>
    <p:sldLayoutId id="2147483676" r:id="rId8"/>
    <p:sldLayoutId id="2147483677" r:id="rId9"/>
    <p:sldLayoutId id="2147483688" r:id="rId10"/>
    <p:sldLayoutId id="2147483692" r:id="rId11"/>
    <p:sldLayoutId id="2147483685" r:id="rId12"/>
    <p:sldLayoutId id="2147483682" r:id="rId13"/>
  </p:sldLayoutIdLst>
  <p:hf sldNum="0"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b="1" i="0" kern="1200" spc="75" baseline="0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b="0" i="0" kern="1200">
          <a:solidFill>
            <a:schemeClr val="bg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b="0" i="0" kern="1200">
          <a:solidFill>
            <a:schemeClr val="bg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b="0" i="0" kern="1200">
          <a:solidFill>
            <a:schemeClr val="bg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b="0" i="0" kern="1200">
          <a:solidFill>
            <a:schemeClr val="bg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b="0" i="0" kern="1200">
          <a:solidFill>
            <a:schemeClr val="bg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  <p15:guide id="3" pos="240" userDrawn="1">
          <p15:clr>
            <a:srgbClr val="547EBF"/>
          </p15:clr>
        </p15:guide>
        <p15:guide id="4" orient="horz" pos="240" userDrawn="1">
          <p15:clr>
            <a:srgbClr val="547EBF"/>
          </p15:clr>
        </p15:guide>
        <p15:guide id="5" pos="7440" userDrawn="1">
          <p15:clr>
            <a:srgbClr val="547EBF"/>
          </p15:clr>
        </p15:guide>
        <p15:guide id="6" orient="horz" pos="4080" userDrawn="1">
          <p15:clr>
            <a:srgbClr val="547EBF"/>
          </p15:clr>
        </p15:guide>
        <p15:guide id="7" pos="600" userDrawn="1">
          <p15:clr>
            <a:srgbClr val="547EBF"/>
          </p15:clr>
        </p15:guide>
        <p15:guide id="8" pos="3720" userDrawn="1">
          <p15:clr>
            <a:srgbClr val="547EBF"/>
          </p15:clr>
        </p15:guide>
        <p15:guide id="9" pos="2112" userDrawn="1">
          <p15:clr>
            <a:srgbClr val="547EBF"/>
          </p15:clr>
        </p15:guide>
        <p15:guide id="10" pos="1848" userDrawn="1">
          <p15:clr>
            <a:srgbClr val="547EBF"/>
          </p15:clr>
        </p15:guide>
        <p15:guide id="11" pos="5568" userDrawn="1">
          <p15:clr>
            <a:srgbClr val="547EBF"/>
          </p15:clr>
        </p15:guide>
        <p15:guide id="12" pos="5832" userDrawn="1">
          <p15:clr>
            <a:srgbClr val="547EBF"/>
          </p15:clr>
        </p15:guide>
        <p15:guide id="13" pos="4968" userDrawn="1">
          <p15:clr>
            <a:srgbClr val="9FCC3B"/>
          </p15:clr>
        </p15:guide>
        <p15:guide id="14" pos="5208" userDrawn="1">
          <p15:clr>
            <a:srgbClr val="9FCC3B"/>
          </p15:clr>
        </p15:guide>
        <p15:guide id="15" pos="2712" userDrawn="1">
          <p15:clr>
            <a:srgbClr val="9FCC3B"/>
          </p15:clr>
        </p15:guide>
        <p15:guide id="16" pos="2472" userDrawn="1">
          <p15:clr>
            <a:srgbClr val="9FCC3B"/>
          </p15:clr>
        </p15:guide>
        <p15:guide id="17" pos="39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ek.expertus.com.ua/regulations/85971?is_latest=true" TargetMode="External"/><Relationship Id="rId2" Type="http://schemas.openxmlformats.org/officeDocument/2006/relationships/hyperlink" Target="https://ek.expertus.com.ua/forms/103985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s://tax.gov.ua/data/normativ/000/005/80020/1.1._YUO_Rozrahunok_Ovch.pdf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https://ek.expertus.com.ua/regulations/65990?is_latest=true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ek.expertus.com.ua/regulations/74448?is_latest=true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ek.expertus.com.ua/consultations/16045?is_latest=true#04e96dca2f" TargetMode="External"/><Relationship Id="rId2" Type="http://schemas.openxmlformats.org/officeDocument/2006/relationships/hyperlink" Target="https://ek.expertus.com.ua/consultations/16045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ek.expertus.com.ua/regulations/50962?is_latest=true#a16fced3-0201-41ea-92a6-f528d0a847f6" TargetMode="External"/><Relationship Id="rId4" Type="http://schemas.openxmlformats.org/officeDocument/2006/relationships/hyperlink" Target="https://ek.expertus.com.ua/regulations/50962?is_latest=true#73fb31e8-6a39-4c89-aa95-84557b7fa038" TargetMode="Externa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diia.gov.ua/services/prodovzhennia-broniuvannia-pratsivnykiv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ek.expertus.com.ua/consultations/78633" TargetMode="External"/><Relationship Id="rId2" Type="http://schemas.openxmlformats.org/officeDocument/2006/relationships/hyperlink" Target="https://ek.expertus.com.ua/regulations/76736?is_latest=true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ek.expertus.com.ua/consultations/142453" TargetMode="External"/><Relationship Id="rId4" Type="http://schemas.openxmlformats.org/officeDocument/2006/relationships/hyperlink" Target="https://ek.expertus.com.ua/regulations/91122?is_latest=true" TargetMode="Externa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ek.expertus.com.ua/regulations/83575?is_latest=true#b1c6f312-6ae1-41ea-82fc-4341d49bf4ab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3E168C-8042-5B4E-A5A4-A5BF693AE2D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156385" y="590550"/>
            <a:ext cx="5683190" cy="3118808"/>
          </a:xfrm>
        </p:spPr>
        <p:txBody>
          <a:bodyPr/>
          <a:lstStyle/>
          <a:p>
            <a:r>
              <a:rPr lang="uk-UA" sz="4800" dirty="0"/>
              <a:t>Огляд головних змін у бронюванні та отриманні критичності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18E61D8-31A3-2D45-8E25-CBE846E26E1C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6299291" y="4510954"/>
            <a:ext cx="5540284" cy="1204642"/>
          </a:xfrm>
        </p:spPr>
        <p:txBody>
          <a:bodyPr vert="horz" lIns="0" tIns="0" rIns="0" bIns="0" rtlCol="0" anchor="t">
            <a:normAutofit/>
          </a:bodyPr>
          <a:lstStyle/>
          <a:p>
            <a:r>
              <a:rPr lang="ru-RU" sz="2400" dirty="0">
                <a:latin typeface="Segoe UI"/>
                <a:cs typeface="Segoe UI"/>
              </a:rPr>
              <a:t>Олена Петровська </a:t>
            </a:r>
            <a:r>
              <a:rPr lang="en-US" sz="2400" dirty="0">
                <a:latin typeface="Segoe UI"/>
                <a:cs typeface="Segoe UI"/>
              </a:rPr>
              <a:t> </a:t>
            </a:r>
          </a:p>
          <a:p>
            <a:r>
              <a:rPr lang="uk-UA" sz="2000" kern="1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провідний експерт із трудового законодавства Експертус Кадри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136316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DCB440C-7DF6-73AB-608D-28AD12F814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1975" y="206591"/>
            <a:ext cx="10915650" cy="1347471"/>
          </a:xfrm>
        </p:spPr>
        <p:txBody>
          <a:bodyPr/>
          <a:lstStyle/>
          <a:p>
            <a:r>
              <a:rPr lang="uk-UA" sz="3200" dirty="0">
                <a:solidFill>
                  <a:schemeClr val="bg2"/>
                </a:solidFill>
              </a:rPr>
              <a:t>Інформація про загальну кількість </a:t>
            </a:r>
            <a:br>
              <a:rPr lang="uk-UA" sz="3200" dirty="0">
                <a:solidFill>
                  <a:schemeClr val="bg2"/>
                </a:solidFill>
              </a:rPr>
            </a:br>
            <a:r>
              <a:rPr lang="uk-UA" sz="3200" dirty="0">
                <a:solidFill>
                  <a:schemeClr val="bg2"/>
                </a:solidFill>
              </a:rPr>
              <a:t>військовозобов’язаних працівників</a:t>
            </a:r>
            <a:endParaRPr lang="uk-UA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C4477E6-6C90-AA43-873E-1BCD175CE91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61975" y="1896770"/>
            <a:ext cx="11144250" cy="4094456"/>
          </a:xfrm>
        </p:spPr>
        <p:txBody>
          <a:bodyPr>
            <a:norm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uk-UA" sz="2800" dirty="0"/>
              <a:t>Мінекономіки рекомендує оформлювати інформацію станом на дату подання звернення :</a:t>
            </a:r>
          </a:p>
          <a:p>
            <a:pPr lvl="0">
              <a:spcBef>
                <a:spcPts val="0"/>
              </a:spcBef>
            </a:pPr>
            <a:r>
              <a:rPr lang="uk-UA" sz="2800" b="1" dirty="0">
                <a:hlinkClick r:id="rId2"/>
              </a:rPr>
              <a:t>довідкою</a:t>
            </a:r>
            <a:r>
              <a:rPr lang="uk-UA" sz="2800" dirty="0"/>
              <a:t> в довільній формі за підписом керівника підприємства </a:t>
            </a:r>
          </a:p>
          <a:p>
            <a:pPr marL="0" indent="0">
              <a:spcBef>
                <a:spcPts val="0"/>
              </a:spcBef>
              <a:buNone/>
            </a:pPr>
            <a:r>
              <a:rPr lang="uk-UA" sz="2800" i="1" dirty="0"/>
              <a:t>або</a:t>
            </a:r>
            <a:endParaRPr lang="uk-UA" sz="2800" dirty="0"/>
          </a:p>
          <a:p>
            <a:pPr lvl="0">
              <a:spcBef>
                <a:spcPts val="600"/>
              </a:spcBef>
            </a:pPr>
            <a:r>
              <a:rPr lang="uk-UA" sz="2800" b="1" dirty="0"/>
              <a:t>Відомостями про працівників</a:t>
            </a:r>
            <a:r>
              <a:rPr lang="uk-UA" sz="2800" dirty="0"/>
              <a:t> з Єдиного державного реєстру призовників, військовозобов’язаних та резервістів, що сформували засобами Порталу Дія.</a:t>
            </a:r>
          </a:p>
          <a:p>
            <a:pPr marL="0" indent="0" algn="r">
              <a:spcBef>
                <a:spcPts val="600"/>
              </a:spcBef>
              <a:buNone/>
            </a:pPr>
            <a:r>
              <a:rPr lang="uk-UA" sz="2800" i="1" u="sng" dirty="0">
                <a:hlinkClick r:id="rId3"/>
              </a:rPr>
              <a:t>лист</a:t>
            </a:r>
            <a:r>
              <a:rPr lang="uk-UA" sz="2800" i="1" dirty="0"/>
              <a:t> від 15.12.2025 </a:t>
            </a:r>
          </a:p>
          <a:p>
            <a:pPr marL="0" indent="0" algn="r">
              <a:spcBef>
                <a:spcPts val="0"/>
              </a:spcBef>
              <a:buNone/>
            </a:pPr>
            <a:r>
              <a:rPr lang="uk-UA" sz="2800" i="1" dirty="0"/>
              <a:t>№ 2704-20/87593-03</a:t>
            </a:r>
          </a:p>
          <a:p>
            <a:pPr marL="0" indent="0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9180866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71F5A78-5BB8-BB2E-2CB2-4E75587F50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0101" y="206591"/>
            <a:ext cx="5753100" cy="1347471"/>
          </a:xfrm>
        </p:spPr>
        <p:txBody>
          <a:bodyPr/>
          <a:lstStyle/>
          <a:p>
            <a:r>
              <a:rPr lang="uk-UA" sz="3600" dirty="0">
                <a:solidFill>
                  <a:schemeClr val="bg2"/>
                </a:solidFill>
              </a:rPr>
              <a:t>Зразки від ОВА → </a:t>
            </a:r>
            <a:br>
              <a:rPr lang="uk-UA" sz="3600" dirty="0">
                <a:solidFill>
                  <a:schemeClr val="bg2"/>
                </a:solidFill>
              </a:rPr>
            </a:br>
            <a:r>
              <a:rPr lang="uk-UA" sz="3600" dirty="0">
                <a:solidFill>
                  <a:schemeClr val="bg2"/>
                </a:solidFill>
              </a:rPr>
              <a:t>різні шаблони</a:t>
            </a:r>
          </a:p>
        </p:txBody>
      </p:sp>
      <p:pic>
        <p:nvPicPr>
          <p:cNvPr id="4" name="Объект 15">
            <a:extLst>
              <a:ext uri="{FF2B5EF4-FFF2-40B4-BE49-F238E27FC236}">
                <a16:creationId xmlns:a16="http://schemas.microsoft.com/office/drawing/2014/main" id="{694C1C84-290A-E596-01E7-02438CBD2F49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5325" y="1809751"/>
            <a:ext cx="5400675" cy="4552950"/>
          </a:xfrm>
        </p:spPr>
      </p:pic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57F774A0-2B60-B574-5D92-E7FC87F2546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53200" y="385025"/>
            <a:ext cx="5326935" cy="59776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789487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7C78C7E-E4F5-FEA5-D09B-629AB92360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91979" y="142067"/>
            <a:ext cx="9216050" cy="1396632"/>
          </a:xfrm>
        </p:spPr>
        <p:txBody>
          <a:bodyPr/>
          <a:lstStyle/>
          <a:p>
            <a:r>
              <a:rPr lang="uk-UA" sz="3600" dirty="0">
                <a:solidFill>
                  <a:schemeClr val="bg2"/>
                </a:solidFill>
              </a:rPr>
              <a:t>Належний стан військового обліку – умова, щоб отримати критичність у військовій адміністрації</a:t>
            </a:r>
            <a:endParaRPr lang="uk-UA" dirty="0">
              <a:solidFill>
                <a:schemeClr val="bg2"/>
              </a:solidFill>
            </a:endParaRPr>
          </a:p>
        </p:txBody>
      </p:sp>
      <p:pic>
        <p:nvPicPr>
          <p:cNvPr id="5" name="Объект 4">
            <a:extLst>
              <a:ext uri="{FF2B5EF4-FFF2-40B4-BE49-F238E27FC236}">
                <a16:creationId xmlns:a16="http://schemas.microsoft.com/office/drawing/2014/main" id="{B93EF211-BF6B-87C2-651A-1DE26AD9C354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0572" y="1858962"/>
            <a:ext cx="7914446" cy="45418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140774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1BD5B7D-E46E-5370-51FA-F9FDFB4028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1" y="206591"/>
            <a:ext cx="10434942" cy="1347471"/>
          </a:xfrm>
        </p:spPr>
        <p:txBody>
          <a:bodyPr/>
          <a:lstStyle/>
          <a:p>
            <a:r>
              <a:rPr lang="uk-UA" dirty="0">
                <a:solidFill>
                  <a:schemeClr val="bg2"/>
                </a:solidFill>
              </a:rPr>
              <a:t>Середня зарплата працівників для критерію критичності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AAB62FC-F8A1-76C9-3AD8-FF7BFE83856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8651" y="1896769"/>
            <a:ext cx="10868024" cy="439925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uk-UA" sz="2200" dirty="0"/>
              <a:t>Розмір середньої зарплати працівників за останній календарний місяць (пп. 6 п. 2 Критеріїв та порядку) — один із обов’язкових  критеріїв критичності для більшості підприємств. Бере участь у моніторингу.</a:t>
            </a:r>
          </a:p>
          <a:p>
            <a:pPr marL="0" indent="0">
              <a:buNone/>
            </a:pPr>
            <a:r>
              <a:rPr lang="uk-UA" sz="2200" dirty="0"/>
              <a:t>Мінфін оприлюднив у березні 2026 року проєкт наказу </a:t>
            </a:r>
            <a:r>
              <a:rPr lang="uk-UA" sz="2200" b="1" dirty="0"/>
              <a:t>«</a:t>
            </a:r>
            <a:r>
              <a:rPr lang="uk-UA" sz="2200" dirty="0"/>
              <a:t>Про внесення змін до наказу Міністерства фінансів України від 13 січня 2015 року № 4». Планує: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uk-UA" sz="2200" dirty="0"/>
              <a:t>затвердити окрему форму </a:t>
            </a:r>
            <a:r>
              <a:rPr lang="uk-UA" sz="2200" dirty="0">
                <a:hlinkClick r:id="rId2"/>
              </a:rPr>
              <a:t>Податкового розрахунку сум доходу, нарахованого (сплаченого) на користь платників податків - фізичних осіб, і сум утриманого з них податку, а також сум нарахованого єдиного внеску для податкових агентів, </a:t>
            </a:r>
            <a:r>
              <a:rPr lang="uk-UA" sz="2200" b="1" dirty="0">
                <a:hlinkClick r:id="rId2"/>
              </a:rPr>
              <a:t>крім фізичних осіб - підприємців </a:t>
            </a:r>
            <a:r>
              <a:rPr lang="uk-UA" sz="2200" dirty="0">
                <a:hlinkClick r:id="rId2"/>
              </a:rPr>
              <a:t>та/або осіб, які провадять незалежну професійну діяльність</a:t>
            </a:r>
            <a:r>
              <a:rPr lang="uk-UA" sz="2200" dirty="0"/>
              <a:t>;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uk-UA" sz="2200" dirty="0"/>
              <a:t>що перший раз таку форму підприємства подаватимуть у місяці, в якому наказ Мінфіну набере чинності.</a:t>
            </a:r>
          </a:p>
        </p:txBody>
      </p:sp>
    </p:spTree>
    <p:extLst>
      <p:ext uri="{BB962C8B-B14F-4D97-AF65-F5344CB8AC3E}">
        <p14:creationId xmlns:p14="http://schemas.microsoft.com/office/powerpoint/2010/main" val="133740964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FE98BC6-4A07-DF1B-F20F-FEE1E67667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7700" y="206591"/>
            <a:ext cx="10415893" cy="1347471"/>
          </a:xfrm>
        </p:spPr>
        <p:txBody>
          <a:bodyPr/>
          <a:lstStyle/>
          <a:p>
            <a:r>
              <a:rPr lang="uk-UA" dirty="0">
                <a:solidFill>
                  <a:schemeClr val="bg2"/>
                </a:solidFill>
              </a:rPr>
              <a:t>Середня зарплата працівників для критерію критичності</a:t>
            </a:r>
            <a:endParaRPr lang="uk-UA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616C5CA-8436-32EB-B72B-FA48E833DC7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47700" y="1896770"/>
            <a:ext cx="10801349" cy="4484980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uk-UA" sz="2400" dirty="0"/>
              <a:t>Середню зарплату розраховуємо за даними Податкового розрахунку форми, що діє зараз.</a:t>
            </a:r>
          </a:p>
          <a:p>
            <a:pPr marL="0" indent="0">
              <a:buNone/>
            </a:pPr>
            <a:r>
              <a:rPr lang="uk-UA" sz="2400" dirty="0"/>
              <a:t>Суму рядків:</a:t>
            </a:r>
          </a:p>
          <a:p>
            <a:r>
              <a:rPr lang="uk-UA" sz="2400" b="1" dirty="0"/>
              <a:t>1.1</a:t>
            </a:r>
            <a:r>
              <a:rPr lang="uk-UA" sz="2400" dirty="0"/>
              <a:t> — «сума нарахованої заробітної плати»;</a:t>
            </a:r>
          </a:p>
          <a:p>
            <a:r>
              <a:rPr lang="uk-UA" sz="2400" b="1" dirty="0"/>
              <a:t>1.3</a:t>
            </a:r>
            <a:r>
              <a:rPr lang="uk-UA" sz="2400" dirty="0"/>
              <a:t>  — «сума оплати перших п’яти днів тимчасової непрацездатності, що здійснюється за рахунок коштів платника податків»;</a:t>
            </a:r>
          </a:p>
          <a:p>
            <a:r>
              <a:rPr lang="uk-UA" sz="2400" b="1" dirty="0"/>
              <a:t>1.4</a:t>
            </a:r>
            <a:r>
              <a:rPr lang="uk-UA" sz="2400" dirty="0"/>
              <a:t> — «сума допомоги по тимчасовій непрацездатності, яка виплачується за рахунок коштів Пенсійного фонду України»</a:t>
            </a:r>
          </a:p>
          <a:p>
            <a:pPr marL="0" indent="0">
              <a:buNone/>
            </a:pPr>
            <a:r>
              <a:rPr lang="uk-UA" sz="2400" dirty="0"/>
              <a:t>ділимо на рядок </a:t>
            </a:r>
          </a:p>
          <a:p>
            <a:r>
              <a:rPr lang="uk-UA" sz="2400" b="1" dirty="0"/>
              <a:t>103</a:t>
            </a:r>
            <a:r>
              <a:rPr lang="uk-UA" sz="2400" dirty="0"/>
              <a:t> — «Кількість застрахованих осіб у звітному періоді, яким нараховано заробітну плату (крім осіб, яким у звітному періоді нараховано грошове забезпечення)»</a:t>
            </a:r>
          </a:p>
          <a:p>
            <a:pPr marL="0" indent="0" algn="r">
              <a:buNone/>
            </a:pPr>
            <a:r>
              <a:rPr lang="uk-UA" sz="2400" u="sng" dirty="0">
                <a:hlinkClick r:id="rId2"/>
              </a:rPr>
              <a:t>лист Мінекономіки</a:t>
            </a:r>
            <a:r>
              <a:rPr lang="uk-UA" sz="2400" dirty="0"/>
              <a:t> від 07.03.2025 № 2704-25/20968-01</a:t>
            </a:r>
          </a:p>
          <a:p>
            <a:pPr marL="0" indent="0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6427067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7FAA50B-4F0F-456D-9A56-7321C6C75A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7725" y="206591"/>
            <a:ext cx="9483845" cy="1347471"/>
          </a:xfrm>
        </p:spPr>
        <p:txBody>
          <a:bodyPr/>
          <a:lstStyle/>
          <a:p>
            <a:r>
              <a:rPr lang="uk-UA" sz="4400" dirty="0">
                <a:solidFill>
                  <a:schemeClr val="bg2"/>
                </a:solidFill>
              </a:rPr>
              <a:t>Програма</a:t>
            </a:r>
            <a:endParaRPr lang="ru-RU" sz="4400" dirty="0">
              <a:solidFill>
                <a:schemeClr val="bg2"/>
              </a:solidFill>
              <a:ea typeface="Segoe UI Symbol"/>
            </a:endParaRP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F161371C-AC50-497B-9AA3-8952D117714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47725" y="2081497"/>
            <a:ext cx="9483845" cy="4140864"/>
          </a:xfrm>
        </p:spPr>
        <p:txBody>
          <a:bodyPr>
            <a:normAutofit/>
          </a:bodyPr>
          <a:lstStyle/>
          <a:p>
            <a:pPr lvl="0">
              <a:buFont typeface="Wingdings" panose="05000000000000000000" pitchFamily="2" charset="2"/>
              <a:buChar char="q"/>
            </a:pPr>
            <a:r>
              <a:rPr lang="uk-UA" sz="3600" dirty="0"/>
              <a:t>Обсяги бронювання військовозобов’язаних працівників — контроль, наслідки порушень</a:t>
            </a:r>
          </a:p>
          <a:p>
            <a:pPr lvl="0">
              <a:buFont typeface="Wingdings" panose="05000000000000000000" pitchFamily="2" charset="2"/>
              <a:buChar char="q"/>
            </a:pPr>
            <a:r>
              <a:rPr lang="uk-UA" sz="3600" dirty="0"/>
              <a:t>Варіанти зміни ліміту на бронювання</a:t>
            </a:r>
          </a:p>
          <a:p>
            <a:pPr lvl="0">
              <a:buFont typeface="Wingdings" panose="05000000000000000000" pitchFamily="2" charset="2"/>
              <a:buChar char="q"/>
            </a:pPr>
            <a:r>
              <a:rPr lang="uk-UA" sz="3600" dirty="0"/>
              <a:t>Умови, щоб отримати та дотримати статусу критично важливого підприємства</a:t>
            </a:r>
          </a:p>
          <a:p>
            <a:pPr marL="0" indent="0">
              <a:buNone/>
            </a:pPr>
            <a:endParaRPr lang="ru-RU" sz="1900" dirty="0">
              <a:cs typeface="Segoe UI"/>
            </a:endParaRPr>
          </a:p>
        </p:txBody>
      </p:sp>
    </p:spTree>
    <p:extLst>
      <p:ext uri="{BB962C8B-B14F-4D97-AF65-F5344CB8AC3E}">
        <p14:creationId xmlns:p14="http://schemas.microsoft.com/office/powerpoint/2010/main" val="21177655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6838EC4-BE54-4FD4-97E1-8935A00304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9150" y="330462"/>
            <a:ext cx="9461851" cy="1212338"/>
          </a:xfrm>
        </p:spPr>
        <p:txBody>
          <a:bodyPr/>
          <a:lstStyle/>
          <a:p>
            <a:pPr lvl="0"/>
            <a:r>
              <a:rPr lang="uk-UA" sz="3600" dirty="0">
                <a:solidFill>
                  <a:schemeClr val="bg2"/>
                </a:solidFill>
              </a:rPr>
              <a:t>Обсяги бронювання військовозобов’язаних працівників — контроль, наслідки порушень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83DDB76F-4EAA-4AB4-AC89-6932A2DCC5D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42949" y="1896770"/>
            <a:ext cx="10744201" cy="4513556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uk-UA" sz="2400" b="1" dirty="0"/>
              <a:t>Із 9 грудня 2025 року </a:t>
            </a:r>
            <a:r>
              <a:rPr lang="uk-UA" sz="2400" dirty="0"/>
              <a:t>ліміт на бронювання встановлюють:</a:t>
            </a:r>
          </a:p>
          <a:p>
            <a:pPr>
              <a:buFontTx/>
              <a:buChar char="-"/>
            </a:pPr>
            <a:r>
              <a:rPr lang="uk-UA" sz="2400" dirty="0"/>
              <a:t>у відсотках;</a:t>
            </a:r>
          </a:p>
          <a:p>
            <a:pPr>
              <a:buFontTx/>
              <a:buChar char="-"/>
            </a:pPr>
            <a:r>
              <a:rPr lang="uk-UA" sz="2400" dirty="0"/>
              <a:t>у відсотках та кількості працівників, що підлягають бронюванню.</a:t>
            </a:r>
          </a:p>
          <a:p>
            <a:pPr marL="0" indent="0">
              <a:buNone/>
            </a:pPr>
            <a:r>
              <a:rPr lang="uk-UA" sz="2400" b="1" dirty="0">
                <a:solidFill>
                  <a:schemeClr val="bg2"/>
                </a:solidFill>
              </a:rPr>
              <a:t>Кількість військовозобов’язаних, що підлягають бронюванню, вкажуть у рішенні про критичність для підприємств</a:t>
            </a:r>
            <a:r>
              <a:rPr lang="uk-UA" sz="2400" dirty="0">
                <a:solidFill>
                  <a:schemeClr val="bg2"/>
                </a:solidFill>
              </a:rPr>
              <a:t>:</a:t>
            </a:r>
          </a:p>
          <a:p>
            <a:pPr lvl="0">
              <a:buFont typeface="Wingdings" panose="05000000000000000000" pitchFamily="2" charset="2"/>
              <a:buChar char="q"/>
            </a:pPr>
            <a:r>
              <a:rPr lang="uk-UA" sz="2400" dirty="0"/>
              <a:t>всі військовозобов’язані працівники яких підлягають бронюванню.  </a:t>
            </a:r>
            <a:r>
              <a:rPr lang="uk-UA" sz="2400" b="1" dirty="0"/>
              <a:t>Виняток</a:t>
            </a:r>
            <a:r>
              <a:rPr lang="uk-UA" sz="2400" dirty="0"/>
              <a:t> — підприємства, які Міноборони визначило критично важливими за економічним напрямом у сфері ОПК (</a:t>
            </a:r>
            <a:r>
              <a:rPr lang="uk-UA" sz="2400" i="1" dirty="0"/>
              <a:t>зміни від </a:t>
            </a:r>
            <a:r>
              <a:rPr lang="uk-UA" sz="2400" b="1" i="1" dirty="0"/>
              <a:t>31.01.2026</a:t>
            </a:r>
            <a:r>
              <a:rPr lang="uk-UA" sz="2400" dirty="0"/>
              <a:t>);</a:t>
            </a:r>
          </a:p>
          <a:p>
            <a:pPr lvl="0">
              <a:buFont typeface="Wingdings" panose="05000000000000000000" pitchFamily="2" charset="2"/>
              <a:buChar char="q"/>
            </a:pPr>
            <a:r>
              <a:rPr lang="uk-UA" sz="2400" dirty="0"/>
              <a:t>що виробляють, транспортують теплову енергію та надають послуги споживачам з її постачання, централізованого постачання — гарячої води, водопостачання та  водовідведення, управління побутовими відходами.</a:t>
            </a:r>
            <a:endParaRPr lang="ru-RU" sz="1400" dirty="0">
              <a:cs typeface="Segoe UI"/>
            </a:endParaRPr>
          </a:p>
        </p:txBody>
      </p:sp>
    </p:spTree>
    <p:extLst>
      <p:ext uri="{BB962C8B-B14F-4D97-AF65-F5344CB8AC3E}">
        <p14:creationId xmlns:p14="http://schemas.microsoft.com/office/powerpoint/2010/main" val="33099139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08606D1-9697-7055-B131-A7F00CE81D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1500" y="206591"/>
            <a:ext cx="9953625" cy="1347471"/>
          </a:xfrm>
        </p:spPr>
        <p:txBody>
          <a:bodyPr/>
          <a:lstStyle/>
          <a:p>
            <a:r>
              <a:rPr lang="uk-UA" sz="3600" dirty="0">
                <a:solidFill>
                  <a:schemeClr val="bg2"/>
                </a:solidFill>
              </a:rPr>
              <a:t>Обсяги бронювання військовозобов’язаних працівників — контроль, наслідки порушень</a:t>
            </a:r>
            <a:endParaRPr lang="uk-UA" sz="36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3CF374B-6376-B75B-447E-1094235C59F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71500" y="1896769"/>
            <a:ext cx="11134725" cy="4599281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uk-UA" sz="2400" b="1" dirty="0"/>
              <a:t>Контроль ліміту заброньованих на підприємстві</a:t>
            </a:r>
          </a:p>
          <a:p>
            <a:pPr marL="0" indent="0">
              <a:buNone/>
            </a:pPr>
            <a:r>
              <a:rPr lang="uk-UA" sz="2400" dirty="0"/>
              <a:t>Керівники критично важливих підприємств та установ зобов’язані вживати заходів, щоб </a:t>
            </a:r>
            <a:r>
              <a:rPr lang="uk-UA" sz="2400" b="1" dirty="0"/>
              <a:t>не допустити перевищення</a:t>
            </a:r>
            <a:r>
              <a:rPr lang="uk-UA" sz="2400" dirty="0"/>
              <a:t> обмежень щодо кількості військовозобов’язаних, які підлягають бронюванню.</a:t>
            </a:r>
          </a:p>
          <a:p>
            <a:pPr marL="0" indent="0" algn="r">
              <a:buNone/>
            </a:pPr>
            <a:r>
              <a:rPr lang="uk-UA" sz="2400" i="1" dirty="0"/>
              <a:t>п. 9-2 Порядку бронювання військовозобов’язаних на період мобілізації та на воєнний час, затвердженого постановою КМУ від 27.01.2023 № 76</a:t>
            </a:r>
          </a:p>
          <a:p>
            <a:pPr marL="0" indent="0">
              <a:buNone/>
            </a:pPr>
            <a:r>
              <a:rPr lang="uk-UA" sz="2400" dirty="0"/>
              <a:t>Бронювання анулюють на підставі обґрунтованого подання керівника </a:t>
            </a:r>
            <a:r>
              <a:rPr lang="uk-UA" sz="2400" b="1" dirty="0"/>
              <a:t>у разі перевищення обмежень </a:t>
            </a:r>
            <a:r>
              <a:rPr lang="uk-UA" sz="2400" dirty="0"/>
              <a:t>щодо кількості військовозобов’язаних, які підлягають бронюванню.</a:t>
            </a:r>
          </a:p>
          <a:p>
            <a:pPr marL="0" indent="0" algn="r">
              <a:buNone/>
            </a:pPr>
            <a:r>
              <a:rPr lang="uk-UA" sz="2400" i="1" dirty="0"/>
              <a:t>пп. 15 п. 31 Порядку № 76</a:t>
            </a:r>
          </a:p>
          <a:p>
            <a:pPr marL="0" lvl="0" indent="0">
              <a:buNone/>
            </a:pPr>
            <a:r>
              <a:rPr lang="uk-UA" sz="2400" b="1" dirty="0"/>
              <a:t>Орган, уповноважений перевіряти кількість заброньованих на підприємстві</a:t>
            </a:r>
          </a:p>
          <a:p>
            <a:pPr marL="0" indent="0">
              <a:buNone/>
            </a:pPr>
            <a:r>
              <a:rPr lang="uk-UA" sz="2400" dirty="0"/>
              <a:t>Обґрунтованість й обсяги бронювання перевіряють під час перевірки стану військового обліку на підприємстві.</a:t>
            </a:r>
          </a:p>
          <a:p>
            <a:pPr marL="0" indent="0" algn="r">
              <a:buNone/>
            </a:pPr>
            <a:r>
              <a:rPr lang="uk-UA" sz="2400" i="1" dirty="0"/>
              <a:t>Дод. 31 до Порядку організації та ведення військового обліку призовників, військовозобов’язаних та резервістів, </a:t>
            </a:r>
          </a:p>
          <a:p>
            <a:pPr marL="0" indent="0" algn="r">
              <a:buNone/>
            </a:pPr>
            <a:r>
              <a:rPr lang="uk-UA" sz="2400" i="1" dirty="0"/>
              <a:t>затвердженого постановою КМУ від 30.12.2022 № 1487</a:t>
            </a:r>
          </a:p>
          <a:p>
            <a:pPr marL="0" indent="0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7331167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AC5DF05-F767-3813-3BB3-8F63AC8A2B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4850" y="206591"/>
            <a:ext cx="10358743" cy="1347471"/>
          </a:xfrm>
        </p:spPr>
        <p:txBody>
          <a:bodyPr/>
          <a:lstStyle/>
          <a:p>
            <a:r>
              <a:rPr lang="uk-UA" sz="3600" dirty="0">
                <a:solidFill>
                  <a:schemeClr val="bg2"/>
                </a:solidFill>
              </a:rPr>
              <a:t>Обсяги бронювання військовозобов’язаних працівників — контроль, наслідки порушень</a:t>
            </a:r>
            <a:endParaRPr lang="uk-UA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FB99041-7302-AEA3-30D3-52DF95B0FD7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04851" y="1896770"/>
            <a:ext cx="10358744" cy="4140864"/>
          </a:xfrm>
        </p:spPr>
        <p:txBody>
          <a:bodyPr/>
          <a:lstStyle/>
          <a:p>
            <a:pPr marL="0" indent="0">
              <a:buNone/>
            </a:pPr>
            <a:r>
              <a:rPr lang="uk-UA" sz="2800" dirty="0"/>
              <a:t>Більшу кількість заброньованих кваліфікують як порушення законодавства про оборону, мобілізаційну підготовку та мобілізацію (</a:t>
            </a:r>
            <a:r>
              <a:rPr lang="uk-UA" sz="2800" u="sng" dirty="0">
                <a:hlinkClick r:id="rId2"/>
              </a:rPr>
              <a:t>ст. 210-1 КпАП</a:t>
            </a:r>
            <a:r>
              <a:rPr lang="uk-UA" sz="2800" dirty="0"/>
              <a:t>).</a:t>
            </a:r>
          </a:p>
          <a:p>
            <a:pPr marL="0" indent="0">
              <a:buNone/>
            </a:pPr>
            <a:r>
              <a:rPr lang="uk-UA" sz="2800" dirty="0"/>
              <a:t>Невиконання або неналежне виконання вимог законодавства у сфері військового обліку та бронювання може стати підставою для звернення органів військового управління до установ, які надали статус критично важливого підприємству, з клопотанням про його скасування.</a:t>
            </a:r>
          </a:p>
          <a:p>
            <a:pPr marL="0" indent="0" algn="r">
              <a:buNone/>
            </a:pPr>
            <a:r>
              <a:rPr lang="uk-UA" sz="2800" i="1" dirty="0"/>
              <a:t>Позиція ТЦК</a:t>
            </a:r>
          </a:p>
          <a:p>
            <a:pPr marL="0" indent="0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0742976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0D8EAEA-CFE5-BF42-4FA3-981F771A9D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2926" y="206591"/>
            <a:ext cx="10520668" cy="1347471"/>
          </a:xfrm>
        </p:spPr>
        <p:txBody>
          <a:bodyPr/>
          <a:lstStyle/>
          <a:p>
            <a:r>
              <a:rPr lang="uk-UA" dirty="0">
                <a:hlinkClick r:id="rId2"/>
              </a:rPr>
              <a:t>Як визначити, кого з працівників можна забронювати</a:t>
            </a:r>
            <a:endParaRPr lang="uk-UA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E522EFE-FCD5-4EAE-4379-645EC0B6135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42925" y="1896770"/>
            <a:ext cx="11010900" cy="4656430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uk-UA" sz="2400" dirty="0"/>
              <a:t>Розділи, де суб’єктів бронювання систематизовано за двома категоріями:</a:t>
            </a:r>
          </a:p>
          <a:p>
            <a:pPr lvl="0"/>
            <a:r>
              <a:rPr lang="uk-UA" sz="2400" dirty="0"/>
              <a:t>бронюють всіх військовозобов'язаних (п. 5 Порядку № 76);</a:t>
            </a:r>
          </a:p>
          <a:p>
            <a:r>
              <a:rPr lang="uk-UA" sz="2400" dirty="0"/>
              <a:t>бронюють у визначеній кількості (п. 6—10 Порядку № 76).</a:t>
            </a:r>
          </a:p>
          <a:p>
            <a:pPr marL="0" indent="0">
              <a:buNone/>
            </a:pPr>
            <a:r>
              <a:rPr lang="uk-UA" sz="2400" dirty="0"/>
              <a:t>Приклад:</a:t>
            </a:r>
          </a:p>
          <a:p>
            <a:pPr marL="0" indent="0">
              <a:buNone/>
            </a:pPr>
            <a:r>
              <a:rPr lang="uk-UA" sz="2400" dirty="0"/>
              <a:t>критично важливі установи паливно-енергетичного комплексу та їх підрядні організації, вітчизняні виробники трансформаторного обладнання для енергетичної сфери, які … проводять заходи, спрямовані на безперебійне функціонування об’єднаної енергетичної системи та газотранспортної системи України в особливий період, що Міненерго визначило критично важливими для функціонування економіки та забезпечення життєдіяльності населення в особливий період, </a:t>
            </a:r>
            <a:r>
              <a:rPr lang="uk-UA" sz="2400" b="1" u="sng" dirty="0">
                <a:hlinkClick r:id="rId3"/>
              </a:rPr>
              <a:t>бронюють всіх військовозобов’язаних працівників, але не більше загальної кількості військовозобов’язаних, що зазначив у рішенні про критичність відповідний орган</a:t>
            </a:r>
            <a:r>
              <a:rPr lang="uk-UA" sz="2400" dirty="0"/>
              <a:t>. </a:t>
            </a:r>
          </a:p>
          <a:p>
            <a:pPr marL="0" indent="0" algn="r">
              <a:buNone/>
            </a:pPr>
            <a:r>
              <a:rPr lang="uk-UA" sz="2400" dirty="0"/>
              <a:t>Узагальнена інформація норм </a:t>
            </a:r>
            <a:r>
              <a:rPr lang="uk-UA" sz="2400" u="sng" dirty="0">
                <a:hlinkClick r:id="rId4"/>
              </a:rPr>
              <a:t>абз. 14 пункту 5</a:t>
            </a:r>
            <a:r>
              <a:rPr lang="uk-UA" sz="2400" dirty="0"/>
              <a:t> та </a:t>
            </a:r>
            <a:r>
              <a:rPr lang="uk-UA" sz="2400" u="sng" dirty="0">
                <a:hlinkClick r:id="rId5"/>
              </a:rPr>
              <a:t>абз. 8 пункту 8</a:t>
            </a:r>
            <a:r>
              <a:rPr lang="uk-UA" sz="2400" dirty="0"/>
              <a:t> Порядку № 76</a:t>
            </a:r>
          </a:p>
          <a:p>
            <a:pPr marL="0" indent="0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8885405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8D35E7B-B843-E418-5A0D-72F4A698D3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9150" y="206591"/>
            <a:ext cx="8190049" cy="1347471"/>
          </a:xfrm>
        </p:spPr>
        <p:txBody>
          <a:bodyPr/>
          <a:lstStyle/>
          <a:p>
            <a:r>
              <a:rPr lang="uk-UA" sz="3600" dirty="0">
                <a:solidFill>
                  <a:schemeClr val="bg2"/>
                </a:solidFill>
              </a:rPr>
              <a:t>Спеціальні можливості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9FD3ED3-8B35-BD6E-000B-995844C4C99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8650" y="1896769"/>
            <a:ext cx="11010900" cy="4532605"/>
          </a:xfrm>
        </p:spPr>
        <p:txBody>
          <a:bodyPr>
            <a:normAutofit fontScale="92500" lnSpcReduction="10000"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uk-UA" sz="2800" b="1" dirty="0"/>
              <a:t>Тимчасове бронювання працівників з порушеннями військового обліку для підприємств ОПК </a:t>
            </a:r>
            <a:r>
              <a:rPr lang="uk-UA" sz="2800" dirty="0"/>
              <a:t>— функція працює з 13 березня 2026 р.</a:t>
            </a:r>
          </a:p>
          <a:p>
            <a:pPr marL="0" indent="0">
              <a:buNone/>
            </a:pPr>
            <a:r>
              <a:rPr lang="uk-UA" sz="2800" dirty="0"/>
              <a:t>Технічно неможливо реалізувати бронювання працівників, які не перебувають на військовому обліку.</a:t>
            </a:r>
          </a:p>
          <a:p>
            <a:pPr marL="0" indent="0">
              <a:buNone/>
            </a:pPr>
            <a:r>
              <a:rPr lang="uk-UA" sz="2800" dirty="0"/>
              <a:t>Для подальшого бронювання за стандартною працівників, які врегулювали свій статус військового обліку — достроково анулювати або чекати закінчення тимчасового бронювання. 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uk-UA" sz="2800" dirty="0"/>
              <a:t>Послуга</a:t>
            </a:r>
            <a:r>
              <a:rPr lang="uk-UA" sz="2800" b="1" dirty="0"/>
              <a:t> «</a:t>
            </a:r>
            <a:r>
              <a:rPr lang="uk-UA" sz="2800" b="1" u="sng" dirty="0">
                <a:hlinkClick r:id="rId2"/>
              </a:rPr>
              <a:t>Продовження бронювання працівників</a:t>
            </a:r>
            <a:r>
              <a:rPr lang="uk-UA" sz="2800" b="1" dirty="0"/>
              <a:t>» </a:t>
            </a:r>
            <a:r>
              <a:rPr lang="uk-UA" sz="2800" dirty="0"/>
              <a:t>— з 18 березня 2026 р. доступне швидке перебронювання працівників для підприємств, які вчасно підтвердили свій статус критичності у тому ж органі. Анулювати попереднє бронювання не потрібно.</a:t>
            </a:r>
          </a:p>
          <a:p>
            <a:pPr marL="0" indent="0">
              <a:buNone/>
            </a:pPr>
            <a:endParaRPr lang="uk-UA" b="1" dirty="0"/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5789190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0115AB2-93B6-7E9D-629E-D4CBE66B53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6531" y="206591"/>
            <a:ext cx="9987062" cy="1347471"/>
          </a:xfrm>
        </p:spPr>
        <p:txBody>
          <a:bodyPr/>
          <a:lstStyle/>
          <a:p>
            <a:r>
              <a:rPr lang="uk-UA" sz="3600" dirty="0">
                <a:solidFill>
                  <a:schemeClr val="bg2"/>
                </a:solidFill>
              </a:rPr>
              <a:t>Варіанти зміни ліміту на бронювання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D8ED4F1-A4D8-A254-6AD3-F48E0471079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71500" y="1896770"/>
            <a:ext cx="11020425" cy="4456406"/>
          </a:xfrm>
        </p:spPr>
        <p:txBody>
          <a:bodyPr>
            <a:normAutofit fontScale="92500" lnSpcReduction="20000"/>
          </a:bodyPr>
          <a:lstStyle/>
          <a:p>
            <a:pPr marL="228600" indent="-228600">
              <a:buFont typeface="Wingdings" pitchFamily="2" charset="2"/>
              <a:buAutoNum type="arabicPeriod"/>
            </a:pPr>
            <a:r>
              <a:rPr lang="uk-UA" sz="2400" dirty="0"/>
              <a:t>Підприємство зареєстроване та проводить діяльність </a:t>
            </a:r>
            <a:r>
              <a:rPr lang="uk-UA" sz="2400" b="1" dirty="0"/>
              <a:t>на прифронтовій території</a:t>
            </a:r>
            <a:r>
              <a:rPr lang="uk-UA" sz="2400" dirty="0"/>
              <a:t>. Ключова умова — не визначена дата припинення можливості бойових дій / завершення бойових дій</a:t>
            </a:r>
          </a:p>
          <a:p>
            <a:pPr marL="0" indent="0" algn="r">
              <a:buNone/>
            </a:pPr>
            <a:r>
              <a:rPr lang="uk-UA" sz="2400" i="1" dirty="0">
                <a:hlinkClick r:id="rId2"/>
              </a:rPr>
              <a:t>Лист Мінекономіки</a:t>
            </a:r>
            <a:r>
              <a:rPr lang="uk-UA" sz="2400" i="1" dirty="0"/>
              <a:t> від 19.08.2025 № 2704-20/55225-03</a:t>
            </a:r>
          </a:p>
          <a:p>
            <a:pPr marL="0" indent="0">
              <a:buNone/>
            </a:pPr>
            <a:r>
              <a:rPr lang="uk-UA" sz="2400" b="1" dirty="0">
                <a:hlinkClick r:id="rId3"/>
              </a:rPr>
              <a:t>Як підприємствам на прифронтових територіях збільшити ліміт заброньованих</a:t>
            </a:r>
            <a:endParaRPr lang="uk-UA" sz="2400" dirty="0"/>
          </a:p>
          <a:p>
            <a:pPr marL="0" indent="0">
              <a:buNone/>
            </a:pPr>
            <a:r>
              <a:rPr lang="uk-UA" sz="2400" dirty="0"/>
              <a:t>2. Збільшити ліміт на бронювання понад 50% </a:t>
            </a:r>
            <a:r>
              <a:rPr lang="uk-UA" sz="2400" b="1" dirty="0"/>
              <a:t>за рішенням Міноборони</a:t>
            </a:r>
            <a:r>
              <a:rPr lang="uk-UA" sz="2400" dirty="0"/>
              <a:t> можуть:</a:t>
            </a:r>
          </a:p>
          <a:p>
            <a:pPr lvl="0">
              <a:buFont typeface="Wingdings" panose="05000000000000000000" pitchFamily="2" charset="2"/>
              <a:buChar char="Ø"/>
            </a:pPr>
            <a:r>
              <a:rPr lang="uk-UA" sz="2400" dirty="0"/>
              <a:t>органи державної влади, НАБУ, БЕБ, ДСНС, ДКВС…;</a:t>
            </a:r>
          </a:p>
          <a:p>
            <a:pPr lvl="0">
              <a:buFont typeface="Wingdings" panose="05000000000000000000" pitchFamily="2" charset="2"/>
              <a:buChar char="Ø"/>
            </a:pPr>
            <a:r>
              <a:rPr lang="uk-UA" sz="2400" dirty="0"/>
              <a:t>критично важливі підприємства для функціонування економіки та забезпечення життєдіяльності населення в особливий період;</a:t>
            </a:r>
          </a:p>
          <a:p>
            <a:pPr lvl="0">
              <a:buFont typeface="Wingdings" panose="05000000000000000000" pitchFamily="2" charset="2"/>
              <a:buChar char="Ø"/>
            </a:pPr>
            <a:r>
              <a:rPr lang="uk-UA" sz="2400" dirty="0"/>
              <a:t>постійні представництва нерезидентів, які провадять в Україні діяльність, Товариство Червоного Хреста України, інші українські неурядові організації</a:t>
            </a:r>
          </a:p>
          <a:p>
            <a:pPr marL="0" indent="0" algn="r">
              <a:buNone/>
            </a:pPr>
            <a:r>
              <a:rPr lang="uk-UA" sz="2400" i="1" u="sng" dirty="0">
                <a:hlinkClick r:id="rId4"/>
              </a:rPr>
              <a:t>Лист Міноборони</a:t>
            </a:r>
            <a:r>
              <a:rPr lang="uk-UA" sz="2400" i="1" dirty="0"/>
              <a:t> від 30.01.2026 № 220/1526</a:t>
            </a:r>
          </a:p>
          <a:p>
            <a:pPr marL="0" indent="0">
              <a:buNone/>
            </a:pPr>
            <a:r>
              <a:rPr lang="uk-UA" sz="2400" b="1" dirty="0">
                <a:hlinkClick r:id="rId5"/>
              </a:rPr>
              <a:t>Як за рішенням Міноборони збільшити ліміт на бронювання понад 50%</a:t>
            </a:r>
            <a:endParaRPr lang="uk-UA" sz="2400" dirty="0"/>
          </a:p>
          <a:p>
            <a:pPr marL="0" indent="0">
              <a:buNone/>
            </a:pPr>
            <a:endParaRPr lang="uk-UA" dirty="0"/>
          </a:p>
          <a:p>
            <a:pPr marL="0" lvl="0" indent="0">
              <a:buNone/>
            </a:pPr>
            <a:endParaRPr lang="uk-UA" dirty="0"/>
          </a:p>
          <a:p>
            <a:pPr marL="0" indent="0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48750148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1E64E70-81CA-71E6-B6E9-157E103A45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3900" y="206591"/>
            <a:ext cx="10339693" cy="1347471"/>
          </a:xfrm>
        </p:spPr>
        <p:txBody>
          <a:bodyPr/>
          <a:lstStyle/>
          <a:p>
            <a:r>
              <a:rPr lang="uk-UA" sz="3600" dirty="0">
                <a:solidFill>
                  <a:schemeClr val="bg2"/>
                </a:solidFill>
              </a:rPr>
              <a:t>Умови, щоб отримати та дотримати статусу критично важливого підприємства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86F617C-4A45-50D5-A08B-9464B649790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8650" y="1896769"/>
            <a:ext cx="11087100" cy="4465931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uk-UA" sz="2400" dirty="0"/>
              <a:t>Аналіз критеріїв → Обрання органу звернення → Оформлення та подання звернення з підтвердними документами → Визначення підприємства критично важливим → Внесення рішення у Єдиний перелік</a:t>
            </a:r>
          </a:p>
          <a:p>
            <a:pPr marL="0" indent="0">
              <a:buNone/>
            </a:pPr>
            <a:r>
              <a:rPr lang="uk-UA" sz="2400" dirty="0">
                <a:hlinkClick r:id="rId2"/>
              </a:rPr>
              <a:t>Критерії та порядок, за якими здійснюється визначення підприємств, установ та організацій, які є критично важливими для функціонування економіки та забезпечення життєдіяльності населення в особливий період, а також критично важливими для забезпечення потреб Збройних Сил, інших військових формувань в особливий період</a:t>
            </a:r>
            <a:r>
              <a:rPr lang="uk-UA" sz="2400" dirty="0"/>
              <a:t>, затверджені постановою КМУ від 27.01.2023 № 76</a:t>
            </a:r>
          </a:p>
          <a:p>
            <a:pPr marL="0" indent="0">
              <a:buNone/>
            </a:pPr>
            <a:r>
              <a:rPr lang="uk-UA" sz="2400" dirty="0"/>
              <a:t>Оформлюйте звернення за зразком відповідного органу. Додайте:</a:t>
            </a:r>
          </a:p>
          <a:p>
            <a:pPr lvl="0">
              <a:buFont typeface="Wingdings" panose="05000000000000000000" pitchFamily="2" charset="2"/>
              <a:buChar char="q"/>
            </a:pPr>
            <a:r>
              <a:rPr lang="uk-UA" sz="2400" dirty="0"/>
              <a:t>копії документів, що підтверджують відповідність критеріям;</a:t>
            </a:r>
          </a:p>
          <a:p>
            <a:pPr lvl="0">
              <a:buFont typeface="Wingdings" panose="05000000000000000000" pitchFamily="2" charset="2"/>
              <a:buChar char="q"/>
            </a:pPr>
            <a:r>
              <a:rPr lang="uk-UA" sz="2400" b="1" dirty="0"/>
              <a:t>інформацію про загальну кількість військовозобов’язаних працівників підприємства</a:t>
            </a:r>
            <a:r>
              <a:rPr lang="uk-UA" sz="2400" dirty="0"/>
              <a:t>;</a:t>
            </a:r>
          </a:p>
          <a:p>
            <a:pPr lvl="0">
              <a:buFont typeface="Wingdings" panose="05000000000000000000" pitchFamily="2" charset="2"/>
              <a:buChar char="q"/>
            </a:pPr>
            <a:r>
              <a:rPr lang="uk-UA" sz="2400" dirty="0"/>
              <a:t>інформацію, що підприємство подало податкову звітність за останній податковий період (крім резидентів Дія Сіті, які набули статус відповідно до ч. 3 ст. 5 Закону України «Про стимулювання розвитку цифрової економіки в Україні»)</a:t>
            </a:r>
          </a:p>
          <a:p>
            <a:pPr marL="0" indent="0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881423337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">
  <a:themeElements>
    <a:clrScheme name="Каддри">
      <a:dk1>
        <a:srgbClr val="3F3F3F"/>
      </a:dk1>
      <a:lt1>
        <a:sysClr val="window" lastClr="FFFFFF"/>
      </a:lt1>
      <a:dk2>
        <a:srgbClr val="9A1B1E"/>
      </a:dk2>
      <a:lt2>
        <a:srgbClr val="9A1B1E"/>
      </a:lt2>
      <a:accent1>
        <a:srgbClr val="9A1B1E"/>
      </a:accent1>
      <a:accent2>
        <a:srgbClr val="9A1B1E"/>
      </a:accent2>
      <a:accent3>
        <a:srgbClr val="9A1B1E"/>
      </a:accent3>
      <a:accent4>
        <a:srgbClr val="9A1B1E"/>
      </a:accent4>
      <a:accent5>
        <a:srgbClr val="9A1B1E"/>
      </a:accent5>
      <a:accent6>
        <a:srgbClr val="9A1B1E"/>
      </a:accent6>
      <a:hlink>
        <a:srgbClr val="9A1B1E"/>
      </a:hlink>
      <a:folHlink>
        <a:srgbClr val="954F72"/>
      </a:folHlink>
    </a:clrScheme>
    <a:fontScheme name="Другая 3">
      <a:majorFont>
        <a:latin typeface="Segoe UI Symbol"/>
        <a:ea typeface=""/>
        <a:cs typeface=""/>
      </a:majorFont>
      <a:minorFont>
        <a:latin typeface="Segoe U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eometric annual presentation_Win32_EF_V6" id="{C39D9A21-4858-4087-9FF0-28F21031D048}" vid="{7480821C-154D-4ED6-BEAB-DBC9D20F1328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5b7e80e6-8821-4be9-8917-c0ee21c1c9c7" xsi:nil="true"/>
    <lcf76f155ced4ddcb4097134ff3c332f xmlns="da7d07d7-5145-4ed6-99e4-26d0809d42f9">
      <Terms xmlns="http://schemas.microsoft.com/office/infopath/2007/PartnerControls"/>
    </lcf76f155ced4ddcb4097134ff3c332f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Документ" ma:contentTypeID="0x01010091B308DFD1B69845BD5B70CA9D1525D9" ma:contentTypeVersion="15" ma:contentTypeDescription="Створення нового документа." ma:contentTypeScope="" ma:versionID="074b0161dc1d183622743ebc7a568420">
  <xsd:schema xmlns:xsd="http://www.w3.org/2001/XMLSchema" xmlns:xs="http://www.w3.org/2001/XMLSchema" xmlns:p="http://schemas.microsoft.com/office/2006/metadata/properties" xmlns:ns2="da7d07d7-5145-4ed6-99e4-26d0809d42f9" xmlns:ns3="5b7e80e6-8821-4be9-8917-c0ee21c1c9c7" targetNamespace="http://schemas.microsoft.com/office/2006/metadata/properties" ma:root="true" ma:fieldsID="119150c9359e5026f5290263e62516ca" ns2:_="" ns3:_="">
    <xsd:import namespace="da7d07d7-5145-4ed6-99e4-26d0809d42f9"/>
    <xsd:import namespace="5b7e80e6-8821-4be9-8917-c0ee21c1c9c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LengthInSeconds" minOccurs="0"/>
                <xsd:element ref="ns2:MediaServiceDateTaken" minOccurs="0"/>
                <xsd:element ref="ns2:MediaServiceLocation" minOccurs="0"/>
                <xsd:element ref="ns2:MediaServiceGenerationTime" minOccurs="0"/>
                <xsd:element ref="ns2:MediaServiceEventHashCode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a7d07d7-5145-4ed6-99e4-26d0809d42f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LengthInSeconds" ma:index="10" nillable="true" ma:displayName="MediaLengthInSeconds" ma:hidden="true" ma:internalName="MediaLengthInSeconds" ma:readOnly="true">
      <xsd:simpleType>
        <xsd:restriction base="dms:Unknown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Location" ma:index="12" nillable="true" ma:displayName="Location" ma:indexed="true" ma:internalName="MediaServiceLocatio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16" nillable="true" ma:taxonomy="true" ma:internalName="lcf76f155ced4ddcb4097134ff3c332f" ma:taxonomyFieldName="MediaServiceImageTags" ma:displayName="Теги зображень" ma:readOnly="false" ma:fieldId="{5cf76f15-5ced-4ddc-b409-7134ff3c332f}" ma:taxonomyMulti="true" ma:sspId="190df430-6475-4a1d-8646-ae46a32db56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ObjectDetectorVersions" ma:index="2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b7e80e6-8821-4be9-8917-c0ee21c1c9c7" elementFormDefault="qualified">
    <xsd:import namespace="http://schemas.microsoft.com/office/2006/documentManagement/types"/>
    <xsd:import namespace="http://schemas.microsoft.com/office/infopath/2007/PartnerControls"/>
    <xsd:element name="TaxCatchAll" ma:index="17" nillable="true" ma:displayName="Taxonomy Catch All Column" ma:hidden="true" ma:list="{d63d7430-8c69-4f6c-8589-061558fc7594}" ma:internalName="TaxCatchAll" ma:showField="CatchAllData" ma:web="5b7e80e6-8821-4be9-8917-c0ee21c1c9c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9" nillable="true" ma:displayName="Спільний доступ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Відомості про тих, хто має доступ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Тип вмісту"/>
        <xsd:element ref="dc:title" minOccurs="0" maxOccurs="1" ma:index="4" ma:displayName="Заголовок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3593354B-8927-46EE-B294-4D51952A09C2}">
  <ds:schemaRefs>
    <ds:schemaRef ds:uri="http://purl.org/dc/elements/1.1/"/>
    <ds:schemaRef ds:uri="http://schemas.microsoft.com/office/2006/metadata/properties"/>
    <ds:schemaRef ds:uri="http://schemas.openxmlformats.org/package/2006/metadata/core-properties"/>
    <ds:schemaRef ds:uri="4bc0507b-34df-41f4-aa2c-ba6caca8058f"/>
    <ds:schemaRef ds:uri="http://purl.org/dc/terms/"/>
    <ds:schemaRef ds:uri="http://www.w3.org/XML/1998/namespace"/>
    <ds:schemaRef ds:uri="http://schemas.microsoft.com/office/2006/documentManagement/types"/>
    <ds:schemaRef ds:uri="http://schemas.microsoft.com/office/infopath/2007/PartnerControls"/>
    <ds:schemaRef ds:uri="9b9b1886-08b7-4c79-9def-163549992f4f"/>
    <ds:schemaRef ds:uri="http://purl.org/dc/dcmitype/"/>
    <ds:schemaRef ds:uri="5b7e80e6-8821-4be9-8917-c0ee21c1c9c7"/>
    <ds:schemaRef ds:uri="da7d07d7-5145-4ed6-99e4-26d0809d42f9"/>
  </ds:schemaRefs>
</ds:datastoreItem>
</file>

<file path=customXml/itemProps2.xml><?xml version="1.0" encoding="utf-8"?>
<ds:datastoreItem xmlns:ds="http://schemas.openxmlformats.org/officeDocument/2006/customXml" ds:itemID="{0AE159D2-0184-4D27-93D9-C4607120A1E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a7d07d7-5145-4ed6-99e4-26d0809d42f9"/>
    <ds:schemaRef ds:uri="5b7e80e6-8821-4be9-8917-c0ee21c1c9c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D5B334C4-64A2-4673-803C-35178659DDD3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755</TotalTime>
  <Words>1153</Words>
  <Application>Microsoft Office PowerPoint</Application>
  <PresentationFormat>Широкий екран</PresentationFormat>
  <Paragraphs>83</Paragraphs>
  <Slides>14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слайдів</vt:lpstr>
      </vt:variant>
      <vt:variant>
        <vt:i4>14</vt:i4>
      </vt:variant>
    </vt:vector>
  </HeadingPairs>
  <TitlesOfParts>
    <vt:vector size="15" baseType="lpstr">
      <vt:lpstr>Custom</vt:lpstr>
      <vt:lpstr>Огляд головних змін у бронюванні та отриманні критичності</vt:lpstr>
      <vt:lpstr>Програма</vt:lpstr>
      <vt:lpstr>Обсяги бронювання військовозобов’язаних працівників — контроль, наслідки порушень</vt:lpstr>
      <vt:lpstr>Обсяги бронювання військовозобов’язаних працівників — контроль, наслідки порушень</vt:lpstr>
      <vt:lpstr>Обсяги бронювання військовозобов’язаних працівників — контроль, наслідки порушень</vt:lpstr>
      <vt:lpstr>Як визначити, кого з працівників можна забронювати</vt:lpstr>
      <vt:lpstr>Спеціальні можливості</vt:lpstr>
      <vt:lpstr>Варіанти зміни ліміту на бронювання</vt:lpstr>
      <vt:lpstr>Умови, щоб отримати та дотримати статусу критично важливого підприємства</vt:lpstr>
      <vt:lpstr>Інформація про загальну кількість  військовозобов’язаних працівників</vt:lpstr>
      <vt:lpstr>Зразки від ОВА →  різні шаблони</vt:lpstr>
      <vt:lpstr>Належний стан військового обліку – умова, щоб отримати критичність у військовій адміністрації</vt:lpstr>
      <vt:lpstr>Середня зарплата працівників для критерію критичності</vt:lpstr>
      <vt:lpstr>Середня зарплата працівників для критерію критичності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Annual Review</dc:title>
  <dc:creator>Олена Петровська</dc:creator>
  <cp:lastModifiedBy>Олена Петровська</cp:lastModifiedBy>
  <cp:revision>82</cp:revision>
  <cp:lastPrinted>2024-10-15T14:24:49Z</cp:lastPrinted>
  <dcterms:created xsi:type="dcterms:W3CDTF">2023-09-14T18:45:47Z</dcterms:created>
  <dcterms:modified xsi:type="dcterms:W3CDTF">2026-04-29T13:47:37Z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0x01010091B308DFD1B69845BD5B70CA9D1525D9</vt:lpwstr>
  </property>
  <property fmtid="{D5CDD505-2E9C-101B-9397-08002B2CF9AE}" pid="3" name="MediaServiceImageTags">
    <vt:lpwstr/>
  </property>
</Properties>
</file>