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8">
  <p:sldMasterIdLst>
    <p:sldMasterId id="2147483660" r:id="rId4"/>
  </p:sldMasterIdLst>
  <p:notesMasterIdLst>
    <p:notesMasterId r:id="rId36"/>
  </p:notesMasterIdLst>
  <p:sldIdLst>
    <p:sldId id="2280" r:id="rId5"/>
    <p:sldId id="2275" r:id="rId6"/>
    <p:sldId id="2251" r:id="rId7"/>
    <p:sldId id="2252" r:id="rId8"/>
    <p:sldId id="2254" r:id="rId9"/>
    <p:sldId id="2259" r:id="rId10"/>
    <p:sldId id="2253" r:id="rId11"/>
    <p:sldId id="2255" r:id="rId12"/>
    <p:sldId id="2256" r:id="rId13"/>
    <p:sldId id="2257" r:id="rId14"/>
    <p:sldId id="2258" r:id="rId15"/>
    <p:sldId id="2260" r:id="rId16"/>
    <p:sldId id="2261" r:id="rId17"/>
    <p:sldId id="2276" r:id="rId18"/>
    <p:sldId id="2277" r:id="rId19"/>
    <p:sldId id="2281" r:id="rId20"/>
    <p:sldId id="2278" r:id="rId21"/>
    <p:sldId id="2279" r:id="rId22"/>
    <p:sldId id="2262" r:id="rId23"/>
    <p:sldId id="2263" r:id="rId24"/>
    <p:sldId id="2264" r:id="rId25"/>
    <p:sldId id="2265" r:id="rId26"/>
    <p:sldId id="2266" r:id="rId27"/>
    <p:sldId id="2267" r:id="rId28"/>
    <p:sldId id="2268" r:id="rId29"/>
    <p:sldId id="2269" r:id="rId30"/>
    <p:sldId id="2271" r:id="rId31"/>
    <p:sldId id="2272" r:id="rId32"/>
    <p:sldId id="2273" r:id="rId33"/>
    <p:sldId id="2274" r:id="rId34"/>
    <p:sldId id="2282" r:id="rId35"/>
  </p:sldIdLst>
  <p:sldSz cx="18288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9" userDrawn="1">
          <p15:clr>
            <a:srgbClr val="A4A3A4"/>
          </p15:clr>
        </p15:guide>
        <p15:guide id="3" pos="10976" userDrawn="1">
          <p15:clr>
            <a:srgbClr val="A4A3A4"/>
          </p15:clr>
        </p15:guide>
        <p15:guide id="4" pos="544" userDrawn="1">
          <p15:clr>
            <a:srgbClr val="A4A3A4"/>
          </p15:clr>
        </p15:guide>
        <p15:guide id="5" orient="horz" pos="1199" userDrawn="1">
          <p15:clr>
            <a:srgbClr val="A4A3A4"/>
          </p15:clr>
        </p15:guide>
        <p15:guide id="6" orient="horz" pos="59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3434"/>
    <a:srgbClr val="0AAFFF"/>
    <a:srgbClr val="DDF5FF"/>
    <a:srgbClr val="FD4956"/>
    <a:srgbClr val="232323"/>
    <a:srgbClr val="131313"/>
    <a:srgbClr val="FF5050"/>
    <a:srgbClr val="FFC6C9"/>
    <a:srgbClr val="EAB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15492B-6BA5-4371-80B6-ED4BD94D826F}" v="52" dt="2026-04-23T16:04:17.8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Помірний стиль 2 –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113A9D2-9D6B-4929-AA2D-F23B5EE8CBE7}" styleName="Стиль із теми 2 –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E9639D4-E3E2-4D34-9284-5A2195B3D0D7}" styleName="Світли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73" autoAdjust="0"/>
    <p:restoredTop sz="94138" autoAdjust="0"/>
  </p:normalViewPr>
  <p:slideViewPr>
    <p:cSldViewPr>
      <p:cViewPr varScale="1">
        <p:scale>
          <a:sx n="51" d="100"/>
          <a:sy n="51" d="100"/>
        </p:scale>
        <p:origin x="48" y="480"/>
      </p:cViewPr>
      <p:guideLst>
        <p:guide orient="horz" pos="519"/>
        <p:guide pos="10976"/>
        <p:guide pos="544"/>
        <p:guide orient="horz" pos="1199"/>
        <p:guide orient="horz" pos="596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360000" cy="3600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Антон Янко" userId="965ca0305301fe4e" providerId="LiveId" clId="{55BA2631-B2C5-4B04-9307-A5A6AD6AA7DB}"/>
    <pc:docChg chg="undo custSel addSld delSld modSld sldOrd modMainMaster">
      <pc:chgData name="Антон Янко" userId="965ca0305301fe4e" providerId="LiveId" clId="{55BA2631-B2C5-4B04-9307-A5A6AD6AA7DB}" dt="2026-04-23T16:07:34.428" v="1267" actId="20577"/>
      <pc:docMkLst>
        <pc:docMk/>
      </pc:docMkLst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680"/>
        </pc:sldMkLst>
      </pc:sldChg>
      <pc:sldChg chg="modSp add del mod setBg">
        <pc:chgData name="Антон Янко" userId="965ca0305301fe4e" providerId="LiveId" clId="{55BA2631-B2C5-4B04-9307-A5A6AD6AA7DB}" dt="2026-04-23T14:59:55.227" v="668" actId="47"/>
        <pc:sldMkLst>
          <pc:docMk/>
          <pc:sldMk cId="4146884623" sldId="2196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600228815" sldId="2197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147794810" sldId="2199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4266147175" sldId="2200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164846245" sldId="2201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108869324" sldId="2202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2642936676" sldId="2203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1068937540" sldId="2204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1506584950" sldId="2205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1549641615" sldId="2206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1528051006" sldId="2214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1370592323" sldId="2215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2640712971" sldId="2217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3520991901" sldId="2218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1211944820" sldId="2220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4011513719" sldId="2221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2705780709" sldId="2222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228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229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230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231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232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233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234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236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237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3563725923" sldId="2238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756637196" sldId="2239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2088139765" sldId="2240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4036934915" sldId="2241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3929369200" sldId="2242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4099909443" sldId="2243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3230355469" sldId="2244"/>
        </pc:sldMkLst>
      </pc:sldChg>
      <pc:sldChg chg="modSp del mod setBg">
        <pc:chgData name="Антон Янко" userId="965ca0305301fe4e" providerId="LiveId" clId="{55BA2631-B2C5-4B04-9307-A5A6AD6AA7DB}" dt="2026-04-23T14:59:55.227" v="668" actId="47"/>
        <pc:sldMkLst>
          <pc:docMk/>
          <pc:sldMk cId="2893424463" sldId="2245"/>
        </pc:sldMkLst>
      </pc:sldChg>
      <pc:sldChg chg="delSp modSp add del mod ord setBg">
        <pc:chgData name="Антон Янко" userId="965ca0305301fe4e" providerId="LiveId" clId="{55BA2631-B2C5-4B04-9307-A5A6AD6AA7DB}" dt="2026-04-23T14:59:55.227" v="668" actId="47"/>
        <pc:sldMkLst>
          <pc:docMk/>
          <pc:sldMk cId="3366349379" sldId="2246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248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249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169819375" sldId="2250"/>
        </pc:sldMkLst>
      </pc:sldChg>
      <pc:sldChg chg="modSp add mod">
        <pc:chgData name="Антон Янко" userId="965ca0305301fe4e" providerId="LiveId" clId="{55BA2631-B2C5-4B04-9307-A5A6AD6AA7DB}" dt="2026-04-23T16:06:17.909" v="1263"/>
        <pc:sldMkLst>
          <pc:docMk/>
          <pc:sldMk cId="2096540156" sldId="2251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2096540156" sldId="2251"/>
            <ac:spMk id="2" creationId="{E8CD0018-5BF5-FE4E-FC23-B23A13C55192}"/>
          </ac:spMkLst>
        </pc:spChg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2096540156" sldId="2251"/>
            <ac:spMk id="4" creationId="{999D91D5-CC39-FB27-4D23-00567DC05873}"/>
          </ac:spMkLst>
        </pc:spChg>
        <pc:spChg chg="mod">
          <ac:chgData name="Антон Янко" userId="965ca0305301fe4e" providerId="LiveId" clId="{55BA2631-B2C5-4B04-9307-A5A6AD6AA7DB}" dt="2026-04-23T15:30:26.054" v="893" actId="207"/>
          <ac:spMkLst>
            <pc:docMk/>
            <pc:sldMk cId="2096540156" sldId="2251"/>
            <ac:spMk id="5" creationId="{05A72D3B-5EBF-A8A9-DBEA-1D586B1D2DC1}"/>
          </ac:spMkLst>
        </pc:spChg>
        <pc:graphicFrameChg chg="modGraphic">
          <ac:chgData name="Антон Янко" userId="965ca0305301fe4e" providerId="LiveId" clId="{55BA2631-B2C5-4B04-9307-A5A6AD6AA7DB}" dt="2026-04-23T16:06:17.909" v="1263"/>
          <ac:graphicFrameMkLst>
            <pc:docMk/>
            <pc:sldMk cId="2096540156" sldId="2251"/>
            <ac:graphicFrameMk id="3" creationId="{4CD8E703-9516-420B-F8A8-13473FBF9F4F}"/>
          </ac:graphicFrameMkLst>
        </pc:graphicFrameChg>
      </pc:sldChg>
      <pc:sldChg chg="addSp delSp modSp add mod">
        <pc:chgData name="Антон Янко" userId="965ca0305301fe4e" providerId="LiveId" clId="{55BA2631-B2C5-4B04-9307-A5A6AD6AA7DB}" dt="2026-04-23T16:06:32.808" v="1264"/>
        <pc:sldMkLst>
          <pc:docMk/>
          <pc:sldMk cId="1669258541" sldId="2252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1669258541" sldId="2252"/>
            <ac:spMk id="2" creationId="{3A90F252-F1C6-BE0A-BB35-0A94BFF45806}"/>
          </ac:spMkLst>
        </pc:spChg>
        <pc:spChg chg="add mod">
          <ac:chgData name="Антон Янко" userId="965ca0305301fe4e" providerId="LiveId" clId="{55BA2631-B2C5-4B04-9307-A5A6AD6AA7DB}" dt="2026-04-23T15:30:41.421" v="895"/>
          <ac:spMkLst>
            <pc:docMk/>
            <pc:sldMk cId="1669258541" sldId="2252"/>
            <ac:spMk id="3" creationId="{E482F117-CBA5-8AA9-0F50-BD802AA2F5A7}"/>
          </ac:spMkLst>
        </pc:spChg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1669258541" sldId="2252"/>
            <ac:spMk id="4" creationId="{C857871B-23B4-8869-F8BC-81DCF4123FF4}"/>
          </ac:spMkLst>
        </pc:spChg>
        <pc:spChg chg="del mod">
          <ac:chgData name="Антон Янко" userId="965ca0305301fe4e" providerId="LiveId" clId="{55BA2631-B2C5-4B04-9307-A5A6AD6AA7DB}" dt="2026-04-23T15:30:41.096" v="894" actId="478"/>
          <ac:spMkLst>
            <pc:docMk/>
            <pc:sldMk cId="1669258541" sldId="2252"/>
            <ac:spMk id="5" creationId="{6BADB1B0-3D3E-9812-C8C9-D36F4A8CBD4F}"/>
          </ac:spMkLst>
        </pc:spChg>
        <pc:graphicFrameChg chg="modGraphic">
          <ac:chgData name="Антон Янко" userId="965ca0305301fe4e" providerId="LiveId" clId="{55BA2631-B2C5-4B04-9307-A5A6AD6AA7DB}" dt="2026-04-23T16:06:32.808" v="1264"/>
          <ac:graphicFrameMkLst>
            <pc:docMk/>
            <pc:sldMk cId="1669258541" sldId="2252"/>
            <ac:graphicFrameMk id="10" creationId="{83EA4FEC-4123-EA78-A1DD-47C2B5EAEC7E}"/>
          </ac:graphicFrameMkLst>
        </pc:graphicFrameChg>
      </pc:sldChg>
      <pc:sldChg chg="addSp delSp modSp add mod">
        <pc:chgData name="Антон Янко" userId="965ca0305301fe4e" providerId="LiveId" clId="{55BA2631-B2C5-4B04-9307-A5A6AD6AA7DB}" dt="2026-04-23T15:33:22.945" v="903" actId="20577"/>
        <pc:sldMkLst>
          <pc:docMk/>
          <pc:sldMk cId="433241844" sldId="2253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433241844" sldId="2253"/>
            <ac:spMk id="2" creationId="{3C92EA5F-DEAC-3C02-7DC4-2E8C2449D55C}"/>
          </ac:spMkLst>
        </pc:spChg>
        <pc:spChg chg="add mod">
          <ac:chgData name="Антон Янко" userId="965ca0305301fe4e" providerId="LiveId" clId="{55BA2631-B2C5-4B04-9307-A5A6AD6AA7DB}" dt="2026-04-23T15:30:58.139" v="901"/>
          <ac:spMkLst>
            <pc:docMk/>
            <pc:sldMk cId="433241844" sldId="2253"/>
            <ac:spMk id="3" creationId="{F9D932BF-EE04-E766-1E51-75D6B888021F}"/>
          </ac:spMkLst>
        </pc:spChg>
        <pc:spChg chg="mod">
          <ac:chgData name="Антон Янко" userId="965ca0305301fe4e" providerId="LiveId" clId="{55BA2631-B2C5-4B04-9307-A5A6AD6AA7DB}" dt="2026-04-23T15:33:22.945" v="903" actId="20577"/>
          <ac:spMkLst>
            <pc:docMk/>
            <pc:sldMk cId="433241844" sldId="2253"/>
            <ac:spMk id="4" creationId="{DD8BBF74-C10F-42A4-B113-A91199ACDEE6}"/>
          </ac:spMkLst>
        </pc:spChg>
        <pc:spChg chg="del mod">
          <ac:chgData name="Антон Янко" userId="965ca0305301fe4e" providerId="LiveId" clId="{55BA2631-B2C5-4B04-9307-A5A6AD6AA7DB}" dt="2026-04-23T15:30:57.824" v="900" actId="478"/>
          <ac:spMkLst>
            <pc:docMk/>
            <pc:sldMk cId="433241844" sldId="2253"/>
            <ac:spMk id="5" creationId="{C37485C9-A790-EE3F-4C13-89AB28247C2E}"/>
          </ac:spMkLst>
        </pc:spChg>
      </pc:sldChg>
      <pc:sldChg chg="addSp delSp modSp add mod">
        <pc:chgData name="Антон Янко" userId="965ca0305301fe4e" providerId="LiveId" clId="{55BA2631-B2C5-4B04-9307-A5A6AD6AA7DB}" dt="2026-04-23T15:30:46.935" v="897"/>
        <pc:sldMkLst>
          <pc:docMk/>
          <pc:sldMk cId="2789298655" sldId="2254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2789298655" sldId="2254"/>
            <ac:spMk id="2" creationId="{551B2246-6056-1403-A6B7-344235C6CD37}"/>
          </ac:spMkLst>
        </pc:spChg>
        <pc:spChg chg="add mod">
          <ac:chgData name="Антон Янко" userId="965ca0305301fe4e" providerId="LiveId" clId="{55BA2631-B2C5-4B04-9307-A5A6AD6AA7DB}" dt="2026-04-23T15:30:46.935" v="897"/>
          <ac:spMkLst>
            <pc:docMk/>
            <pc:sldMk cId="2789298655" sldId="2254"/>
            <ac:spMk id="3" creationId="{126C1711-74B8-9208-199B-17A11B354807}"/>
          </ac:spMkLst>
        </pc:spChg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2789298655" sldId="2254"/>
            <ac:spMk id="4" creationId="{DBCFB9CF-70B6-0320-6FEA-84E270DC618C}"/>
          </ac:spMkLst>
        </pc:spChg>
        <pc:spChg chg="del mod">
          <ac:chgData name="Антон Янко" userId="965ca0305301fe4e" providerId="LiveId" clId="{55BA2631-B2C5-4B04-9307-A5A6AD6AA7DB}" dt="2026-04-23T15:30:46.626" v="896" actId="478"/>
          <ac:spMkLst>
            <pc:docMk/>
            <pc:sldMk cId="2789298655" sldId="2254"/>
            <ac:spMk id="5" creationId="{1BEDE21B-5BC6-9B65-4C3F-7B0C7DC16A28}"/>
          </ac:spMkLst>
        </pc:spChg>
      </pc:sldChg>
      <pc:sldChg chg="addSp delSp modSp add mod">
        <pc:chgData name="Антон Янко" userId="965ca0305301fe4e" providerId="LiveId" clId="{55BA2631-B2C5-4B04-9307-A5A6AD6AA7DB}" dt="2026-04-23T15:34:19.288" v="905"/>
        <pc:sldMkLst>
          <pc:docMk/>
          <pc:sldMk cId="1529878002" sldId="2255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1529878002" sldId="2255"/>
            <ac:spMk id="2" creationId="{64C7815A-F51C-14AC-2B77-30D1CF793299}"/>
          </ac:spMkLst>
        </pc:spChg>
        <pc:spChg chg="add mod">
          <ac:chgData name="Антон Янко" userId="965ca0305301fe4e" providerId="LiveId" clId="{55BA2631-B2C5-4B04-9307-A5A6AD6AA7DB}" dt="2026-04-23T15:31:04.655" v="902"/>
          <ac:spMkLst>
            <pc:docMk/>
            <pc:sldMk cId="1529878002" sldId="2255"/>
            <ac:spMk id="3" creationId="{091E32C8-A33F-3A33-F070-3B3758520391}"/>
          </ac:spMkLst>
        </pc:spChg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1529878002" sldId="2255"/>
            <ac:spMk id="4" creationId="{5DA6787E-B672-A622-48F7-B2CC579702D0}"/>
          </ac:spMkLst>
        </pc:spChg>
        <pc:spChg chg="del mod">
          <ac:chgData name="Антон Янко" userId="965ca0305301fe4e" providerId="LiveId" clId="{55BA2631-B2C5-4B04-9307-A5A6AD6AA7DB}" dt="2026-04-23T15:34:18.911" v="904" actId="478"/>
          <ac:spMkLst>
            <pc:docMk/>
            <pc:sldMk cId="1529878002" sldId="2255"/>
            <ac:spMk id="5" creationId="{22BDA4DE-091A-23AB-C7B7-E8A627D1C1C6}"/>
          </ac:spMkLst>
        </pc:spChg>
        <pc:spChg chg="add mod">
          <ac:chgData name="Антон Янко" userId="965ca0305301fe4e" providerId="LiveId" clId="{55BA2631-B2C5-4B04-9307-A5A6AD6AA7DB}" dt="2026-04-23T15:34:19.288" v="905"/>
          <ac:spMkLst>
            <pc:docMk/>
            <pc:sldMk cId="1529878002" sldId="2255"/>
            <ac:spMk id="6" creationId="{3D7B1E83-F781-2587-C060-4B2EFE538885}"/>
          </ac:spMkLst>
        </pc:spChg>
      </pc:sldChg>
      <pc:sldChg chg="addSp delSp modSp add mod">
        <pc:chgData name="Антон Янко" userId="965ca0305301fe4e" providerId="LiveId" clId="{55BA2631-B2C5-4B04-9307-A5A6AD6AA7DB}" dt="2026-04-23T15:34:25.845" v="907"/>
        <pc:sldMkLst>
          <pc:docMk/>
          <pc:sldMk cId="2211619852" sldId="2256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2211619852" sldId="2256"/>
            <ac:spMk id="2" creationId="{2007EE0C-6349-96D7-9581-A07136104209}"/>
          </ac:spMkLst>
        </pc:spChg>
        <pc:spChg chg="add mod">
          <ac:chgData name="Антон Янко" userId="965ca0305301fe4e" providerId="LiveId" clId="{55BA2631-B2C5-4B04-9307-A5A6AD6AA7DB}" dt="2026-04-23T15:34:25.845" v="907"/>
          <ac:spMkLst>
            <pc:docMk/>
            <pc:sldMk cId="2211619852" sldId="2256"/>
            <ac:spMk id="3" creationId="{72DC5A5B-5729-F0A5-10E0-67B2D87F6E11}"/>
          </ac:spMkLst>
        </pc:spChg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2211619852" sldId="2256"/>
            <ac:spMk id="4" creationId="{CCAE0ED6-D8CA-6279-67CE-72A54461D872}"/>
          </ac:spMkLst>
        </pc:spChg>
        <pc:spChg chg="del mod">
          <ac:chgData name="Антон Янко" userId="965ca0305301fe4e" providerId="LiveId" clId="{55BA2631-B2C5-4B04-9307-A5A6AD6AA7DB}" dt="2026-04-23T15:34:25.544" v="906" actId="478"/>
          <ac:spMkLst>
            <pc:docMk/>
            <pc:sldMk cId="2211619852" sldId="2256"/>
            <ac:spMk id="5" creationId="{390B86F9-D43E-A630-84AA-985CE30E0401}"/>
          </ac:spMkLst>
        </pc:spChg>
      </pc:sldChg>
      <pc:sldChg chg="addSp delSp modSp add mod">
        <pc:chgData name="Антон Янко" userId="965ca0305301fe4e" providerId="LiveId" clId="{55BA2631-B2C5-4B04-9307-A5A6AD6AA7DB}" dt="2026-04-23T16:06:49.973" v="1265"/>
        <pc:sldMkLst>
          <pc:docMk/>
          <pc:sldMk cId="1745321025" sldId="2257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1745321025" sldId="2257"/>
            <ac:spMk id="2" creationId="{0151079D-1A2C-0493-8BC0-04547EA7D239}"/>
          </ac:spMkLst>
        </pc:spChg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1745321025" sldId="2257"/>
            <ac:spMk id="4" creationId="{75C63AA1-A864-CC97-0E49-3280412D2F2E}"/>
          </ac:spMkLst>
        </pc:spChg>
        <pc:spChg chg="del mod">
          <ac:chgData name="Антон Янко" userId="965ca0305301fe4e" providerId="LiveId" clId="{55BA2631-B2C5-4B04-9307-A5A6AD6AA7DB}" dt="2026-04-23T15:34:33.487" v="908" actId="478"/>
          <ac:spMkLst>
            <pc:docMk/>
            <pc:sldMk cId="1745321025" sldId="2257"/>
            <ac:spMk id="5" creationId="{80E4615D-F0AC-5D5A-CCAC-7C7B2E6C5686}"/>
          </ac:spMkLst>
        </pc:spChg>
        <pc:spChg chg="add mod">
          <ac:chgData name="Антон Янко" userId="965ca0305301fe4e" providerId="LiveId" clId="{55BA2631-B2C5-4B04-9307-A5A6AD6AA7DB}" dt="2026-04-23T15:34:33.720" v="909"/>
          <ac:spMkLst>
            <pc:docMk/>
            <pc:sldMk cId="1745321025" sldId="2257"/>
            <ac:spMk id="6" creationId="{F98CF76B-76F7-3199-4AD5-4A83AA05FFA2}"/>
          </ac:spMkLst>
        </pc:spChg>
        <pc:graphicFrameChg chg="modGraphic">
          <ac:chgData name="Антон Янко" userId="965ca0305301fe4e" providerId="LiveId" clId="{55BA2631-B2C5-4B04-9307-A5A6AD6AA7DB}" dt="2026-04-23T16:06:49.973" v="1265"/>
          <ac:graphicFrameMkLst>
            <pc:docMk/>
            <pc:sldMk cId="1745321025" sldId="2257"/>
            <ac:graphicFrameMk id="3" creationId="{96895872-F65B-4EEB-6471-059477DDA691}"/>
          </ac:graphicFrameMkLst>
        </pc:graphicFrameChg>
      </pc:sldChg>
      <pc:sldChg chg="addSp delSp modSp add mod">
        <pc:chgData name="Антон Янко" userId="965ca0305301fe4e" providerId="LiveId" clId="{55BA2631-B2C5-4B04-9307-A5A6AD6AA7DB}" dt="2026-04-23T15:34:39.338" v="911"/>
        <pc:sldMkLst>
          <pc:docMk/>
          <pc:sldMk cId="3496602682" sldId="2258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3496602682" sldId="2258"/>
            <ac:spMk id="2" creationId="{CF0E4092-70C0-EC26-A2BF-9D5B62FFF9B7}"/>
          </ac:spMkLst>
        </pc:spChg>
        <pc:spChg chg="add mod">
          <ac:chgData name="Антон Янко" userId="965ca0305301fe4e" providerId="LiveId" clId="{55BA2631-B2C5-4B04-9307-A5A6AD6AA7DB}" dt="2026-04-23T15:34:39.338" v="911"/>
          <ac:spMkLst>
            <pc:docMk/>
            <pc:sldMk cId="3496602682" sldId="2258"/>
            <ac:spMk id="3" creationId="{1AA428F4-289A-BB68-4D22-9566A07866F6}"/>
          </ac:spMkLst>
        </pc:spChg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3496602682" sldId="2258"/>
            <ac:spMk id="4" creationId="{98E305AD-1F5D-F749-0F70-E75F612BBB82}"/>
          </ac:spMkLst>
        </pc:spChg>
        <pc:spChg chg="del mod">
          <ac:chgData name="Антон Янко" userId="965ca0305301fe4e" providerId="LiveId" clId="{55BA2631-B2C5-4B04-9307-A5A6AD6AA7DB}" dt="2026-04-23T15:34:39.051" v="910" actId="478"/>
          <ac:spMkLst>
            <pc:docMk/>
            <pc:sldMk cId="3496602682" sldId="2258"/>
            <ac:spMk id="5" creationId="{316730F3-8436-ADC1-E13C-0B5FCCF8145A}"/>
          </ac:spMkLst>
        </pc:spChg>
      </pc:sldChg>
      <pc:sldChg chg="addSp delSp modSp add mod">
        <pc:chgData name="Антон Янко" userId="965ca0305301fe4e" providerId="LiveId" clId="{55BA2631-B2C5-4B04-9307-A5A6AD6AA7DB}" dt="2026-04-23T15:30:52.301" v="899"/>
        <pc:sldMkLst>
          <pc:docMk/>
          <pc:sldMk cId="302334811" sldId="2259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302334811" sldId="2259"/>
            <ac:spMk id="2" creationId="{A13C4411-3A8B-7BCE-0239-078EF118608C}"/>
          </ac:spMkLst>
        </pc:spChg>
        <pc:spChg chg="add mod">
          <ac:chgData name="Антон Янко" userId="965ca0305301fe4e" providerId="LiveId" clId="{55BA2631-B2C5-4B04-9307-A5A6AD6AA7DB}" dt="2026-04-23T15:30:52.301" v="899"/>
          <ac:spMkLst>
            <pc:docMk/>
            <pc:sldMk cId="302334811" sldId="2259"/>
            <ac:spMk id="3" creationId="{3C2C8F2E-2ED8-8FCF-7453-D49CD34E4F47}"/>
          </ac:spMkLst>
        </pc:spChg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302334811" sldId="2259"/>
            <ac:spMk id="4" creationId="{45D57788-9E9E-54F9-72AC-DA2568C9D364}"/>
          </ac:spMkLst>
        </pc:spChg>
        <pc:spChg chg="del mod">
          <ac:chgData name="Антон Янко" userId="965ca0305301fe4e" providerId="LiveId" clId="{55BA2631-B2C5-4B04-9307-A5A6AD6AA7DB}" dt="2026-04-23T15:30:52.063" v="898" actId="478"/>
          <ac:spMkLst>
            <pc:docMk/>
            <pc:sldMk cId="302334811" sldId="2259"/>
            <ac:spMk id="5" creationId="{27F985D5-91ED-1A17-79EB-BACADE7561A6}"/>
          </ac:spMkLst>
        </pc:spChg>
      </pc:sldChg>
      <pc:sldChg chg="addSp delSp modSp add mod">
        <pc:chgData name="Антон Янко" userId="965ca0305301fe4e" providerId="LiveId" clId="{55BA2631-B2C5-4B04-9307-A5A6AD6AA7DB}" dt="2026-04-23T15:34:47.814" v="913"/>
        <pc:sldMkLst>
          <pc:docMk/>
          <pc:sldMk cId="378867023" sldId="2260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378867023" sldId="2260"/>
            <ac:spMk id="2" creationId="{00FF5ADF-51DF-C592-8934-A1DF6D192AD0}"/>
          </ac:spMkLst>
        </pc:spChg>
        <pc:spChg chg="add mod">
          <ac:chgData name="Антон Янко" userId="965ca0305301fe4e" providerId="LiveId" clId="{55BA2631-B2C5-4B04-9307-A5A6AD6AA7DB}" dt="2026-04-23T15:34:47.814" v="913"/>
          <ac:spMkLst>
            <pc:docMk/>
            <pc:sldMk cId="378867023" sldId="2260"/>
            <ac:spMk id="3" creationId="{5AE8F509-532E-C53E-BF67-91E81D25CB96}"/>
          </ac:spMkLst>
        </pc:spChg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378867023" sldId="2260"/>
            <ac:spMk id="4" creationId="{5F6D237D-A066-79E1-5BE2-A78364F853CC}"/>
          </ac:spMkLst>
        </pc:spChg>
        <pc:spChg chg="del mod">
          <ac:chgData name="Антон Янко" userId="965ca0305301fe4e" providerId="LiveId" clId="{55BA2631-B2C5-4B04-9307-A5A6AD6AA7DB}" dt="2026-04-23T15:34:47.464" v="912" actId="478"/>
          <ac:spMkLst>
            <pc:docMk/>
            <pc:sldMk cId="378867023" sldId="2260"/>
            <ac:spMk id="5" creationId="{01D0477E-A618-B92A-8CE1-A2F683A01134}"/>
          </ac:spMkLst>
        </pc:spChg>
      </pc:sldChg>
      <pc:sldChg chg="addSp delSp modSp add mod">
        <pc:chgData name="Антон Янко" userId="965ca0305301fe4e" providerId="LiveId" clId="{55BA2631-B2C5-4B04-9307-A5A6AD6AA7DB}" dt="2026-04-23T15:34:57.998" v="915"/>
        <pc:sldMkLst>
          <pc:docMk/>
          <pc:sldMk cId="2582798984" sldId="2261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2582798984" sldId="2261"/>
            <ac:spMk id="2" creationId="{EC6E3165-AD77-BCA7-2585-31EBCC9C4B09}"/>
          </ac:spMkLst>
        </pc:spChg>
        <pc:spChg chg="add mod">
          <ac:chgData name="Антон Янко" userId="965ca0305301fe4e" providerId="LiveId" clId="{55BA2631-B2C5-4B04-9307-A5A6AD6AA7DB}" dt="2026-04-23T15:34:57.998" v="915"/>
          <ac:spMkLst>
            <pc:docMk/>
            <pc:sldMk cId="2582798984" sldId="2261"/>
            <ac:spMk id="3" creationId="{F6294358-A46C-E197-8EF9-F651EC9CF105}"/>
          </ac:spMkLst>
        </pc:spChg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2582798984" sldId="2261"/>
            <ac:spMk id="4" creationId="{AE281AF3-976B-19F1-7330-22A91EAE4744}"/>
          </ac:spMkLst>
        </pc:spChg>
        <pc:spChg chg="del mod">
          <ac:chgData name="Антон Янко" userId="965ca0305301fe4e" providerId="LiveId" clId="{55BA2631-B2C5-4B04-9307-A5A6AD6AA7DB}" dt="2026-04-23T15:34:57.002" v="914" actId="478"/>
          <ac:spMkLst>
            <pc:docMk/>
            <pc:sldMk cId="2582798984" sldId="2261"/>
            <ac:spMk id="5" creationId="{D1987DBF-F649-9F3A-8482-17B89557873B}"/>
          </ac:spMkLst>
        </pc:spChg>
      </pc:sldChg>
      <pc:sldChg chg="modSp add mod">
        <pc:chgData name="Антон Янко" userId="965ca0305301fe4e" providerId="LiveId" clId="{55BA2631-B2C5-4B04-9307-A5A6AD6AA7DB}" dt="2026-04-23T15:48:55.957" v="1085" actId="1076"/>
        <pc:sldMkLst>
          <pc:docMk/>
          <pc:sldMk cId="397677273" sldId="2262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397677273" sldId="2262"/>
            <ac:spMk id="2" creationId="{C733CDD1-9EA3-B061-2F42-D67583914009}"/>
          </ac:spMkLst>
        </pc:spChg>
        <pc:spChg chg="mod">
          <ac:chgData name="Антон Янко" userId="965ca0305301fe4e" providerId="LiveId" clId="{55BA2631-B2C5-4B04-9307-A5A6AD6AA7DB}" dt="2026-04-23T15:48:55.957" v="1085" actId="1076"/>
          <ac:spMkLst>
            <pc:docMk/>
            <pc:sldMk cId="397677273" sldId="2262"/>
            <ac:spMk id="4" creationId="{CBCC01EC-D204-9589-5D87-417DDB779BF5}"/>
          </ac:spMkLst>
        </pc:spChg>
        <pc:spChg chg="mod">
          <ac:chgData name="Антон Янко" userId="965ca0305301fe4e" providerId="LiveId" clId="{55BA2631-B2C5-4B04-9307-A5A6AD6AA7DB}" dt="2026-04-23T15:48:38.604" v="1084"/>
          <ac:spMkLst>
            <pc:docMk/>
            <pc:sldMk cId="397677273" sldId="2262"/>
            <ac:spMk id="5" creationId="{173B3C6E-AC51-83D1-F632-4248311FFF87}"/>
          </ac:spMkLst>
        </pc:spChg>
      </pc:sldChg>
      <pc:sldChg chg="addSp delSp modSp add mod">
        <pc:chgData name="Антон Янко" userId="965ca0305301fe4e" providerId="LiveId" clId="{55BA2631-B2C5-4B04-9307-A5A6AD6AA7DB}" dt="2026-04-23T15:49:38.752" v="1089" actId="6549"/>
        <pc:sldMkLst>
          <pc:docMk/>
          <pc:sldMk cId="3258964183" sldId="2263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3258964183" sldId="2263"/>
            <ac:spMk id="2" creationId="{7D689B57-D794-07E5-556E-947773940764}"/>
          </ac:spMkLst>
        </pc:spChg>
        <pc:spChg chg="add mod">
          <ac:chgData name="Антон Янко" userId="965ca0305301fe4e" providerId="LiveId" clId="{55BA2631-B2C5-4B04-9307-A5A6AD6AA7DB}" dt="2026-04-23T15:49:06.190" v="1087"/>
          <ac:spMkLst>
            <pc:docMk/>
            <pc:sldMk cId="3258964183" sldId="2263"/>
            <ac:spMk id="3" creationId="{6694A5CA-2422-708F-475D-3A0C6A53FDBC}"/>
          </ac:spMkLst>
        </pc:spChg>
        <pc:spChg chg="mod">
          <ac:chgData name="Антон Янко" userId="965ca0305301fe4e" providerId="LiveId" clId="{55BA2631-B2C5-4B04-9307-A5A6AD6AA7DB}" dt="2026-04-23T15:49:38.752" v="1089" actId="6549"/>
          <ac:spMkLst>
            <pc:docMk/>
            <pc:sldMk cId="3258964183" sldId="2263"/>
            <ac:spMk id="4" creationId="{F67A85B4-F729-2C13-B6C7-DF107AEC857F}"/>
          </ac:spMkLst>
        </pc:spChg>
        <pc:spChg chg="del mod">
          <ac:chgData name="Антон Янко" userId="965ca0305301fe4e" providerId="LiveId" clId="{55BA2631-B2C5-4B04-9307-A5A6AD6AA7DB}" dt="2026-04-23T15:49:05.862" v="1086" actId="478"/>
          <ac:spMkLst>
            <pc:docMk/>
            <pc:sldMk cId="3258964183" sldId="2263"/>
            <ac:spMk id="5" creationId="{27E078EF-26AD-BF7E-70CD-7609B1B5C798}"/>
          </ac:spMkLst>
        </pc:spChg>
      </pc:sldChg>
      <pc:sldChg chg="addSp delSp modSp add mod">
        <pc:chgData name="Антон Янко" userId="965ca0305301fe4e" providerId="LiveId" clId="{55BA2631-B2C5-4B04-9307-A5A6AD6AA7DB}" dt="2026-04-23T15:49:58.685" v="1092" actId="1076"/>
        <pc:sldMkLst>
          <pc:docMk/>
          <pc:sldMk cId="3094360064" sldId="2264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3094360064" sldId="2264"/>
            <ac:spMk id="2" creationId="{D60BC3E1-FF64-05FD-2F3C-B3835BAC97DB}"/>
          </ac:spMkLst>
        </pc:spChg>
        <pc:spChg chg="add mod">
          <ac:chgData name="Антон Янко" userId="965ca0305301fe4e" providerId="LiveId" clId="{55BA2631-B2C5-4B04-9307-A5A6AD6AA7DB}" dt="2026-04-23T15:49:50.401" v="1091"/>
          <ac:spMkLst>
            <pc:docMk/>
            <pc:sldMk cId="3094360064" sldId="2264"/>
            <ac:spMk id="3" creationId="{5D864A6A-EF5B-4FC8-3E62-66419C1EC289}"/>
          </ac:spMkLst>
        </pc:spChg>
        <pc:spChg chg="mod">
          <ac:chgData name="Антон Янко" userId="965ca0305301fe4e" providerId="LiveId" clId="{55BA2631-B2C5-4B04-9307-A5A6AD6AA7DB}" dt="2026-04-23T15:49:58.685" v="1092" actId="1076"/>
          <ac:spMkLst>
            <pc:docMk/>
            <pc:sldMk cId="3094360064" sldId="2264"/>
            <ac:spMk id="4" creationId="{54136B19-59D1-6B59-4E13-6A9D74FB431B}"/>
          </ac:spMkLst>
        </pc:spChg>
        <pc:spChg chg="del mod">
          <ac:chgData name="Антон Янко" userId="965ca0305301fe4e" providerId="LiveId" clId="{55BA2631-B2C5-4B04-9307-A5A6AD6AA7DB}" dt="2026-04-23T15:49:49.838" v="1090" actId="478"/>
          <ac:spMkLst>
            <pc:docMk/>
            <pc:sldMk cId="3094360064" sldId="2264"/>
            <ac:spMk id="5" creationId="{00C3E5AD-92CF-C06D-A45F-7080CA1B24FE}"/>
          </ac:spMkLst>
        </pc:spChg>
      </pc:sldChg>
      <pc:sldChg chg="addSp delSp modSp add mod">
        <pc:chgData name="Антон Янко" userId="965ca0305301fe4e" providerId="LiveId" clId="{55BA2631-B2C5-4B04-9307-A5A6AD6AA7DB}" dt="2026-04-23T15:50:48.923" v="1096" actId="255"/>
        <pc:sldMkLst>
          <pc:docMk/>
          <pc:sldMk cId="1976020150" sldId="2265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1976020150" sldId="2265"/>
            <ac:spMk id="2" creationId="{B69EBF05-843B-8E04-9EDA-32FA266D650C}"/>
          </ac:spMkLst>
        </pc:spChg>
        <pc:spChg chg="add mod">
          <ac:chgData name="Антон Янко" userId="965ca0305301fe4e" providerId="LiveId" clId="{55BA2631-B2C5-4B04-9307-A5A6AD6AA7DB}" dt="2026-04-23T15:50:09.307" v="1094"/>
          <ac:spMkLst>
            <pc:docMk/>
            <pc:sldMk cId="1976020150" sldId="2265"/>
            <ac:spMk id="3" creationId="{B3337357-F2B7-49B8-D7EA-D614FCEA8AC9}"/>
          </ac:spMkLst>
        </pc:spChg>
        <pc:spChg chg="mod">
          <ac:chgData name="Антон Янко" userId="965ca0305301fe4e" providerId="LiveId" clId="{55BA2631-B2C5-4B04-9307-A5A6AD6AA7DB}" dt="2026-04-23T15:50:48.923" v="1096" actId="255"/>
          <ac:spMkLst>
            <pc:docMk/>
            <pc:sldMk cId="1976020150" sldId="2265"/>
            <ac:spMk id="4" creationId="{BF182202-36A9-8B89-E793-CC4DE0115D0B}"/>
          </ac:spMkLst>
        </pc:spChg>
        <pc:spChg chg="del mod">
          <ac:chgData name="Антон Янко" userId="965ca0305301fe4e" providerId="LiveId" clId="{55BA2631-B2C5-4B04-9307-A5A6AD6AA7DB}" dt="2026-04-23T15:50:08.949" v="1093" actId="478"/>
          <ac:spMkLst>
            <pc:docMk/>
            <pc:sldMk cId="1976020150" sldId="2265"/>
            <ac:spMk id="5" creationId="{1D905D85-B5D2-7615-C8A8-D645D4A65A6A}"/>
          </ac:spMkLst>
        </pc:spChg>
      </pc:sldChg>
      <pc:sldChg chg="addSp delSp modSp add mod">
        <pc:chgData name="Антон Янко" userId="965ca0305301fe4e" providerId="LiveId" clId="{55BA2631-B2C5-4B04-9307-A5A6AD6AA7DB}" dt="2026-04-23T15:51:15.886" v="1100" actId="20577"/>
        <pc:sldMkLst>
          <pc:docMk/>
          <pc:sldMk cId="2470683740" sldId="2266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2470683740" sldId="2266"/>
            <ac:spMk id="2" creationId="{2B8F5555-6599-428E-B125-51155D043DFC}"/>
          </ac:spMkLst>
        </pc:spChg>
        <pc:spChg chg="add mod">
          <ac:chgData name="Антон Янко" userId="965ca0305301fe4e" providerId="LiveId" clId="{55BA2631-B2C5-4B04-9307-A5A6AD6AA7DB}" dt="2026-04-23T15:51:05.649" v="1098"/>
          <ac:spMkLst>
            <pc:docMk/>
            <pc:sldMk cId="2470683740" sldId="2266"/>
            <ac:spMk id="3" creationId="{28A56590-DEEE-247E-B707-FE5A7E18E8A2}"/>
          </ac:spMkLst>
        </pc:spChg>
        <pc:spChg chg="mod">
          <ac:chgData name="Антон Янко" userId="965ca0305301fe4e" providerId="LiveId" clId="{55BA2631-B2C5-4B04-9307-A5A6AD6AA7DB}" dt="2026-04-23T15:51:15.886" v="1100" actId="20577"/>
          <ac:spMkLst>
            <pc:docMk/>
            <pc:sldMk cId="2470683740" sldId="2266"/>
            <ac:spMk id="4" creationId="{8FA57601-9450-03DC-FC8D-B1416298EA65}"/>
          </ac:spMkLst>
        </pc:spChg>
        <pc:spChg chg="del mod">
          <ac:chgData name="Антон Янко" userId="965ca0305301fe4e" providerId="LiveId" clId="{55BA2631-B2C5-4B04-9307-A5A6AD6AA7DB}" dt="2026-04-23T15:51:05.251" v="1097" actId="478"/>
          <ac:spMkLst>
            <pc:docMk/>
            <pc:sldMk cId="2470683740" sldId="2266"/>
            <ac:spMk id="5" creationId="{B64953A5-E7B1-09BB-C5BB-958332149CB8}"/>
          </ac:spMkLst>
        </pc:spChg>
      </pc:sldChg>
      <pc:sldChg chg="addSp delSp modSp add mod">
        <pc:chgData name="Антон Янко" userId="965ca0305301fe4e" providerId="LiveId" clId="{55BA2631-B2C5-4B04-9307-A5A6AD6AA7DB}" dt="2026-04-23T15:51:29.746" v="1103" actId="1076"/>
        <pc:sldMkLst>
          <pc:docMk/>
          <pc:sldMk cId="2933759658" sldId="2267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2933759658" sldId="2267"/>
            <ac:spMk id="2" creationId="{9CF1F763-F81C-C404-CB5B-22759A2AC13E}"/>
          </ac:spMkLst>
        </pc:spChg>
        <pc:spChg chg="add mod">
          <ac:chgData name="Антон Янко" userId="965ca0305301fe4e" providerId="LiveId" clId="{55BA2631-B2C5-4B04-9307-A5A6AD6AA7DB}" dt="2026-04-23T15:51:22.037" v="1102"/>
          <ac:spMkLst>
            <pc:docMk/>
            <pc:sldMk cId="2933759658" sldId="2267"/>
            <ac:spMk id="3" creationId="{DF1F21F7-4FC7-B20D-5346-25D9A8B18380}"/>
          </ac:spMkLst>
        </pc:spChg>
        <pc:spChg chg="mod">
          <ac:chgData name="Антон Янко" userId="965ca0305301fe4e" providerId="LiveId" clId="{55BA2631-B2C5-4B04-9307-A5A6AD6AA7DB}" dt="2026-04-23T15:51:29.746" v="1103" actId="1076"/>
          <ac:spMkLst>
            <pc:docMk/>
            <pc:sldMk cId="2933759658" sldId="2267"/>
            <ac:spMk id="4" creationId="{BAF6432D-92C9-D109-F037-D95DE0F904B6}"/>
          </ac:spMkLst>
        </pc:spChg>
        <pc:spChg chg="del mod">
          <ac:chgData name="Антон Янко" userId="965ca0305301fe4e" providerId="LiveId" clId="{55BA2631-B2C5-4B04-9307-A5A6AD6AA7DB}" dt="2026-04-23T15:51:20.311" v="1101" actId="478"/>
          <ac:spMkLst>
            <pc:docMk/>
            <pc:sldMk cId="2933759658" sldId="2267"/>
            <ac:spMk id="5" creationId="{B86E26F3-5F5B-D19C-6B21-12ADF9051EDC}"/>
          </ac:spMkLst>
        </pc:spChg>
      </pc:sldChg>
      <pc:sldChg chg="addSp delSp modSp add mod">
        <pc:chgData name="Антон Янко" userId="965ca0305301fe4e" providerId="LiveId" clId="{55BA2631-B2C5-4B04-9307-A5A6AD6AA7DB}" dt="2026-04-23T15:51:41" v="1106" actId="1076"/>
        <pc:sldMkLst>
          <pc:docMk/>
          <pc:sldMk cId="3626198460" sldId="2268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3626198460" sldId="2268"/>
            <ac:spMk id="2" creationId="{CD44EE9C-C335-3797-F110-A23D02C51841}"/>
          </ac:spMkLst>
        </pc:spChg>
        <pc:spChg chg="add mod">
          <ac:chgData name="Антон Янко" userId="965ca0305301fe4e" providerId="LiveId" clId="{55BA2631-B2C5-4B04-9307-A5A6AD6AA7DB}" dt="2026-04-23T15:51:37.269" v="1105"/>
          <ac:spMkLst>
            <pc:docMk/>
            <pc:sldMk cId="3626198460" sldId="2268"/>
            <ac:spMk id="3" creationId="{60E1B88D-00F0-7339-457D-09F0A60C1B5F}"/>
          </ac:spMkLst>
        </pc:spChg>
        <pc:spChg chg="mod">
          <ac:chgData name="Антон Янко" userId="965ca0305301fe4e" providerId="LiveId" clId="{55BA2631-B2C5-4B04-9307-A5A6AD6AA7DB}" dt="2026-04-23T15:51:41" v="1106" actId="1076"/>
          <ac:spMkLst>
            <pc:docMk/>
            <pc:sldMk cId="3626198460" sldId="2268"/>
            <ac:spMk id="4" creationId="{711C6AF3-1B05-8C81-26D7-6C8310B1231E}"/>
          </ac:spMkLst>
        </pc:spChg>
        <pc:spChg chg="del mod">
          <ac:chgData name="Антон Янко" userId="965ca0305301fe4e" providerId="LiveId" clId="{55BA2631-B2C5-4B04-9307-A5A6AD6AA7DB}" dt="2026-04-23T15:51:36.823" v="1104" actId="478"/>
          <ac:spMkLst>
            <pc:docMk/>
            <pc:sldMk cId="3626198460" sldId="2268"/>
            <ac:spMk id="5" creationId="{DDFAC268-AF6D-F74F-DC61-5D1C210F94ED}"/>
          </ac:spMkLst>
        </pc:spChg>
      </pc:sldChg>
      <pc:sldChg chg="addSp delSp modSp add mod">
        <pc:chgData name="Антон Янко" userId="965ca0305301fe4e" providerId="LiveId" clId="{55BA2631-B2C5-4B04-9307-A5A6AD6AA7DB}" dt="2026-04-23T15:51:56.482" v="1109" actId="1076"/>
        <pc:sldMkLst>
          <pc:docMk/>
          <pc:sldMk cId="2345302053" sldId="2269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2345302053" sldId="2269"/>
            <ac:spMk id="2" creationId="{D2A82E5C-7AE2-63ED-B9B6-C4A592E0EFAF}"/>
          </ac:spMkLst>
        </pc:spChg>
        <pc:spChg chg="add mod">
          <ac:chgData name="Антон Янко" userId="965ca0305301fe4e" providerId="LiveId" clId="{55BA2631-B2C5-4B04-9307-A5A6AD6AA7DB}" dt="2026-04-23T15:51:48.281" v="1108"/>
          <ac:spMkLst>
            <pc:docMk/>
            <pc:sldMk cId="2345302053" sldId="2269"/>
            <ac:spMk id="3" creationId="{E7EEEE46-8D6D-8DD9-561D-9A17C3B2D1B7}"/>
          </ac:spMkLst>
        </pc:spChg>
        <pc:spChg chg="mod">
          <ac:chgData name="Антон Янко" userId="965ca0305301fe4e" providerId="LiveId" clId="{55BA2631-B2C5-4B04-9307-A5A6AD6AA7DB}" dt="2026-04-23T15:51:56.482" v="1109" actId="1076"/>
          <ac:spMkLst>
            <pc:docMk/>
            <pc:sldMk cId="2345302053" sldId="2269"/>
            <ac:spMk id="4" creationId="{3E641A31-F83F-70EC-938C-09302E1A5545}"/>
          </ac:spMkLst>
        </pc:spChg>
        <pc:spChg chg="del mod">
          <ac:chgData name="Антон Янко" userId="965ca0305301fe4e" providerId="LiveId" clId="{55BA2631-B2C5-4B04-9307-A5A6AD6AA7DB}" dt="2026-04-23T15:51:47.723" v="1107" actId="478"/>
          <ac:spMkLst>
            <pc:docMk/>
            <pc:sldMk cId="2345302053" sldId="2269"/>
            <ac:spMk id="5" creationId="{00E06ACB-2C73-6674-AD32-DF561ABEF694}"/>
          </ac:spMkLst>
        </pc:spChg>
      </pc:sldChg>
      <pc:sldChg chg="modSp add del mod">
        <pc:chgData name="Антон Янко" userId="965ca0305301fe4e" providerId="LiveId" clId="{55BA2631-B2C5-4B04-9307-A5A6AD6AA7DB}" dt="2026-04-23T15:52:18.232" v="1110" actId="2696"/>
        <pc:sldMkLst>
          <pc:docMk/>
          <pc:sldMk cId="3561694699" sldId="2270"/>
        </pc:sldMkLst>
      </pc:sldChg>
      <pc:sldChg chg="addSp delSp modSp add mod">
        <pc:chgData name="Антон Янко" userId="965ca0305301fe4e" providerId="LiveId" clId="{55BA2631-B2C5-4B04-9307-A5A6AD6AA7DB}" dt="2026-04-23T16:07:34.428" v="1267" actId="20577"/>
        <pc:sldMkLst>
          <pc:docMk/>
          <pc:sldMk cId="504100445" sldId="2271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504100445" sldId="2271"/>
            <ac:spMk id="2" creationId="{0A3F03FF-A928-D3ED-00E6-77653D5870CA}"/>
          </ac:spMkLst>
        </pc:spChg>
        <pc:spChg chg="add mod">
          <ac:chgData name="Антон Янко" userId="965ca0305301fe4e" providerId="LiveId" clId="{55BA2631-B2C5-4B04-9307-A5A6AD6AA7DB}" dt="2026-04-23T15:52:28.500" v="1112"/>
          <ac:spMkLst>
            <pc:docMk/>
            <pc:sldMk cId="504100445" sldId="2271"/>
            <ac:spMk id="3" creationId="{043EC8D9-8281-8B22-C213-B523E7C7D65B}"/>
          </ac:spMkLst>
        </pc:spChg>
        <pc:spChg chg="mod">
          <ac:chgData name="Антон Янко" userId="965ca0305301fe4e" providerId="LiveId" clId="{55BA2631-B2C5-4B04-9307-A5A6AD6AA7DB}" dt="2026-04-23T16:07:34.428" v="1267" actId="20577"/>
          <ac:spMkLst>
            <pc:docMk/>
            <pc:sldMk cId="504100445" sldId="2271"/>
            <ac:spMk id="4" creationId="{55B0E570-025A-710C-A454-4C77437563A4}"/>
          </ac:spMkLst>
        </pc:spChg>
        <pc:spChg chg="del mod">
          <ac:chgData name="Антон Янко" userId="965ca0305301fe4e" providerId="LiveId" clId="{55BA2631-B2C5-4B04-9307-A5A6AD6AA7DB}" dt="2026-04-23T15:52:28.039" v="1111" actId="478"/>
          <ac:spMkLst>
            <pc:docMk/>
            <pc:sldMk cId="504100445" sldId="2271"/>
            <ac:spMk id="5" creationId="{85B4A929-92DD-4C04-328E-EE25EC8C5F1F}"/>
          </ac:spMkLst>
        </pc:spChg>
      </pc:sldChg>
      <pc:sldChg chg="addSp delSp modSp add mod">
        <pc:chgData name="Антон Янко" userId="965ca0305301fe4e" providerId="LiveId" clId="{55BA2631-B2C5-4B04-9307-A5A6AD6AA7DB}" dt="2026-04-23T15:52:34.388" v="1114"/>
        <pc:sldMkLst>
          <pc:docMk/>
          <pc:sldMk cId="1454437959" sldId="2272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1454437959" sldId="2272"/>
            <ac:spMk id="2" creationId="{E46CFAC5-CAF3-3BE8-7AC7-AAECA00D8127}"/>
          </ac:spMkLst>
        </pc:spChg>
        <pc:spChg chg="add mod">
          <ac:chgData name="Антон Янко" userId="965ca0305301fe4e" providerId="LiveId" clId="{55BA2631-B2C5-4B04-9307-A5A6AD6AA7DB}" dt="2026-04-23T15:52:34.388" v="1114"/>
          <ac:spMkLst>
            <pc:docMk/>
            <pc:sldMk cId="1454437959" sldId="2272"/>
            <ac:spMk id="3" creationId="{2CB0ED71-097C-CC94-F512-9151886DC7F3}"/>
          </ac:spMkLst>
        </pc:spChg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1454437959" sldId="2272"/>
            <ac:spMk id="4" creationId="{2A17A095-39DF-4500-DFC0-A7577D676B0D}"/>
          </ac:spMkLst>
        </pc:spChg>
        <pc:spChg chg="del mod">
          <ac:chgData name="Антон Янко" userId="965ca0305301fe4e" providerId="LiveId" clId="{55BA2631-B2C5-4B04-9307-A5A6AD6AA7DB}" dt="2026-04-23T15:52:34.024" v="1113" actId="478"/>
          <ac:spMkLst>
            <pc:docMk/>
            <pc:sldMk cId="1454437959" sldId="2272"/>
            <ac:spMk id="5" creationId="{2BB5E8DA-2E96-A7AA-ECA8-FC0A41EB8996}"/>
          </ac:spMkLst>
        </pc:spChg>
      </pc:sldChg>
      <pc:sldChg chg="modSp add mod">
        <pc:chgData name="Антон Янко" userId="965ca0305301fe4e" providerId="LiveId" clId="{55BA2631-B2C5-4B04-9307-A5A6AD6AA7DB}" dt="2026-04-23T15:53:49.840" v="1122"/>
        <pc:sldMkLst>
          <pc:docMk/>
          <pc:sldMk cId="3263439880" sldId="2273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3263439880" sldId="2273"/>
            <ac:spMk id="2" creationId="{7D720E46-8BC2-8838-D4EC-381D57475441}"/>
          </ac:spMkLst>
        </pc:spChg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3263439880" sldId="2273"/>
            <ac:spMk id="4" creationId="{07C7E5DB-1391-A54E-2793-2810BDB9A5C9}"/>
          </ac:spMkLst>
        </pc:spChg>
        <pc:spChg chg="mod">
          <ac:chgData name="Антон Янко" userId="965ca0305301fe4e" providerId="LiveId" clId="{55BA2631-B2C5-4B04-9307-A5A6AD6AA7DB}" dt="2026-04-23T15:53:49.840" v="1122"/>
          <ac:spMkLst>
            <pc:docMk/>
            <pc:sldMk cId="3263439880" sldId="2273"/>
            <ac:spMk id="5" creationId="{D1E66C9A-5E2C-A03D-216A-8F9CABD79679}"/>
          </ac:spMkLst>
        </pc:spChg>
      </pc:sldChg>
      <pc:sldChg chg="addSp delSp modSp add mod">
        <pc:chgData name="Антон Янко" userId="965ca0305301fe4e" providerId="LiveId" clId="{55BA2631-B2C5-4B04-9307-A5A6AD6AA7DB}" dt="2026-04-23T15:54:18.946" v="1124"/>
        <pc:sldMkLst>
          <pc:docMk/>
          <pc:sldMk cId="2658542511" sldId="2274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2658542511" sldId="2274"/>
            <ac:spMk id="2" creationId="{E139A686-02B8-0A5B-7019-67D21904EEEC}"/>
          </ac:spMkLst>
        </pc:spChg>
        <pc:spChg chg="add mod">
          <ac:chgData name="Антон Янко" userId="965ca0305301fe4e" providerId="LiveId" clId="{55BA2631-B2C5-4B04-9307-A5A6AD6AA7DB}" dt="2026-04-23T15:54:18.946" v="1124"/>
          <ac:spMkLst>
            <pc:docMk/>
            <pc:sldMk cId="2658542511" sldId="2274"/>
            <ac:spMk id="3" creationId="{729EBD6E-6C9C-AF69-7CBA-566599C9A2BC}"/>
          </ac:spMkLst>
        </pc:spChg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2658542511" sldId="2274"/>
            <ac:spMk id="4" creationId="{4EBDC780-0A35-0E14-5620-BC059719DA62}"/>
          </ac:spMkLst>
        </pc:spChg>
        <pc:spChg chg="del mod">
          <ac:chgData name="Антон Янко" userId="965ca0305301fe4e" providerId="LiveId" clId="{55BA2631-B2C5-4B04-9307-A5A6AD6AA7DB}" dt="2026-04-23T15:54:18.672" v="1123" actId="478"/>
          <ac:spMkLst>
            <pc:docMk/>
            <pc:sldMk cId="2658542511" sldId="2274"/>
            <ac:spMk id="5" creationId="{61FF27B6-AEAD-AD2C-038B-A44E5883A05A}"/>
          </ac:spMkLst>
        </pc:spChg>
      </pc:sldChg>
      <pc:sldChg chg="modSp add mod ord">
        <pc:chgData name="Антон Янко" userId="965ca0305301fe4e" providerId="LiveId" clId="{55BA2631-B2C5-4B04-9307-A5A6AD6AA7DB}" dt="2026-04-23T15:29:50.652" v="888" actId="20578"/>
        <pc:sldMkLst>
          <pc:docMk/>
          <pc:sldMk cId="3071101888" sldId="2275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3071101888" sldId="2275"/>
            <ac:spMk id="2" creationId="{25383B67-CEF1-27BD-D117-6D8F18E5DFC5}"/>
          </ac:spMkLst>
        </pc:spChg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3071101888" sldId="2275"/>
            <ac:spMk id="3" creationId="{8F55C007-F7DB-4E39-E71B-73A3A3534272}"/>
          </ac:spMkLst>
        </pc:spChg>
        <pc:spChg chg="mod">
          <ac:chgData name="Антон Янко" userId="965ca0305301fe4e" providerId="LiveId" clId="{55BA2631-B2C5-4B04-9307-A5A6AD6AA7DB}" dt="2026-04-23T15:29:50.652" v="888" actId="20578"/>
          <ac:spMkLst>
            <pc:docMk/>
            <pc:sldMk cId="3071101888" sldId="2275"/>
            <ac:spMk id="4" creationId="{CE571D4B-BDE3-B866-3C00-0DA4AE042D3F}"/>
          </ac:spMkLst>
        </pc:spChg>
        <pc:spChg chg="mod">
          <ac:chgData name="Антон Янко" userId="965ca0305301fe4e" providerId="LiveId" clId="{55BA2631-B2C5-4B04-9307-A5A6AD6AA7DB}" dt="2026-04-23T15:26:06.889" v="869" actId="20577"/>
          <ac:spMkLst>
            <pc:docMk/>
            <pc:sldMk cId="3071101888" sldId="2275"/>
            <ac:spMk id="5" creationId="{7C687CBB-5345-5162-FE65-2A9AB322C9AF}"/>
          </ac:spMkLst>
        </pc:spChg>
      </pc:sldChg>
      <pc:sldChg chg="addSp delSp modSp add mod">
        <pc:chgData name="Антон Янко" userId="965ca0305301fe4e" providerId="LiveId" clId="{55BA2631-B2C5-4B04-9307-A5A6AD6AA7DB}" dt="2026-04-23T15:35:06.862" v="917"/>
        <pc:sldMkLst>
          <pc:docMk/>
          <pc:sldMk cId="4042373534" sldId="2276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4042373534" sldId="2276"/>
            <ac:spMk id="2" creationId="{D41CEDBD-A44D-CF47-8B70-E7848C92D520}"/>
          </ac:spMkLst>
        </pc:spChg>
        <pc:spChg chg="add mod">
          <ac:chgData name="Антон Янко" userId="965ca0305301fe4e" providerId="LiveId" clId="{55BA2631-B2C5-4B04-9307-A5A6AD6AA7DB}" dt="2026-04-23T15:35:06.862" v="917"/>
          <ac:spMkLst>
            <pc:docMk/>
            <pc:sldMk cId="4042373534" sldId="2276"/>
            <ac:spMk id="3" creationId="{AB1BE3F5-3421-3EA1-FD42-3FA74F0375F9}"/>
          </ac:spMkLst>
        </pc:spChg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4042373534" sldId="2276"/>
            <ac:spMk id="4" creationId="{C8924049-3BD5-81CE-C1C2-0187B531D4E7}"/>
          </ac:spMkLst>
        </pc:spChg>
        <pc:spChg chg="del mod">
          <ac:chgData name="Антон Янко" userId="965ca0305301fe4e" providerId="LiveId" clId="{55BA2631-B2C5-4B04-9307-A5A6AD6AA7DB}" dt="2026-04-23T15:35:06.557" v="916" actId="478"/>
          <ac:spMkLst>
            <pc:docMk/>
            <pc:sldMk cId="4042373534" sldId="2276"/>
            <ac:spMk id="5" creationId="{65597826-A7E8-6D98-67DB-24A4794075D6}"/>
          </ac:spMkLst>
        </pc:spChg>
      </pc:sldChg>
      <pc:sldChg chg="addSp delSp modSp add mod">
        <pc:chgData name="Антон Янко" userId="965ca0305301fe4e" providerId="LiveId" clId="{55BA2631-B2C5-4B04-9307-A5A6AD6AA7DB}" dt="2026-04-23T15:35:17.707" v="919"/>
        <pc:sldMkLst>
          <pc:docMk/>
          <pc:sldMk cId="3797571039" sldId="2277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3797571039" sldId="2277"/>
            <ac:spMk id="2" creationId="{DEE7129F-407E-80F4-E91D-0BFC9208C558}"/>
          </ac:spMkLst>
        </pc:spChg>
        <pc:spChg chg="add mod">
          <ac:chgData name="Антон Янко" userId="965ca0305301fe4e" providerId="LiveId" clId="{55BA2631-B2C5-4B04-9307-A5A6AD6AA7DB}" dt="2026-04-23T15:35:17.707" v="919"/>
          <ac:spMkLst>
            <pc:docMk/>
            <pc:sldMk cId="3797571039" sldId="2277"/>
            <ac:spMk id="3" creationId="{26F7E12D-5B4E-9A4D-8B0D-E2615F11BB8D}"/>
          </ac:spMkLst>
        </pc:spChg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3797571039" sldId="2277"/>
            <ac:spMk id="4" creationId="{887940BF-7E7C-6E6E-6AF4-2D403CF2F325}"/>
          </ac:spMkLst>
        </pc:spChg>
        <pc:spChg chg="del mod">
          <ac:chgData name="Антон Янко" userId="965ca0305301fe4e" providerId="LiveId" clId="{55BA2631-B2C5-4B04-9307-A5A6AD6AA7DB}" dt="2026-04-23T15:35:17.403" v="918" actId="478"/>
          <ac:spMkLst>
            <pc:docMk/>
            <pc:sldMk cId="3797571039" sldId="2277"/>
            <ac:spMk id="5" creationId="{C99BD7DA-ADA9-0A53-5B5B-D8E050BAAF2A}"/>
          </ac:spMkLst>
        </pc:spChg>
      </pc:sldChg>
      <pc:sldChg chg="modSp add mod">
        <pc:chgData name="Антон Янко" userId="965ca0305301fe4e" providerId="LiveId" clId="{55BA2631-B2C5-4B04-9307-A5A6AD6AA7DB}" dt="2026-04-23T15:47:36.005" v="1081" actId="113"/>
        <pc:sldMkLst>
          <pc:docMk/>
          <pc:sldMk cId="3533306174" sldId="2278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3533306174" sldId="2278"/>
            <ac:spMk id="2" creationId="{10BFC08F-1302-702A-61F5-DB6608F3AF86}"/>
          </ac:spMkLst>
        </pc:spChg>
        <pc:spChg chg="mod">
          <ac:chgData name="Антон Янко" userId="965ca0305301fe4e" providerId="LiveId" clId="{55BA2631-B2C5-4B04-9307-A5A6AD6AA7DB}" dt="2026-04-23T15:47:36.005" v="1081" actId="113"/>
          <ac:spMkLst>
            <pc:docMk/>
            <pc:sldMk cId="3533306174" sldId="2278"/>
            <ac:spMk id="4" creationId="{92B9818D-8CD1-545E-1C3D-2C1AD6B6301F}"/>
          </ac:spMkLst>
        </pc:spChg>
        <pc:spChg chg="mod">
          <ac:chgData name="Антон Янко" userId="965ca0305301fe4e" providerId="LiveId" clId="{55BA2631-B2C5-4B04-9307-A5A6AD6AA7DB}" dt="2026-04-23T15:35:56.699" v="922"/>
          <ac:spMkLst>
            <pc:docMk/>
            <pc:sldMk cId="3533306174" sldId="2278"/>
            <ac:spMk id="5" creationId="{2994D95E-864A-BBF1-77D3-92E053BE0BA9}"/>
          </ac:spMkLst>
        </pc:spChg>
      </pc:sldChg>
      <pc:sldChg chg="addSp delSp modSp add mod">
        <pc:chgData name="Антон Янко" userId="965ca0305301fe4e" providerId="LiveId" clId="{55BA2631-B2C5-4B04-9307-A5A6AD6AA7DB}" dt="2026-04-23T15:36:12.094" v="924"/>
        <pc:sldMkLst>
          <pc:docMk/>
          <pc:sldMk cId="1155826941" sldId="2279"/>
        </pc:sldMkLst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1155826941" sldId="2279"/>
            <ac:spMk id="2" creationId="{261EBF76-11C8-6193-65DB-B861EDF8E9FD}"/>
          </ac:spMkLst>
        </pc:spChg>
        <pc:spChg chg="add mod">
          <ac:chgData name="Антон Янко" userId="965ca0305301fe4e" providerId="LiveId" clId="{55BA2631-B2C5-4B04-9307-A5A6AD6AA7DB}" dt="2026-04-23T15:36:12.094" v="924"/>
          <ac:spMkLst>
            <pc:docMk/>
            <pc:sldMk cId="1155826941" sldId="2279"/>
            <ac:spMk id="3" creationId="{89120A35-9D1C-4E7C-1A32-6EA1F6FF3222}"/>
          </ac:spMkLst>
        </pc:spChg>
        <pc:spChg chg="mod">
          <ac:chgData name="Антон Янко" userId="965ca0305301fe4e" providerId="LiveId" clId="{55BA2631-B2C5-4B04-9307-A5A6AD6AA7DB}" dt="2026-04-21T17:29:08.395" v="626" actId="790"/>
          <ac:spMkLst>
            <pc:docMk/>
            <pc:sldMk cId="1155826941" sldId="2279"/>
            <ac:spMk id="4" creationId="{2CA2EEBF-503E-8F1D-ADA1-67639B18F870}"/>
          </ac:spMkLst>
        </pc:spChg>
        <pc:spChg chg="del mod">
          <ac:chgData name="Антон Янко" userId="965ca0305301fe4e" providerId="LiveId" clId="{55BA2631-B2C5-4B04-9307-A5A6AD6AA7DB}" dt="2026-04-23T15:36:11.757" v="923" actId="478"/>
          <ac:spMkLst>
            <pc:docMk/>
            <pc:sldMk cId="1155826941" sldId="2279"/>
            <ac:spMk id="5" creationId="{B9924963-84E3-15DA-5ED8-E47A09C5308C}"/>
          </ac:spMkLst>
        </pc:spChg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3411627958" sldId="2280"/>
        </pc:sldMkLst>
      </pc:sldChg>
      <pc:sldChg chg="modSp add mod">
        <pc:chgData name="Антон Янко" userId="965ca0305301fe4e" providerId="LiveId" clId="{55BA2631-B2C5-4B04-9307-A5A6AD6AA7DB}" dt="2026-04-23T16:05:44.050" v="1262" actId="1076"/>
        <pc:sldMkLst>
          <pc:docMk/>
          <pc:sldMk cId="3928087385" sldId="2280"/>
        </pc:sldMkLst>
        <pc:spChg chg="mod">
          <ac:chgData name="Антон Янко" userId="965ca0305301fe4e" providerId="LiveId" clId="{55BA2631-B2C5-4B04-9307-A5A6AD6AA7DB}" dt="2026-04-23T16:05:44.050" v="1262" actId="1076"/>
          <ac:spMkLst>
            <pc:docMk/>
            <pc:sldMk cId="3928087385" sldId="2280"/>
            <ac:spMk id="4" creationId="{7AF88AD7-7ECA-38C1-C030-8CFD6469ED99}"/>
          </ac:spMkLst>
        </pc:spChg>
        <pc:spChg chg="mod">
          <ac:chgData name="Антон Янко" userId="965ca0305301fe4e" providerId="LiveId" clId="{55BA2631-B2C5-4B04-9307-A5A6AD6AA7DB}" dt="2026-04-23T16:05:40.986" v="1261" actId="1076"/>
          <ac:spMkLst>
            <pc:docMk/>
            <pc:sldMk cId="3928087385" sldId="2280"/>
            <ac:spMk id="5" creationId="{67B85437-19F7-8309-C2A2-1330EB447146}"/>
          </ac:spMkLst>
        </pc:spChg>
      </pc:sldChg>
      <pc:sldChg chg="addSp modSp add mod">
        <pc:chgData name="Антон Янко" userId="965ca0305301fe4e" providerId="LiveId" clId="{55BA2631-B2C5-4B04-9307-A5A6AD6AA7DB}" dt="2026-04-23T15:56:00.519" v="1146" actId="20577"/>
        <pc:sldMkLst>
          <pc:docMk/>
          <pc:sldMk cId="27058863" sldId="2281"/>
        </pc:sldMkLst>
        <pc:spChg chg="add">
          <ac:chgData name="Антон Янко" userId="965ca0305301fe4e" providerId="LiveId" clId="{55BA2631-B2C5-4B04-9307-A5A6AD6AA7DB}" dt="2026-04-23T15:39:00.061" v="940"/>
          <ac:spMkLst>
            <pc:docMk/>
            <pc:sldMk cId="27058863" sldId="2281"/>
            <ac:spMk id="3" creationId="{07AEFCCE-9902-A06E-BA15-33C86C98C911}"/>
          </ac:spMkLst>
        </pc:spChg>
        <pc:spChg chg="mod">
          <ac:chgData name="Антон Янко" userId="965ca0305301fe4e" providerId="LiveId" clId="{55BA2631-B2C5-4B04-9307-A5A6AD6AA7DB}" dt="2026-04-23T15:56:00.519" v="1146" actId="20577"/>
          <ac:spMkLst>
            <pc:docMk/>
            <pc:sldMk cId="27058863" sldId="2281"/>
            <ac:spMk id="4" creationId="{CBB6330C-DAC2-35F0-CA36-F266A9A2E97F}"/>
          </ac:spMkLst>
        </pc:spChg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1343917920" sldId="2281"/>
        </pc:sldMkLst>
      </pc:sldChg>
      <pc:sldChg chg="delSp modSp add mod">
        <pc:chgData name="Антон Янко" userId="965ca0305301fe4e" providerId="LiveId" clId="{55BA2631-B2C5-4B04-9307-A5A6AD6AA7DB}" dt="2026-04-23T16:04:59.908" v="1259" actId="1076"/>
        <pc:sldMkLst>
          <pc:docMk/>
          <pc:sldMk cId="1323447218" sldId="2282"/>
        </pc:sldMkLst>
        <pc:spChg chg="del">
          <ac:chgData name="Антон Янко" userId="965ca0305301fe4e" providerId="LiveId" clId="{55BA2631-B2C5-4B04-9307-A5A6AD6AA7DB}" dt="2026-04-23T15:57:12.396" v="1148" actId="478"/>
          <ac:spMkLst>
            <pc:docMk/>
            <pc:sldMk cId="1323447218" sldId="2282"/>
            <ac:spMk id="3" creationId="{7EF83ACF-9E02-B082-0FC7-029F6BFCBB84}"/>
          </ac:spMkLst>
        </pc:spChg>
        <pc:spChg chg="mod">
          <ac:chgData name="Антон Янко" userId="965ca0305301fe4e" providerId="LiveId" clId="{55BA2631-B2C5-4B04-9307-A5A6AD6AA7DB}" dt="2026-04-23T16:04:59.908" v="1259" actId="1076"/>
          <ac:spMkLst>
            <pc:docMk/>
            <pc:sldMk cId="1323447218" sldId="2282"/>
            <ac:spMk id="4" creationId="{11F8E136-4329-2828-29DD-04D0EA4CE387}"/>
          </ac:spMkLst>
        </pc:spChg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1831143259" sldId="2282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3975296878" sldId="2283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1563337822" sldId="2284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3397498821" sldId="2285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3341400470" sldId="2286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1200610070" sldId="2287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3855946406" sldId="2288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1024138178" sldId="2289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66875998" sldId="2290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2656630934" sldId="2291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1762335491" sldId="2292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706417692" sldId="2293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3861949746" sldId="2294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1566089852" sldId="2295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3851770418" sldId="2296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1081597241" sldId="2297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1135927266" sldId="2298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2729702075" sldId="2299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300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301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302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303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304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305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306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307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308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309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310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311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312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0" sldId="2313"/>
        </pc:sldMkLst>
      </pc:sldChg>
      <pc:sldChg chg="modSp add del mod">
        <pc:chgData name="Антон Янко" userId="965ca0305301fe4e" providerId="LiveId" clId="{55BA2631-B2C5-4B04-9307-A5A6AD6AA7DB}" dt="2026-04-23T15:00:31.265" v="673" actId="47"/>
        <pc:sldMkLst>
          <pc:docMk/>
          <pc:sldMk cId="997498175" sldId="2314"/>
        </pc:sldMkLst>
      </pc:sldChg>
      <pc:sldChg chg="addSp delSp modSp add del mod">
        <pc:chgData name="Антон Янко" userId="965ca0305301fe4e" providerId="LiveId" clId="{55BA2631-B2C5-4B04-9307-A5A6AD6AA7DB}" dt="2026-04-23T15:00:31.265" v="673" actId="47"/>
        <pc:sldMkLst>
          <pc:docMk/>
          <pc:sldMk cId="1545612195" sldId="2315"/>
        </pc:sldMkLst>
      </pc:sldChg>
      <pc:sldMasterChg chg="setBg modSldLayout">
        <pc:chgData name="Антон Янко" userId="965ca0305301fe4e" providerId="LiveId" clId="{55BA2631-B2C5-4B04-9307-A5A6AD6AA7DB}" dt="2026-04-21T16:43:42.053" v="152"/>
        <pc:sldMasterMkLst>
          <pc:docMk/>
          <pc:sldMasterMk cId="2044250111" sldId="2147483660"/>
        </pc:sldMasterMkLst>
        <pc:sldLayoutChg chg="setBg">
          <pc:chgData name="Антон Янко" userId="965ca0305301fe4e" providerId="LiveId" clId="{55BA2631-B2C5-4B04-9307-A5A6AD6AA7DB}" dt="2026-04-21T16:43:42.053" v="152"/>
          <pc:sldLayoutMkLst>
            <pc:docMk/>
            <pc:sldMasterMk cId="2044250111" sldId="2147483660"/>
            <pc:sldLayoutMk cId="1737693157" sldId="2147483661"/>
          </pc:sldLayoutMkLst>
        </pc:sldLayoutChg>
        <pc:sldLayoutChg chg="setBg">
          <pc:chgData name="Антон Янко" userId="965ca0305301fe4e" providerId="LiveId" clId="{55BA2631-B2C5-4B04-9307-A5A6AD6AA7DB}" dt="2026-04-21T16:43:42.053" v="152"/>
          <pc:sldLayoutMkLst>
            <pc:docMk/>
            <pc:sldMasterMk cId="2044250111" sldId="2147483660"/>
            <pc:sldLayoutMk cId="3386369895" sldId="2147483662"/>
          </pc:sldLayoutMkLst>
        </pc:sldLayoutChg>
        <pc:sldLayoutChg chg="setBg">
          <pc:chgData name="Антон Янко" userId="965ca0305301fe4e" providerId="LiveId" clId="{55BA2631-B2C5-4B04-9307-A5A6AD6AA7DB}" dt="2026-04-21T16:43:42.053" v="152"/>
          <pc:sldLayoutMkLst>
            <pc:docMk/>
            <pc:sldMasterMk cId="2044250111" sldId="2147483660"/>
            <pc:sldLayoutMk cId="2765707890" sldId="2147483663"/>
          </pc:sldLayoutMkLst>
        </pc:sldLayoutChg>
        <pc:sldLayoutChg chg="setBg">
          <pc:chgData name="Антон Янко" userId="965ca0305301fe4e" providerId="LiveId" clId="{55BA2631-B2C5-4B04-9307-A5A6AD6AA7DB}" dt="2026-04-21T16:43:42.053" v="152"/>
          <pc:sldLayoutMkLst>
            <pc:docMk/>
            <pc:sldMasterMk cId="2044250111" sldId="2147483660"/>
            <pc:sldLayoutMk cId="3843053489" sldId="2147483664"/>
          </pc:sldLayoutMkLst>
        </pc:sldLayoutChg>
        <pc:sldLayoutChg chg="setBg">
          <pc:chgData name="Антон Янко" userId="965ca0305301fe4e" providerId="LiveId" clId="{55BA2631-B2C5-4B04-9307-A5A6AD6AA7DB}" dt="2026-04-21T16:43:42.053" v="152"/>
          <pc:sldLayoutMkLst>
            <pc:docMk/>
            <pc:sldMasterMk cId="2044250111" sldId="2147483660"/>
            <pc:sldLayoutMk cId="924640427" sldId="2147483665"/>
          </pc:sldLayoutMkLst>
        </pc:sldLayoutChg>
        <pc:sldLayoutChg chg="setBg">
          <pc:chgData name="Антон Янко" userId="965ca0305301fe4e" providerId="LiveId" clId="{55BA2631-B2C5-4B04-9307-A5A6AD6AA7DB}" dt="2026-04-21T16:43:42.053" v="152"/>
          <pc:sldLayoutMkLst>
            <pc:docMk/>
            <pc:sldMasterMk cId="2044250111" sldId="2147483660"/>
            <pc:sldLayoutMk cId="2122222405" sldId="2147483666"/>
          </pc:sldLayoutMkLst>
        </pc:sldLayoutChg>
        <pc:sldLayoutChg chg="setBg">
          <pc:chgData name="Антон Янко" userId="965ca0305301fe4e" providerId="LiveId" clId="{55BA2631-B2C5-4B04-9307-A5A6AD6AA7DB}" dt="2026-04-21T16:43:42.053" v="152"/>
          <pc:sldLayoutMkLst>
            <pc:docMk/>
            <pc:sldMasterMk cId="2044250111" sldId="2147483660"/>
            <pc:sldLayoutMk cId="834460532" sldId="2147483667"/>
          </pc:sldLayoutMkLst>
        </pc:sldLayoutChg>
        <pc:sldLayoutChg chg="setBg">
          <pc:chgData name="Антон Янко" userId="965ca0305301fe4e" providerId="LiveId" clId="{55BA2631-B2C5-4B04-9307-A5A6AD6AA7DB}" dt="2026-04-21T16:43:42.053" v="152"/>
          <pc:sldLayoutMkLst>
            <pc:docMk/>
            <pc:sldMasterMk cId="2044250111" sldId="2147483660"/>
            <pc:sldLayoutMk cId="3320456510" sldId="2147483668"/>
          </pc:sldLayoutMkLst>
        </pc:sldLayoutChg>
        <pc:sldLayoutChg chg="setBg">
          <pc:chgData name="Антон Янко" userId="965ca0305301fe4e" providerId="LiveId" clId="{55BA2631-B2C5-4B04-9307-A5A6AD6AA7DB}" dt="2026-04-21T16:43:42.053" v="152"/>
          <pc:sldLayoutMkLst>
            <pc:docMk/>
            <pc:sldMasterMk cId="2044250111" sldId="2147483660"/>
            <pc:sldLayoutMk cId="3434067285" sldId="2147483669"/>
          </pc:sldLayoutMkLst>
        </pc:sldLayoutChg>
        <pc:sldLayoutChg chg="setBg">
          <pc:chgData name="Антон Янко" userId="965ca0305301fe4e" providerId="LiveId" clId="{55BA2631-B2C5-4B04-9307-A5A6AD6AA7DB}" dt="2026-04-21T16:43:42.053" v="152"/>
          <pc:sldLayoutMkLst>
            <pc:docMk/>
            <pc:sldMasterMk cId="2044250111" sldId="2147483660"/>
            <pc:sldLayoutMk cId="1241677220" sldId="2147483670"/>
          </pc:sldLayoutMkLst>
        </pc:sldLayoutChg>
        <pc:sldLayoutChg chg="setBg">
          <pc:chgData name="Антон Янко" userId="965ca0305301fe4e" providerId="LiveId" clId="{55BA2631-B2C5-4B04-9307-A5A6AD6AA7DB}" dt="2026-04-21T16:43:42.053" v="152"/>
          <pc:sldLayoutMkLst>
            <pc:docMk/>
            <pc:sldMasterMk cId="2044250111" sldId="2147483660"/>
            <pc:sldLayoutMk cId="898342861" sldId="214748367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1E15F-866F-4DDC-BADA-733FD6B1454E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ED052-FADF-4328-BAE6-3515B62FB13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5342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683545"/>
            <a:ext cx="13716000" cy="35814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070-7366-4787-92AF-F9506B0F0920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7D03-45AE-4311-B62B-350C10CD91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7693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070-7366-4787-92AF-F9506B0F0920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7D03-45AE-4311-B62B-350C10CD91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1677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775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01450" cy="871775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070-7366-4787-92AF-F9506B0F0920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7D03-45AE-4311-B62B-350C10CD91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8342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070-7366-4787-92AF-F9506B0F0920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7D03-45AE-4311-B62B-350C10CD91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6369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2564608"/>
            <a:ext cx="15773400" cy="427910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6884195"/>
            <a:ext cx="15773400" cy="225028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070-7366-4787-92AF-F9506B0F0920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7D03-45AE-4311-B62B-350C10CD91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5707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772400" cy="65270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2738438"/>
            <a:ext cx="7772400" cy="65270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070-7366-4787-92AF-F9506B0F0920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7D03-45AE-4311-B62B-350C10CD91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4305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547688"/>
            <a:ext cx="15773400" cy="198834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2521745"/>
            <a:ext cx="7736681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3757613"/>
            <a:ext cx="7736681" cy="55268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2521745"/>
            <a:ext cx="7774782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4782" cy="55268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070-7366-4787-92AF-F9506B0F0920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7D03-45AE-4311-B62B-350C10CD91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4640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070-7366-4787-92AF-F9506B0F0920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7D03-45AE-4311-B62B-350C10CD91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222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070-7366-4787-92AF-F9506B0F0920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7D03-45AE-4311-B62B-350C10CD91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4460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070-7366-4787-92AF-F9506B0F0920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7D03-45AE-4311-B62B-350C10CD91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045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481138"/>
            <a:ext cx="9258300" cy="7310438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4070-7366-4787-92AF-F9506B0F0920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7D03-45AE-4311-B62B-350C10CD91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34067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64070-7366-4787-92AF-F9506B0F0920}" type="datetimeFigureOut">
              <a:rPr lang="uk-UA" smtClean="0"/>
              <a:t>23.04.2026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37D03-45AE-4311-B62B-350C10CD91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4250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mu.gov.ua/npas/deiaki-pytannia-rozrakhunku-ta-vykonannia-normatyvu-robochykh-mists-dlia-s490010426" TargetMode="Externa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577-2022-%D0%BF#Text" TargetMode="Externa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mu.gov.ua/npas/deiaki-pytannia-rozrakhunku-ta-vykonannia-normatyvu-robochykh-mists-dlia-s490010426" TargetMode="External"/><Relationship Id="rId2" Type="http://schemas.openxmlformats.org/officeDocument/2006/relationships/hyperlink" Target="https://moz.gov.ua/uploads/ckeditor/%D0%B4%D0%BE%D0%BA%D1%83%D0%BC%D0%B5%D0%BD%D1%82%D0%B8/%D0%9D%D0%B0%D1%86%D1%96%D0%BE%D0%BD%D0%B0%D0%BB%D1%8C%D0%BD%D0%B8%D0%B9%20%D0%BA%D0%BB%D0%B0%D1%81%D0%B8%D1%84%D1%96%D0%BA%D0%B0%D1%82%D0%BE%D1%80%202020/01%2C09%2C2021/%D0%9D%D0%B0%D1%86%D1%96%D0%BE%D0%BD%D0%B0%D0%BB%D1%8C%D0%BD%D0%B8%D0%B9%20%D0%BA%D0%BB%D0%B0%D1%81%D0%B8%D1%84%D1%96%D0%BA%D0%B0%D1%82%D0%BE%D1%80%20%D0%9D%D0%9A%20025.pdf" TargetMode="Externa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219-20#Text" TargetMode="Externa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68-2026-%D0%BF#n9" TargetMode="Externa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mu.gov.ua/npas/deiaki-pytannia-rozrakhunku-ta-vykonannia-normatyvu-robochykh-mists-dlia-s490010426" TargetMode="Externa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mu.gov.ua/npas/deiaki-pytannia-rozrakhunku-ta-vykonannia-normatyvu-robochykh-mists-dlia-s490010426" TargetMode="Externa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zir.tax.gov.ua/main/bz/view/?src=ques&amp;id=44078" TargetMode="Externa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tax.gov.ua/rahunki-dlya-splati-platejiv" TargetMode="External"/><Relationship Id="rId2" Type="http://schemas.openxmlformats.org/officeDocument/2006/relationships/hyperlink" Target="https://zir.tax.gov.ua/main/bz/view/?src=ques&amp;id=44212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treasury.gov.ua/rekvizyty-dokhidnykh-rakhunkiv-v-rozrizi-oblastei" TargetMode="Externa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70-2007-%D0%BF#n206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875-12#n521" TargetMode="Externa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mailto:anton.yanko@gmail.com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mu.gov.ua/npas/deiaki-pytannia-rozrakhunku-ta-vykonannia-normatyvu-robochykh-mists-dlia-s490010426" TargetMode="External"/><Relationship Id="rId2" Type="http://schemas.openxmlformats.org/officeDocument/2006/relationships/hyperlink" Target="https://zakon.rada.gov.ua/laws/show/z1442-05#Tex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z0472-14#Text" TargetMode="External"/><Relationship Id="rId2" Type="http://schemas.openxmlformats.org/officeDocument/2006/relationships/hyperlink" Target="https://www.kmu.gov.ua/npas/deiaki-pytannia-rozrakhunku-ta-vykonannia-normatyvu-robochykh-mists-dlia-s490010426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zakon.rada.gov.ua/laws/show/1107-2011-%D0%BF#Text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875-12#n466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322-08#n951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EBDE6742-36F5-DE56-AF36-487C90C307FF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BB25EB4-AEE5-EEF0-76B4-4243CAA3D7EC}"/>
              </a:ext>
            </a:extLst>
          </p:cNvPr>
          <p:cNvSpPr/>
          <p:nvPr/>
        </p:nvSpPr>
        <p:spPr bwMode="auto">
          <a:xfrm>
            <a:off x="1257300" y="3204508"/>
            <a:ext cx="15768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uk-UA" sz="3600" noProof="0" dirty="0"/>
              <a:t>     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AF88AD7-7ECA-38C1-C030-8CFD6469ED99}"/>
              </a:ext>
            </a:extLst>
          </p:cNvPr>
          <p:cNvSpPr/>
          <p:nvPr/>
        </p:nvSpPr>
        <p:spPr bwMode="auto">
          <a:xfrm>
            <a:off x="500538" y="4477101"/>
            <a:ext cx="17281524" cy="2200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rtl="0">
              <a:spcBef>
                <a:spcPts val="600"/>
              </a:spcBef>
              <a:spcAft>
                <a:spcPct val="0"/>
              </a:spcAft>
              <a:defRPr/>
            </a:pPr>
            <a:r>
              <a:rPr lang="uk-UA" sz="4400" b="1" dirty="0"/>
              <a:t>Антон Янко</a:t>
            </a:r>
          </a:p>
          <a:p>
            <a:pPr lvl="0" algn="ctr" defTabSz="914400" rtl="0">
              <a:spcBef>
                <a:spcPts val="600"/>
              </a:spcBef>
              <a:spcAft>
                <a:spcPct val="0"/>
              </a:spcAft>
              <a:defRPr/>
            </a:pPr>
            <a:r>
              <a:rPr lang="uk-UA" sz="4400" b="1" kern="1200" noProof="0" dirty="0"/>
              <a:t>експерт з обліку заробітної плати, кадрового адміністрування та оподаткування, бухгалтер-практик</a:t>
            </a:r>
          </a:p>
        </p:txBody>
      </p:sp>
      <p:sp>
        <p:nvSpPr>
          <p:cNvPr id="5" name="Заголовок 7">
            <a:extLst>
              <a:ext uri="{FF2B5EF4-FFF2-40B4-BE49-F238E27FC236}">
                <a16:creationId xmlns:a16="http://schemas.microsoft.com/office/drawing/2014/main" id="{67B85437-19F7-8309-C2A2-1330EB447146}"/>
              </a:ext>
            </a:extLst>
          </p:cNvPr>
          <p:cNvSpPr txBox="1"/>
          <p:nvPr/>
        </p:nvSpPr>
        <p:spPr bwMode="auto">
          <a:xfrm>
            <a:off x="500537" y="2724327"/>
            <a:ext cx="17281525" cy="923330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uk-UA" cap="none" noProof="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Норматив працевлаштування осіб з інвалідністю — 2026 </a:t>
            </a: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D5070838-600C-1EAF-D9FD-BCEFEA802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>
              <a:defRPr/>
            </a:pPr>
            <a:fld id="{DA437D03-45AE-4311-B62B-350C10CD91DF}" type="slidenum">
              <a:rPr lang="uk-UA" noProof="0" smtClean="0"/>
              <a:t>1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928087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9DF76FB6-6274-ED3C-58AE-000DE4B98647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5C63AA1-A864-CC97-0E49-3280412D2F2E}"/>
              </a:ext>
            </a:extLst>
          </p:cNvPr>
          <p:cNvSpPr/>
          <p:nvPr/>
        </p:nvSpPr>
        <p:spPr bwMode="auto">
          <a:xfrm>
            <a:off x="506321" y="2829619"/>
            <a:ext cx="17281524" cy="726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36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Виходячи зі змісту поняття «заробітна плата» з метою зарахування у норматив працівнику з інвалідністю необхідно нарахувати зарплату за місяць більше МЗП з урахуванням видів виплат: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uk-UA" sz="3600" b="1" noProof="0" dirty="0">
              <a:solidFill>
                <a:prstClr val="black"/>
              </a:solidFill>
              <a:cs typeface="Arial"/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uk-UA" sz="3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/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uk-UA" sz="3600" b="1" noProof="0" dirty="0">
              <a:solidFill>
                <a:prstClr val="black"/>
              </a:solidFill>
              <a:cs typeface="Arial"/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uk-UA" sz="3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/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uk-UA" sz="3600" b="1" noProof="0" dirty="0">
              <a:solidFill>
                <a:prstClr val="black"/>
              </a:solidFill>
              <a:cs typeface="Arial"/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uk-UA" sz="3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/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uk-UA" sz="3600" b="1" noProof="0" dirty="0">
                <a:solidFill>
                  <a:prstClr val="black"/>
                </a:solidFill>
                <a:cs typeface="Arial"/>
                <a:sym typeface="+mn-ea"/>
              </a:rPr>
              <a:t>Фактично нараховано 8647 грн або менше? </a:t>
            </a:r>
            <a:r>
              <a:rPr lang="uk-UA" sz="3600" noProof="0" dirty="0">
                <a:solidFill>
                  <a:prstClr val="black"/>
                </a:solidFill>
                <a:cs typeface="Arial"/>
                <a:sym typeface="+mn-ea"/>
              </a:rPr>
              <a:t>Для зарахування у норматив доплачуємо до розміру принаймні 8648 грн (більше МЗП).</a:t>
            </a:r>
            <a:endParaRPr kumimoji="0" lang="uk-UA" sz="36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/>
              <a:sym typeface="+mn-ea"/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0151079D-1A2C-0493-8BC0-04547EA7D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graphicFrame>
        <p:nvGraphicFramePr>
          <p:cNvPr id="3" name="Таблиця 2">
            <a:extLst>
              <a:ext uri="{FF2B5EF4-FFF2-40B4-BE49-F238E27FC236}">
                <a16:creationId xmlns:a16="http://schemas.microsoft.com/office/drawing/2014/main" id="{96895872-F65B-4EEB-6471-059477DDA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6407757"/>
              </p:ext>
            </p:extLst>
          </p:nvPr>
        </p:nvGraphicFramePr>
        <p:xfrm>
          <a:off x="504000" y="4629845"/>
          <a:ext cx="17277679" cy="402336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9214763">
                  <a:extLst>
                    <a:ext uri="{9D8B030D-6E8A-4147-A177-3AD203B41FA5}">
                      <a16:colId xmlns:a16="http://schemas.microsoft.com/office/drawing/2014/main" val="2028395040"/>
                    </a:ext>
                  </a:extLst>
                </a:gridCol>
                <a:gridCol w="8062916">
                  <a:extLst>
                    <a:ext uri="{9D8B030D-6E8A-4147-A177-3AD203B41FA5}">
                      <a16:colId xmlns:a16="http://schemas.microsoft.com/office/drawing/2014/main" val="400418275"/>
                    </a:ext>
                  </a:extLst>
                </a:gridCol>
              </a:tblGrid>
              <a:tr h="122688">
                <a:tc>
                  <a:txBody>
                    <a:bodyPr/>
                    <a:lstStyle/>
                    <a:p>
                      <a:pPr algn="ctr"/>
                      <a:r>
                        <a:rPr lang="uk-UA" sz="2800" baseline="0" noProof="0" dirty="0">
                          <a:solidFill>
                            <a:schemeClr val="tx1"/>
                          </a:solidFill>
                        </a:rPr>
                        <a:t>До зарплати включаємо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baseline="0" noProof="0" dirty="0">
                          <a:solidFill>
                            <a:schemeClr val="tx1"/>
                          </a:solidFill>
                        </a:rPr>
                        <a:t>До зарплати не включаємо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076781"/>
                  </a:ext>
                </a:extLst>
              </a:tr>
              <a:tr h="148336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uk-UA" sz="2800" noProof="0" dirty="0"/>
                        <a:t>Основну, додаткову зарплату та інші компенсаційні виплати, зокрема: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uk-UA" sz="2800" noProof="0" dirty="0"/>
                        <a:t>оклад, годинну та відрядну зарплату;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uk-UA" sz="2800" noProof="0" dirty="0"/>
                        <a:t>доплати на надбавки;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uk-UA" sz="2800" noProof="0" dirty="0"/>
                        <a:t>премії;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uk-UA" sz="2800" noProof="0" dirty="0"/>
                        <a:t>відпусткові;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uk-UA" sz="2800" noProof="0" dirty="0"/>
                        <a:t>середній заробіток за дні відрядження;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uk-UA" sz="2800" noProof="0" dirty="0"/>
                        <a:t>систематичну матеріальну допомогу.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800" noProof="0" dirty="0"/>
                        <a:t>Виплати, які не належать до фонду оплати праці, зокрема: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uk-UA" sz="2800" noProof="0" dirty="0"/>
                        <a:t>лікарняні за рахунок роботодавця і ПФУ;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uk-UA" sz="2800" noProof="0" dirty="0"/>
                        <a:t>допомога по вагітності та пологах;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uk-UA" sz="2800" noProof="0" dirty="0"/>
                        <a:t>разові матеріальні допомоги;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uk-UA" sz="2800" noProof="0" dirty="0"/>
                        <a:t>вихідна допомога при звільненні;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uk-UA" sz="2800" noProof="0" dirty="0"/>
                        <a:t>витрати у відрядженні (добові, проживання, проїзд тощо)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305441"/>
                  </a:ext>
                </a:extLst>
              </a:tr>
            </a:tbl>
          </a:graphicData>
        </a:graphic>
      </p:graphicFrame>
      <p:sp>
        <p:nvSpPr>
          <p:cNvPr id="6" name="Заголовок 7">
            <a:extLst>
              <a:ext uri="{FF2B5EF4-FFF2-40B4-BE49-F238E27FC236}">
                <a16:creationId xmlns:a16="http://schemas.microsoft.com/office/drawing/2014/main" id="{F98CF76B-76F7-3199-4AD5-4A83AA05FFA2}"/>
              </a:ext>
            </a:extLst>
          </p:cNvPr>
          <p:cNvSpPr txBox="1"/>
          <p:nvPr/>
        </p:nvSpPr>
        <p:spPr bwMode="auto">
          <a:xfrm>
            <a:off x="503238" y="1183500"/>
            <a:ext cx="17281525" cy="923330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1. </a:t>
            </a:r>
            <a:r>
              <a:rPr lang="uk-UA" cap="none" dirty="0">
                <a:solidFill>
                  <a:schemeClr val="tx1"/>
                </a:solidFill>
              </a:rPr>
              <a:t>Правила розрахунку нормативу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45321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A87BE3CC-8877-B145-9A18-458D43CC38BE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8E305AD-1F5D-F749-0F70-E75F612BBB82}"/>
              </a:ext>
            </a:extLst>
          </p:cNvPr>
          <p:cNvSpPr/>
          <p:nvPr/>
        </p:nvSpPr>
        <p:spPr bwMode="auto">
          <a:xfrm>
            <a:off x="506321" y="2983500"/>
            <a:ext cx="1728152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3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Приклад. </a:t>
            </a:r>
            <a:r>
              <a:rPr kumimoji="0" lang="uk-UA" sz="36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Підприємству необхідно виконати норматив 2 працівників з інвалідністю. Фактично працевлаштовано за основним місцем роботи 3 працівники з інвалідністю з нарахованою зарплатою за місяць: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uk-UA" sz="3600" noProof="0" dirty="0">
                <a:solidFill>
                  <a:prstClr val="black"/>
                </a:solidFill>
                <a:cs typeface="Arial"/>
                <a:sym typeface="+mn-ea"/>
              </a:rPr>
              <a:t>першому: 10 000 грн – включаємо у норматив;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uk-UA" sz="3600" noProof="0" dirty="0">
                <a:solidFill>
                  <a:prstClr val="black"/>
                </a:solidFill>
                <a:cs typeface="Arial"/>
                <a:sym typeface="+mn-ea"/>
              </a:rPr>
              <a:t>другому: 8000 грн + лікарняні 5000 грн – не включаємо у норматив або доплачуємо принаймні 648 грн, наприклад, премії;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uk-UA" sz="3600" noProof="0" dirty="0">
                <a:solidFill>
                  <a:prstClr val="black"/>
                </a:solidFill>
                <a:cs typeface="Arial"/>
                <a:sym typeface="+mn-ea"/>
              </a:rPr>
              <a:t>третій увесь місяць перебував у відпустці без збереження зарплати, тобто зарплата 0,00 грн – не включаємо у норматив і немає необхідності додаткових нарахувань, якщо зарахували перших двох. Якщо другому нічого не доплачували, третьому треба нарахувати принаймні 8648 грн зарплати.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uk-UA" sz="36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Без додаткових нарахувань </a:t>
            </a:r>
            <a:r>
              <a:rPr lang="uk-UA" sz="3600" noProof="0" dirty="0">
                <a:solidFill>
                  <a:prstClr val="black"/>
                </a:solidFill>
                <a:cs typeface="Arial"/>
                <a:sym typeface="+mn-ea"/>
              </a:rPr>
              <a:t>другого і третього працівника у норматив не включаємо</a:t>
            </a:r>
            <a:r>
              <a:rPr lang="uk-UA" sz="3600" b="1" noProof="0" dirty="0">
                <a:solidFill>
                  <a:prstClr val="black"/>
                </a:solidFill>
                <a:cs typeface="Arial"/>
                <a:sym typeface="+mn-ea"/>
              </a:rPr>
              <a:t>.</a:t>
            </a:r>
            <a:endParaRPr kumimoji="0" lang="uk-UA" sz="3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/>
              <a:sym typeface="+mn-ea"/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CF0E4092-70C0-EC26-A2BF-9D5B62FFF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1AA428F4-289A-BB68-4D22-9566A07866F6}"/>
              </a:ext>
            </a:extLst>
          </p:cNvPr>
          <p:cNvSpPr txBox="1"/>
          <p:nvPr/>
        </p:nvSpPr>
        <p:spPr bwMode="auto">
          <a:xfrm>
            <a:off x="503238" y="1183500"/>
            <a:ext cx="17281525" cy="923330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1. </a:t>
            </a:r>
            <a:r>
              <a:rPr lang="uk-UA" cap="none" dirty="0">
                <a:solidFill>
                  <a:schemeClr val="tx1"/>
                </a:solidFill>
              </a:rPr>
              <a:t>Правила розрахунку нормативу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96602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DDB678BD-CCAB-A8F7-118D-DE127D04AE12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F6D237D-A066-79E1-5BE2-A78364F853CC}"/>
              </a:ext>
            </a:extLst>
          </p:cNvPr>
          <p:cNvSpPr/>
          <p:nvPr/>
        </p:nvSpPr>
        <p:spPr bwMode="auto">
          <a:xfrm>
            <a:off x="506321" y="2983500"/>
            <a:ext cx="1728152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Приклад. </a:t>
            </a:r>
            <a:r>
              <a:rPr kumimoji="0" lang="uk-UA" sz="40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Підприємство має СКШП за січень – 7 осіб, за лютий – 7 осіб, за березень – 9 осіб. З 01.02 працював 1 працівник з інвалідністю за основним місцем роботи. Зарплата за лютий – 8647 грн, зарплата за березень – 9000 грн.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uk-UA" sz="4000" b="1" noProof="0" dirty="0">
                <a:solidFill>
                  <a:prstClr val="black"/>
                </a:solidFill>
                <a:cs typeface="Arial"/>
                <a:sym typeface="+mn-ea"/>
              </a:rPr>
              <a:t>СКШП за квартал:</a:t>
            </a:r>
            <a:r>
              <a:rPr lang="uk-UA" sz="4000" noProof="0" dirty="0">
                <a:solidFill>
                  <a:prstClr val="black"/>
                </a:solidFill>
                <a:cs typeface="Arial"/>
                <a:sym typeface="+mn-ea"/>
              </a:rPr>
              <a:t> (7+7+9) / 3 = 7,67 = 8 – потрібно виконати норматив.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СКШП працівника з інвалідністю за квартал: (</a:t>
            </a:r>
            <a:r>
              <a:rPr kumimoji="0" lang="uk-UA" sz="40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0+1+1) / 3 = 0,67 = 1.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uk-UA" sz="4000" b="1" noProof="0" dirty="0">
                <a:solidFill>
                  <a:prstClr val="black"/>
                </a:solidFill>
                <a:cs typeface="Arial"/>
                <a:sym typeface="+mn-ea"/>
              </a:rPr>
              <a:t>Зарплатний критерій: </a:t>
            </a:r>
            <a:r>
              <a:rPr lang="uk-UA" sz="4000" noProof="0" dirty="0">
                <a:solidFill>
                  <a:prstClr val="black"/>
                </a:solidFill>
                <a:cs typeface="Arial"/>
                <a:sym typeface="+mn-ea"/>
              </a:rPr>
              <a:t>за лютий – не виконано, за березень – виконано.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Зарахування</a:t>
            </a:r>
            <a:r>
              <a:rPr lang="uk-UA" sz="4000" b="1" noProof="0" dirty="0">
                <a:solidFill>
                  <a:prstClr val="black"/>
                </a:solidFill>
                <a:cs typeface="Arial"/>
                <a:sym typeface="+mn-ea"/>
              </a:rPr>
              <a:t> в норматив: </a:t>
            </a:r>
            <a:r>
              <a:rPr lang="uk-UA" sz="4000" noProof="0" dirty="0">
                <a:solidFill>
                  <a:prstClr val="black"/>
                </a:solidFill>
                <a:cs typeface="Arial"/>
                <a:sym typeface="+mn-ea"/>
              </a:rPr>
              <a:t>(0+0+1) / 3 = 0,33 - норматив за квартал не виконано, потрібно сплатити цільовий внесок.</a:t>
            </a:r>
            <a:endParaRPr kumimoji="0" lang="uk-UA" sz="40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/>
              <a:sym typeface="+mn-ea"/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00FF5ADF-51DF-C592-8934-A1DF6D192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5AE8F509-532E-C53E-BF67-91E81D25CB96}"/>
              </a:ext>
            </a:extLst>
          </p:cNvPr>
          <p:cNvSpPr txBox="1"/>
          <p:nvPr/>
        </p:nvSpPr>
        <p:spPr bwMode="auto">
          <a:xfrm>
            <a:off x="503238" y="1183500"/>
            <a:ext cx="17281525" cy="923330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1. </a:t>
            </a:r>
            <a:r>
              <a:rPr lang="uk-UA" cap="none" dirty="0">
                <a:solidFill>
                  <a:schemeClr val="tx1"/>
                </a:solidFill>
              </a:rPr>
              <a:t>Правила розрахунку нормативу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8867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2098B660-2251-C737-C09F-5C41A0A6AAB0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E281AF3-976B-19F1-7330-22A91EAE4744}"/>
              </a:ext>
            </a:extLst>
          </p:cNvPr>
          <p:cNvSpPr/>
          <p:nvPr/>
        </p:nvSpPr>
        <p:spPr bwMode="auto">
          <a:xfrm>
            <a:off x="506321" y="2957301"/>
            <a:ext cx="17281524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uk-UA" sz="3900" b="1" noProof="0" dirty="0">
                <a:solidFill>
                  <a:prstClr val="black"/>
                </a:solidFill>
                <a:cs typeface="Arial"/>
                <a:sym typeface="+mn-ea"/>
              </a:rPr>
              <a:t>Спецправило подвійного зарахування працівника з інвалідністю:</a:t>
            </a:r>
          </a:p>
          <a:p>
            <a:r>
              <a:rPr lang="uk-UA" sz="3900" noProof="0" dirty="0"/>
              <a:t>Роботодавець </a:t>
            </a:r>
            <a:r>
              <a:rPr lang="uk-UA" sz="3900" b="1" noProof="0" dirty="0"/>
              <a:t>у порядку, встановленому Кабміном</a:t>
            </a:r>
            <a:r>
              <a:rPr lang="uk-UA" sz="3900" noProof="0" dirty="0"/>
              <a:t>, має право подвійного зарахування до нормативу (два робочих місця визначення нормативу) у разі працевлаштування: </a:t>
            </a:r>
          </a:p>
          <a:p>
            <a:r>
              <a:rPr lang="uk-UA" sz="3900" noProof="0" dirty="0"/>
              <a:t>- особи з інвалідністю І групи незалежно від причин її встановлення; </a:t>
            </a:r>
          </a:p>
          <a:p>
            <a:r>
              <a:rPr lang="uk-UA" sz="3900" noProof="0" dirty="0"/>
              <a:t>- особи з інвалідністю II групи з порушенням зору </a:t>
            </a:r>
            <a:r>
              <a:rPr lang="uk-UA" sz="3900" u="sng" noProof="0" dirty="0"/>
              <a:t>за наявності хвороби згідно з додатком до Порядку</a:t>
            </a:r>
            <a:r>
              <a:rPr lang="uk-UA" sz="3900" noProof="0" dirty="0"/>
              <a:t>; </a:t>
            </a:r>
          </a:p>
          <a:p>
            <a:r>
              <a:rPr lang="uk-UA" sz="3900" noProof="0" dirty="0"/>
              <a:t>- особи з інвалідністю II групи з психічними розладами </a:t>
            </a:r>
            <a:r>
              <a:rPr lang="uk-UA" sz="3900" u="sng" noProof="0" dirty="0"/>
              <a:t>за наявності хвороби згідно з додатком до Порядку</a:t>
            </a:r>
            <a:r>
              <a:rPr lang="uk-UA" sz="3900" noProof="0" dirty="0"/>
              <a:t>.</a:t>
            </a:r>
          </a:p>
          <a:p>
            <a:pPr lvl="0" defTabSz="914400" rtl="0">
              <a:spcBef>
                <a:spcPts val="1200"/>
              </a:spcBef>
              <a:defRPr/>
            </a:pPr>
            <a:r>
              <a:rPr lang="uk-UA" sz="3900" b="1" noProof="0" dirty="0">
                <a:solidFill>
                  <a:prstClr val="black"/>
                </a:solidFill>
                <a:cs typeface="Arial"/>
                <a:sym typeface="+mn-ea"/>
              </a:rPr>
              <a:t>Порядок</a:t>
            </a:r>
            <a:r>
              <a:rPr lang="uk-UA" sz="3900" noProof="0" dirty="0">
                <a:solidFill>
                  <a:prstClr val="black"/>
                </a:solidFill>
                <a:cs typeface="Arial"/>
                <a:sym typeface="+mn-ea"/>
              </a:rPr>
              <a:t> затверджено </a:t>
            </a:r>
            <a:r>
              <a:rPr lang="uk-UA" sz="3900" noProof="0" dirty="0">
                <a:solidFill>
                  <a:prstClr val="black"/>
                </a:solidFill>
                <a:cs typeface="Arial"/>
                <a:sym typeface="+mn-ea"/>
                <a:hlinkClick r:id="rId2"/>
              </a:rPr>
              <a:t>Постановою КМУ від 01.04.2026 № 490</a:t>
            </a:r>
            <a:r>
              <a:rPr lang="uk-UA" sz="3900" noProof="0" dirty="0">
                <a:solidFill>
                  <a:prstClr val="black"/>
                </a:solidFill>
                <a:cs typeface="Arial"/>
                <a:sym typeface="+mn-ea"/>
              </a:rPr>
              <a:t>, але застосовується з 1 січня 2026 року.</a:t>
            </a:r>
            <a:endParaRPr kumimoji="0" lang="uk-UA" sz="39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/>
              <a:sym typeface="+mn-ea"/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EC6E3165-AD77-BCA7-2585-31EBCC9C4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F6294358-A46C-E197-8EF9-F651EC9CF105}"/>
              </a:ext>
            </a:extLst>
          </p:cNvPr>
          <p:cNvSpPr txBox="1"/>
          <p:nvPr/>
        </p:nvSpPr>
        <p:spPr bwMode="auto">
          <a:xfrm>
            <a:off x="503238" y="1183500"/>
            <a:ext cx="17281525" cy="923330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1. </a:t>
            </a:r>
            <a:r>
              <a:rPr lang="uk-UA" cap="none" dirty="0">
                <a:solidFill>
                  <a:schemeClr val="tx1"/>
                </a:solidFill>
              </a:rPr>
              <a:t>Правила розрахунку нормативу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827989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684404FE-08A3-637D-BEBD-0FFF2091FF08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8924049-3BD5-81CE-C1C2-0187B531D4E7}"/>
              </a:ext>
            </a:extLst>
          </p:cNvPr>
          <p:cNvSpPr/>
          <p:nvPr/>
        </p:nvSpPr>
        <p:spPr bwMode="auto">
          <a:xfrm>
            <a:off x="506321" y="2957301"/>
            <a:ext cx="1728152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uk-UA" sz="3900" b="1" noProof="0" dirty="0">
                <a:solidFill>
                  <a:prstClr val="black"/>
                </a:solidFill>
                <a:cs typeface="Arial"/>
                <a:sym typeface="+mn-ea"/>
              </a:rPr>
              <a:t>Спецправило подвійного зарахування застосовується з певними особливостями, які стосуються саме подвійного зарахування:</a:t>
            </a:r>
          </a:p>
          <a:p>
            <a:pPr marL="571500" lvl="0" indent="-571500" defTabSz="914400" rtl="0">
              <a:spcBef>
                <a:spcPts val="1200"/>
              </a:spcBef>
              <a:buFontTx/>
              <a:buChar char="-"/>
              <a:defRPr/>
            </a:pPr>
            <a:r>
              <a:rPr lang="uk-UA" sz="4000" noProof="0" dirty="0"/>
              <a:t>за умови відсутності в особи з інвалідністю протипоказань, визначених переліком медичних </a:t>
            </a:r>
            <a:r>
              <a:rPr lang="uk-UA" sz="4000" b="1" noProof="0" dirty="0"/>
              <a:t>психіатричних</a:t>
            </a:r>
            <a:r>
              <a:rPr lang="uk-UA" sz="4000" noProof="0" dirty="0"/>
              <a:t> </a:t>
            </a:r>
            <a:r>
              <a:rPr lang="uk-UA" sz="4000" b="1" noProof="0" dirty="0"/>
              <a:t>протипоказань</a:t>
            </a:r>
            <a:r>
              <a:rPr lang="uk-UA" sz="4000" noProof="0" dirty="0"/>
              <a:t> щодо виконання окремих видів діяльності (робіт, професій, служби), затвердженого </a:t>
            </a:r>
            <a:r>
              <a:rPr lang="uk-UA" sz="4000" noProof="0" dirty="0">
                <a:hlinkClick r:id="rId2"/>
              </a:rPr>
              <a:t>Постановою КМУ від 10.05.2022 № 577</a:t>
            </a:r>
            <a:r>
              <a:rPr lang="uk-UA" sz="4000" noProof="0" dirty="0"/>
              <a:t>;</a:t>
            </a:r>
          </a:p>
          <a:p>
            <a:pPr marL="571500" lvl="0" indent="-571500" defTabSz="914400" rtl="0">
              <a:spcBef>
                <a:spcPts val="1200"/>
              </a:spcBef>
              <a:buFontTx/>
              <a:buChar char="-"/>
              <a:defRPr/>
            </a:pPr>
            <a:r>
              <a:rPr lang="uk-UA" sz="4000" noProof="0" dirty="0"/>
              <a:t>особа з інвалідністю працює на умовах трудового договору (крім осіб за ЦПД), або проходить стажування та отримує заробітну плату в розмірі, що перевищує розмір МЗП, на підставі договору про стажування;</a:t>
            </a:r>
            <a:endParaRPr kumimoji="0" lang="uk-UA" sz="39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/>
              <a:sym typeface="+mn-ea"/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D41CEDBD-A44D-CF47-8B70-E7848C92D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AB1BE3F5-3421-3EA1-FD42-3FA74F0375F9}"/>
              </a:ext>
            </a:extLst>
          </p:cNvPr>
          <p:cNvSpPr txBox="1"/>
          <p:nvPr/>
        </p:nvSpPr>
        <p:spPr bwMode="auto">
          <a:xfrm>
            <a:off x="503238" y="1183500"/>
            <a:ext cx="17281525" cy="923330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1. </a:t>
            </a:r>
            <a:r>
              <a:rPr lang="uk-UA" cap="none" dirty="0">
                <a:solidFill>
                  <a:schemeClr val="tx1"/>
                </a:solidFill>
              </a:rPr>
              <a:t>Правила розрахунку нормативу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423735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57A487DD-927A-0C6E-6DB7-C4C90B5D359C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87940BF-7E7C-6E6E-6AF4-2D403CF2F325}"/>
              </a:ext>
            </a:extLst>
          </p:cNvPr>
          <p:cNvSpPr/>
          <p:nvPr/>
        </p:nvSpPr>
        <p:spPr bwMode="auto">
          <a:xfrm>
            <a:off x="506321" y="2957301"/>
            <a:ext cx="1728152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rtl="0">
              <a:spcBef>
                <a:spcPts val="1200"/>
              </a:spcBef>
              <a:defRPr/>
            </a:pPr>
            <a:r>
              <a:rPr lang="uk-UA" sz="3900" noProof="0" dirty="0">
                <a:solidFill>
                  <a:prstClr val="black"/>
                </a:solidFill>
                <a:cs typeface="Arial"/>
                <a:sym typeface="+mn-ea"/>
              </a:rPr>
              <a:t>- </a:t>
            </a:r>
            <a:r>
              <a:rPr lang="uk-UA" sz="4000" noProof="0" dirty="0"/>
              <a:t>розмір оплати праці особи з інвалідністю за </a:t>
            </a:r>
            <a:r>
              <a:rPr lang="uk-UA" sz="4000" b="1" noProof="0" dirty="0"/>
              <a:t>повністю</a:t>
            </a:r>
            <a:r>
              <a:rPr lang="uk-UA" sz="4000" noProof="0" dirty="0"/>
              <a:t> відпрацьований календарний місяць </a:t>
            </a:r>
            <a:r>
              <a:rPr lang="uk-UA" sz="4000" b="1" noProof="0" dirty="0"/>
              <a:t>перевищує</a:t>
            </a:r>
            <a:r>
              <a:rPr lang="uk-UA" sz="4000" noProof="0" dirty="0"/>
              <a:t> розмір МЗП при нормальній тривалості робочого часу або у разі, коли за рахунок заходів розумного пристосування тривалість робочого часу є </a:t>
            </a:r>
            <a:r>
              <a:rPr lang="uk-UA" sz="4000" b="1" noProof="0" dirty="0"/>
              <a:t>скороченою</a:t>
            </a:r>
            <a:r>
              <a:rPr lang="uk-UA" sz="4000" noProof="0" dirty="0"/>
              <a:t> або </a:t>
            </a:r>
            <a:r>
              <a:rPr lang="uk-UA" sz="4000" b="1" noProof="0" dirty="0"/>
              <a:t>неповною</a:t>
            </a:r>
            <a:r>
              <a:rPr lang="uk-UA" sz="4000" noProof="0" dirty="0"/>
              <a:t>. </a:t>
            </a:r>
          </a:p>
          <a:p>
            <a:pPr lvl="0" defTabSz="914400" rtl="0">
              <a:spcBef>
                <a:spcPts val="1200"/>
              </a:spcBef>
              <a:defRPr/>
            </a:pPr>
            <a:r>
              <a:rPr lang="uk-UA" sz="4000" noProof="0" dirty="0"/>
              <a:t>У разі </a:t>
            </a:r>
            <a:r>
              <a:rPr lang="uk-UA" sz="4000" b="1" noProof="0" dirty="0"/>
              <a:t>недотримання</a:t>
            </a:r>
            <a:r>
              <a:rPr lang="uk-UA" sz="4000" noProof="0" dirty="0"/>
              <a:t> зазначених вимог особу з інвалідністю </a:t>
            </a:r>
            <a:r>
              <a:rPr lang="uk-UA" sz="4000" b="1" noProof="0" dirty="0"/>
              <a:t>не можна зарахувати до нормативу </a:t>
            </a:r>
            <a:r>
              <a:rPr lang="uk-UA" sz="4000" noProof="0" dirty="0"/>
              <a:t>у відповідному обліковому періоді.</a:t>
            </a:r>
          </a:p>
          <a:p>
            <a:pPr lvl="0" defTabSz="914400" rtl="0">
              <a:spcBef>
                <a:spcPts val="1200"/>
              </a:spcBef>
              <a:defRPr/>
            </a:pPr>
            <a:r>
              <a:rPr kumimoji="0" lang="uk-UA" sz="40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У разі </a:t>
            </a:r>
            <a:r>
              <a:rPr kumimoji="0" lang="uk-UA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втрати відповідного статусу особи </a:t>
            </a:r>
            <a:r>
              <a:rPr lang="uk-UA" sz="4000" noProof="0" dirty="0"/>
              <a:t>роботодавець втрачає право на подвійне зарахування такої особи </a:t>
            </a:r>
            <a:r>
              <a:rPr lang="uk-UA" sz="4000" b="1" noProof="0" dirty="0"/>
              <a:t>з наступного кварталу </a:t>
            </a:r>
            <a:r>
              <a:rPr lang="uk-UA" sz="4000" noProof="0" dirty="0"/>
              <a:t>після кварталу, в якому роботодавцю стало відомо про зміну/втрату такого статусу. </a:t>
            </a:r>
            <a:endParaRPr kumimoji="0" lang="uk-UA" sz="39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/>
              <a:sym typeface="+mn-ea"/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DEE7129F-407E-80F4-E91D-0BFC9208C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26F7E12D-5B4E-9A4D-8B0D-E2615F11BB8D}"/>
              </a:ext>
            </a:extLst>
          </p:cNvPr>
          <p:cNvSpPr txBox="1"/>
          <p:nvPr/>
        </p:nvSpPr>
        <p:spPr bwMode="auto">
          <a:xfrm>
            <a:off x="503238" y="1183500"/>
            <a:ext cx="17281525" cy="923330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1. </a:t>
            </a:r>
            <a:r>
              <a:rPr lang="uk-UA" cap="none" dirty="0">
                <a:solidFill>
                  <a:schemeClr val="tx1"/>
                </a:solidFill>
              </a:rPr>
              <a:t>Правила розрахунку нормативу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975710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7E718DFC-739B-9DD8-AC31-24B326C4BCBD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BB6330C-DAC2-35F0-CA36-F266A9A2E97F}"/>
              </a:ext>
            </a:extLst>
          </p:cNvPr>
          <p:cNvSpPr/>
          <p:nvPr/>
        </p:nvSpPr>
        <p:spPr bwMode="auto">
          <a:xfrm>
            <a:off x="506321" y="2957301"/>
            <a:ext cx="17281524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rtl="0">
              <a:spcBef>
                <a:spcPts val="600"/>
              </a:spcBef>
              <a:defRPr/>
            </a:pPr>
            <a:r>
              <a:rPr lang="uk-UA" sz="4000" noProof="0" dirty="0">
                <a:solidFill>
                  <a:prstClr val="black"/>
                </a:solidFill>
                <a:cs typeface="Arial"/>
                <a:sym typeface="+mn-ea"/>
              </a:rPr>
              <a:t>Для </a:t>
            </a:r>
            <a:r>
              <a:rPr lang="uk-UA" sz="4000" b="1" noProof="0" dirty="0">
                <a:solidFill>
                  <a:prstClr val="black"/>
                </a:solidFill>
                <a:cs typeface="Arial"/>
                <a:sym typeface="+mn-ea"/>
              </a:rPr>
              <a:t>звичайного</a:t>
            </a:r>
            <a:r>
              <a:rPr lang="uk-UA" sz="4000" noProof="0" dirty="0">
                <a:solidFill>
                  <a:prstClr val="black"/>
                </a:solidFill>
                <a:cs typeface="Arial"/>
                <a:sym typeface="+mn-ea"/>
              </a:rPr>
              <a:t> </a:t>
            </a:r>
            <a:r>
              <a:rPr lang="uk-UA" sz="4000" b="1" noProof="0" dirty="0">
                <a:solidFill>
                  <a:prstClr val="black"/>
                </a:solidFill>
                <a:cs typeface="Arial"/>
                <a:sym typeface="+mn-ea"/>
              </a:rPr>
              <a:t>зарахування</a:t>
            </a:r>
            <a:r>
              <a:rPr lang="uk-UA" sz="4000" noProof="0" dirty="0">
                <a:solidFill>
                  <a:prstClr val="black"/>
                </a:solidFill>
                <a:cs typeface="Arial"/>
                <a:sym typeface="+mn-ea"/>
              </a:rPr>
              <a:t> необхідно мати </a:t>
            </a:r>
            <a:r>
              <a:rPr lang="uk-UA" sz="4000" b="1" u="sng" noProof="0" dirty="0">
                <a:solidFill>
                  <a:prstClr val="black"/>
                </a:solidFill>
                <a:cs typeface="Arial"/>
                <a:sym typeface="+mn-ea"/>
              </a:rPr>
              <a:t>один</a:t>
            </a:r>
            <a:r>
              <a:rPr lang="uk-UA" sz="4000" noProof="0" dirty="0">
                <a:solidFill>
                  <a:prstClr val="black"/>
                </a:solidFill>
                <a:cs typeface="Arial"/>
                <a:sym typeface="+mn-ea"/>
              </a:rPr>
              <a:t> </a:t>
            </a:r>
            <a:r>
              <a:rPr lang="uk-UA" sz="4000" b="1" noProof="0" dirty="0">
                <a:solidFill>
                  <a:prstClr val="black"/>
                </a:solidFill>
                <a:cs typeface="Arial"/>
                <a:sym typeface="+mn-ea"/>
              </a:rPr>
              <a:t>з таких документів</a:t>
            </a:r>
            <a:r>
              <a:rPr lang="uk-UA" sz="4000" noProof="0" dirty="0">
                <a:solidFill>
                  <a:prstClr val="black"/>
                </a:solidFill>
                <a:cs typeface="Arial"/>
                <a:sym typeface="+mn-ea"/>
              </a:rPr>
              <a:t>:</a:t>
            </a:r>
          </a:p>
          <a:p>
            <a:pPr marL="571500" lvl="0" indent="-571500" defTabSz="914400" rtl="0">
              <a:spcBef>
                <a:spcPts val="600"/>
              </a:spcBef>
              <a:buFontTx/>
              <a:buChar char="-"/>
              <a:defRPr/>
            </a:pPr>
            <a:r>
              <a:rPr lang="uk-UA" sz="4000" dirty="0">
                <a:solidFill>
                  <a:prstClr val="black"/>
                </a:solidFill>
                <a:cs typeface="Arial"/>
                <a:sym typeface="+mn-ea"/>
              </a:rPr>
              <a:t>виписка з акта огляду МСЕК/довідка до акта огляду МСЕК (видана до 2025 року), яка є чинною;</a:t>
            </a:r>
          </a:p>
          <a:p>
            <a:pPr marL="571500" lvl="0" indent="-571500" defTabSz="914400" rtl="0">
              <a:spcBef>
                <a:spcPts val="600"/>
              </a:spcBef>
              <a:buFontTx/>
              <a:buChar char="-"/>
              <a:defRPr/>
            </a:pPr>
            <a:r>
              <a:rPr lang="uk-UA" sz="4000" dirty="0">
                <a:solidFill>
                  <a:prstClr val="black"/>
                </a:solidFill>
                <a:cs typeface="Arial"/>
                <a:sym typeface="+mn-ea"/>
              </a:rPr>
              <a:t>витяг з рішення експертної команди з оцінювання повсякденного функціонування особи (у паперовому або електронному форматі);</a:t>
            </a:r>
          </a:p>
          <a:p>
            <a:pPr marL="571500" lvl="0" indent="-571500" defTabSz="914400" rtl="0">
              <a:spcBef>
                <a:spcPts val="600"/>
              </a:spcBef>
              <a:buFontTx/>
              <a:buChar char="-"/>
              <a:defRPr/>
            </a:pPr>
            <a:r>
              <a:rPr lang="uk-UA" sz="4000" dirty="0"/>
              <a:t>інші документи, які підтверджують інвалідність</a:t>
            </a:r>
            <a:r>
              <a:rPr lang="uk-UA" sz="4000" dirty="0">
                <a:solidFill>
                  <a:prstClr val="black"/>
                </a:solidFill>
                <a:cs typeface="Arial"/>
                <a:sym typeface="+mn-ea"/>
              </a:rPr>
              <a:t>.</a:t>
            </a:r>
          </a:p>
        </p:txBody>
      </p:sp>
      <p:sp>
        <p:nvSpPr>
          <p:cNvPr id="5" name="Заголовок 7">
            <a:extLst>
              <a:ext uri="{FF2B5EF4-FFF2-40B4-BE49-F238E27FC236}">
                <a16:creationId xmlns:a16="http://schemas.microsoft.com/office/drawing/2014/main" id="{2F18ABA3-F10E-C24E-10C3-D560A5F47EC3}"/>
              </a:ext>
            </a:extLst>
          </p:cNvPr>
          <p:cNvSpPr txBox="1"/>
          <p:nvPr/>
        </p:nvSpPr>
        <p:spPr bwMode="auto">
          <a:xfrm>
            <a:off x="503238" y="1183500"/>
            <a:ext cx="17281525" cy="1754326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2. </a:t>
            </a:r>
            <a:r>
              <a:rPr lang="uk-UA" cap="none" dirty="0">
                <a:solidFill>
                  <a:schemeClr val="tx1"/>
                </a:solidFill>
              </a:rPr>
              <a:t>Документи, що засвідчують інвалідність для виконання нормативу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58EEB2C4-CA3C-DBAB-5953-E3E6AB0F6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0588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115C92A7-CB64-01B0-8A90-A0594F95B1CD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2B9818D-8CD1-545E-1C3D-2C1AD6B6301F}"/>
              </a:ext>
            </a:extLst>
          </p:cNvPr>
          <p:cNvSpPr/>
          <p:nvPr/>
        </p:nvSpPr>
        <p:spPr bwMode="auto">
          <a:xfrm>
            <a:off x="506321" y="2957301"/>
            <a:ext cx="17281524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rtl="0">
              <a:spcBef>
                <a:spcPts val="600"/>
              </a:spcBef>
              <a:defRPr/>
            </a:pPr>
            <a:r>
              <a:rPr lang="uk-UA" sz="4000" noProof="0" dirty="0">
                <a:solidFill>
                  <a:prstClr val="black"/>
                </a:solidFill>
                <a:cs typeface="Arial"/>
                <a:sym typeface="+mn-ea"/>
              </a:rPr>
              <a:t>Для </a:t>
            </a:r>
            <a:r>
              <a:rPr lang="uk-UA" sz="4000" b="1" noProof="0" dirty="0">
                <a:solidFill>
                  <a:prstClr val="black"/>
                </a:solidFill>
                <a:cs typeface="Arial"/>
                <a:sym typeface="+mn-ea"/>
              </a:rPr>
              <a:t>подвійного</a:t>
            </a:r>
            <a:r>
              <a:rPr lang="uk-UA" sz="4000" noProof="0" dirty="0">
                <a:solidFill>
                  <a:prstClr val="black"/>
                </a:solidFill>
                <a:cs typeface="Arial"/>
                <a:sym typeface="+mn-ea"/>
              </a:rPr>
              <a:t> </a:t>
            </a:r>
            <a:r>
              <a:rPr lang="uk-UA" sz="4000" b="1" noProof="0" dirty="0">
                <a:solidFill>
                  <a:prstClr val="black"/>
                </a:solidFill>
                <a:cs typeface="Arial"/>
                <a:sym typeface="+mn-ea"/>
              </a:rPr>
              <a:t>зарахування</a:t>
            </a:r>
            <a:r>
              <a:rPr lang="uk-UA" sz="4000" noProof="0" dirty="0">
                <a:solidFill>
                  <a:prstClr val="black"/>
                </a:solidFill>
                <a:cs typeface="Arial"/>
                <a:sym typeface="+mn-ea"/>
              </a:rPr>
              <a:t> необхідно мати </a:t>
            </a:r>
            <a:r>
              <a:rPr lang="uk-UA" sz="4000" b="1" u="sng" noProof="0" dirty="0">
                <a:solidFill>
                  <a:prstClr val="black"/>
                </a:solidFill>
                <a:cs typeface="Arial"/>
                <a:sym typeface="+mn-ea"/>
              </a:rPr>
              <a:t>один</a:t>
            </a:r>
            <a:r>
              <a:rPr lang="uk-UA" sz="4000" noProof="0" dirty="0">
                <a:solidFill>
                  <a:prstClr val="black"/>
                </a:solidFill>
                <a:cs typeface="Arial"/>
                <a:sym typeface="+mn-ea"/>
              </a:rPr>
              <a:t> </a:t>
            </a:r>
            <a:r>
              <a:rPr lang="uk-UA" sz="4000" b="1" noProof="0" dirty="0">
                <a:solidFill>
                  <a:prstClr val="black"/>
                </a:solidFill>
                <a:cs typeface="Arial"/>
                <a:sym typeface="+mn-ea"/>
              </a:rPr>
              <a:t>з таких документів</a:t>
            </a:r>
            <a:r>
              <a:rPr lang="uk-UA" sz="4000" noProof="0" dirty="0">
                <a:solidFill>
                  <a:prstClr val="black"/>
                </a:solidFill>
                <a:cs typeface="Arial"/>
                <a:sym typeface="+mn-ea"/>
              </a:rPr>
              <a:t>:</a:t>
            </a:r>
          </a:p>
          <a:p>
            <a:pPr lvl="0" defTabSz="914400" rtl="0">
              <a:spcBef>
                <a:spcPts val="600"/>
              </a:spcBef>
              <a:defRPr/>
            </a:pPr>
            <a:r>
              <a:rPr kumimoji="0" lang="uk-UA" sz="40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1) працівники з інвалідністю І групи:</a:t>
            </a:r>
          </a:p>
          <a:p>
            <a:pPr marL="571500" lvl="0" indent="-571500" defTabSz="914400" rtl="0">
              <a:spcBef>
                <a:spcPts val="600"/>
              </a:spcBef>
              <a:buFontTx/>
              <a:buChar char="-"/>
              <a:defRPr/>
            </a:pPr>
            <a:r>
              <a:rPr lang="uk-UA" sz="2600" noProof="0" dirty="0"/>
              <a:t>виписка з акта огляду МСЕК/довідка до акта огляду МСЕК (видана до 1 січня 2025 р.);</a:t>
            </a:r>
          </a:p>
          <a:p>
            <a:pPr marL="571500" lvl="0" indent="-571500" defTabSz="914400" rtl="0">
              <a:spcBef>
                <a:spcPts val="600"/>
              </a:spcBef>
              <a:buFontTx/>
              <a:buChar char="-"/>
              <a:defRPr/>
            </a:pPr>
            <a:r>
              <a:rPr lang="uk-UA" sz="2600" noProof="0" dirty="0"/>
              <a:t>витяг з рішення експертної команди з оцінювання повсякденного функціонування особи;</a:t>
            </a:r>
          </a:p>
          <a:p>
            <a:pPr marL="571500" lvl="0" indent="-571500" defTabSz="914400" rtl="0">
              <a:spcBef>
                <a:spcPts val="600"/>
              </a:spcBef>
              <a:buFontTx/>
              <a:buChar char="-"/>
              <a:defRPr/>
            </a:pPr>
            <a:r>
              <a:rPr lang="uk-UA" sz="2600" noProof="0" dirty="0"/>
              <a:t>індивідуальна програма реабілітації особи з інвалідністю;</a:t>
            </a:r>
          </a:p>
          <a:p>
            <a:pPr marL="571500" lvl="0" indent="-571500" defTabSz="914400" rtl="0">
              <a:spcBef>
                <a:spcPts val="600"/>
              </a:spcBef>
              <a:buFontTx/>
              <a:buChar char="-"/>
              <a:defRPr/>
            </a:pPr>
            <a:r>
              <a:rPr lang="uk-UA" sz="2600" noProof="0" dirty="0"/>
              <a:t>посвідчення особи з інвалідністю внаслідок війни;</a:t>
            </a:r>
          </a:p>
          <a:p>
            <a:pPr marL="571500" lvl="0" indent="-571500" defTabSz="914400" rtl="0">
              <a:spcBef>
                <a:spcPts val="600"/>
              </a:spcBef>
              <a:buFontTx/>
              <a:buChar char="-"/>
              <a:defRPr/>
            </a:pPr>
            <a:r>
              <a:rPr lang="uk-UA" sz="2600" noProof="0" dirty="0"/>
              <a:t>посвідчення учасника ліквідації наслідків аварії на Чорнобильській АЕС (для категорії 1 серії А);</a:t>
            </a:r>
          </a:p>
          <a:p>
            <a:pPr marL="571500" lvl="0" indent="-571500" defTabSz="914400" rtl="0">
              <a:spcBef>
                <a:spcPts val="600"/>
              </a:spcBef>
              <a:buFontTx/>
              <a:buChar char="-"/>
              <a:defRPr/>
            </a:pPr>
            <a:r>
              <a:rPr lang="uk-UA" sz="2600" noProof="0" dirty="0"/>
              <a:t>посвідчення учасника ліквідації ядерних аварій (для категорії 1 серії Я);</a:t>
            </a:r>
          </a:p>
          <a:p>
            <a:pPr marL="571500" lvl="0" indent="-571500" defTabSz="914400" rtl="0">
              <a:spcBef>
                <a:spcPts val="600"/>
              </a:spcBef>
              <a:buFontTx/>
              <a:buChar char="-"/>
              <a:defRPr/>
            </a:pPr>
            <a:r>
              <a:rPr lang="uk-UA" sz="2600" noProof="0" dirty="0"/>
              <a:t>посвідчення потерпілого від Чорнобильської катастрофи (для категорії 1 серії Б);</a:t>
            </a:r>
          </a:p>
          <a:p>
            <a:pPr marL="571500" lvl="0" indent="-571500" defTabSz="914400" rtl="0">
              <a:spcBef>
                <a:spcPts val="600"/>
              </a:spcBef>
              <a:buFontTx/>
              <a:buChar char="-"/>
              <a:defRPr/>
            </a:pPr>
            <a:r>
              <a:rPr lang="uk-UA" sz="2600" noProof="0" dirty="0"/>
              <a:t>посвідчення потерпілого від радіаційного опромінення (для категорії 1 серії Я);</a:t>
            </a:r>
          </a:p>
          <a:p>
            <a:pPr marL="571500" lvl="0" indent="-571500" defTabSz="914400" rtl="0">
              <a:spcBef>
                <a:spcPts val="600"/>
              </a:spcBef>
              <a:buFontTx/>
              <a:buChar char="-"/>
              <a:defRPr/>
            </a:pPr>
            <a:r>
              <a:rPr lang="uk-UA" sz="2600" noProof="0" dirty="0"/>
              <a:t>пенсійне посвідчення;</a:t>
            </a:r>
          </a:p>
          <a:p>
            <a:pPr marL="571500" lvl="0" indent="-571500" defTabSz="914400" rtl="0">
              <a:spcBef>
                <a:spcPts val="600"/>
              </a:spcBef>
              <a:buFontTx/>
              <a:buChar char="-"/>
              <a:defRPr/>
            </a:pPr>
            <a:r>
              <a:rPr lang="uk-UA" sz="2600" noProof="0" dirty="0"/>
              <a:t>посвідчення особи, яка одержує державну соціальну допомогу;</a:t>
            </a:r>
          </a:p>
          <a:p>
            <a:pPr marL="571500" lvl="0" indent="-571500" defTabSz="914400" rtl="0">
              <a:spcBef>
                <a:spcPts val="600"/>
              </a:spcBef>
              <a:buFontTx/>
              <a:buChar char="-"/>
              <a:defRPr/>
            </a:pPr>
            <a:r>
              <a:rPr lang="uk-UA" sz="2600" noProof="0" dirty="0"/>
              <a:t>довідка для отримання пільг особами з інвалідністю, які не мають права на пенсію чи соціальну допомогу;</a:t>
            </a:r>
            <a:endParaRPr kumimoji="0" lang="uk-UA" sz="26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/>
              <a:sym typeface="+mn-ea"/>
            </a:endParaRPr>
          </a:p>
        </p:txBody>
      </p:sp>
      <p:sp>
        <p:nvSpPr>
          <p:cNvPr id="5" name="Заголовок 7">
            <a:extLst>
              <a:ext uri="{FF2B5EF4-FFF2-40B4-BE49-F238E27FC236}">
                <a16:creationId xmlns:a16="http://schemas.microsoft.com/office/drawing/2014/main" id="{2994D95E-864A-BBF1-77D3-92E053BE0BA9}"/>
              </a:ext>
            </a:extLst>
          </p:cNvPr>
          <p:cNvSpPr txBox="1"/>
          <p:nvPr/>
        </p:nvSpPr>
        <p:spPr bwMode="auto">
          <a:xfrm>
            <a:off x="503238" y="1183500"/>
            <a:ext cx="17281525" cy="1754326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2. </a:t>
            </a:r>
            <a:r>
              <a:rPr lang="uk-UA" cap="none" dirty="0">
                <a:solidFill>
                  <a:schemeClr val="tx1"/>
                </a:solidFill>
              </a:rPr>
              <a:t>Документи, що засвідчують інвалідність для виконання нормативу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10BFC08F-1302-702A-61F5-DB6608F3A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333061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B23B4D24-A2CA-B6FD-54F9-9EB137350F6B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CA2EEBF-503E-8F1D-ADA1-67639B18F870}"/>
              </a:ext>
            </a:extLst>
          </p:cNvPr>
          <p:cNvSpPr/>
          <p:nvPr/>
        </p:nvSpPr>
        <p:spPr bwMode="auto">
          <a:xfrm>
            <a:off x="506321" y="2957301"/>
            <a:ext cx="17281524" cy="5186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rtl="0">
              <a:spcBef>
                <a:spcPts val="600"/>
              </a:spcBef>
              <a:defRPr/>
            </a:pPr>
            <a:r>
              <a:rPr kumimoji="0" lang="uk-UA" sz="40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2) працівники з інвалідністю ІІ групи </a:t>
            </a:r>
            <a:r>
              <a:rPr lang="uk-UA" sz="4000" noProof="0" dirty="0"/>
              <a:t>з порушенням зору або психічними розладами</a:t>
            </a:r>
            <a:r>
              <a:rPr kumimoji="0" lang="uk-UA" sz="40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:</a:t>
            </a:r>
          </a:p>
          <a:p>
            <a:pPr marL="571500" lvl="0" indent="-571500" defTabSz="914400" rtl="0">
              <a:spcBef>
                <a:spcPts val="600"/>
              </a:spcBef>
              <a:buFontTx/>
              <a:buChar char="-"/>
              <a:defRPr/>
            </a:pPr>
            <a:r>
              <a:rPr lang="uk-UA" sz="3300" noProof="0" dirty="0"/>
              <a:t>виписка з акта огляду МСЕК/довідка до акта огляду МСЕК (видана до 01.01.2025);</a:t>
            </a:r>
          </a:p>
          <a:p>
            <a:pPr marL="571500" lvl="0" indent="-571500" defTabSz="914400" rtl="0">
              <a:spcBef>
                <a:spcPts val="600"/>
              </a:spcBef>
              <a:buFontTx/>
              <a:buChar char="-"/>
              <a:defRPr/>
            </a:pPr>
            <a:r>
              <a:rPr lang="uk-UA" sz="3300" noProof="0" dirty="0"/>
              <a:t>витяг з рішення експертної команди з оцінювання повсякденного функціонування особи;</a:t>
            </a:r>
          </a:p>
          <a:p>
            <a:pPr marL="571500" lvl="0" indent="-571500" defTabSz="914400" rtl="0">
              <a:spcBef>
                <a:spcPts val="600"/>
              </a:spcBef>
              <a:buFontTx/>
              <a:buChar char="-"/>
              <a:defRPr/>
            </a:pPr>
            <a:r>
              <a:rPr lang="uk-UA" sz="3300" noProof="0" dirty="0"/>
              <a:t>індивідуальна програма реабілітації особи з інвалідністю.</a:t>
            </a:r>
          </a:p>
          <a:p>
            <a:pPr lvl="0" defTabSz="914400" rtl="0">
              <a:spcBef>
                <a:spcPts val="600"/>
              </a:spcBef>
              <a:defRPr/>
            </a:pPr>
            <a:r>
              <a:rPr kumimoji="0" lang="uk-UA" sz="33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У </a:t>
            </a:r>
            <a:r>
              <a:rPr lang="uk-UA" sz="3300" noProof="0" dirty="0">
                <a:solidFill>
                  <a:prstClr val="black"/>
                </a:solidFill>
                <a:cs typeface="Arial"/>
                <a:sym typeface="+mn-ea"/>
              </a:rPr>
              <a:t>документі має бути зазначено </a:t>
            </a:r>
            <a:r>
              <a:rPr lang="uk-UA" sz="3300" noProof="0" dirty="0"/>
              <a:t>про встановлення особі ІІ групи інвалідності та </a:t>
            </a:r>
            <a:r>
              <a:rPr lang="uk-UA" sz="3300" b="1" u="sng" noProof="0" dirty="0"/>
              <a:t>основного</a:t>
            </a:r>
            <a:r>
              <a:rPr lang="uk-UA" sz="3300" u="sng" noProof="0" dirty="0"/>
              <a:t> </a:t>
            </a:r>
            <a:r>
              <a:rPr lang="uk-UA" sz="3300" b="1" u="sng" noProof="0" dirty="0"/>
              <a:t>діагнозу</a:t>
            </a:r>
            <a:r>
              <a:rPr lang="uk-UA" sz="3300" noProof="0" dirty="0"/>
              <a:t>, яким підтверджується порушення зору або наявність психічних розладів, визначених переліком хвороб відповідно до </a:t>
            </a:r>
            <a:r>
              <a:rPr lang="uk-UA" sz="3300" noProof="0" dirty="0">
                <a:hlinkClick r:id="rId2"/>
              </a:rPr>
              <a:t>Національного класифікатора хвороб</a:t>
            </a:r>
            <a:r>
              <a:rPr lang="uk-UA" sz="3300" noProof="0" dirty="0"/>
              <a:t>, які дають право на подвійне зарахування згідно з </a:t>
            </a:r>
            <a:r>
              <a:rPr lang="uk-UA" sz="3300" noProof="0" dirty="0">
                <a:hlinkClick r:id="rId3"/>
              </a:rPr>
              <a:t>переліком</a:t>
            </a:r>
            <a:r>
              <a:rPr lang="uk-UA" sz="3300" noProof="0" dirty="0"/>
              <a:t>, наведеним у Порядку № 490.</a:t>
            </a:r>
            <a:endParaRPr kumimoji="0" lang="uk-UA" sz="33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/>
              <a:sym typeface="+mn-ea"/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261EBF76-11C8-6193-65DB-B861EDF8E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89120A35-9D1C-4E7C-1A32-6EA1F6FF3222}"/>
              </a:ext>
            </a:extLst>
          </p:cNvPr>
          <p:cNvSpPr txBox="1"/>
          <p:nvPr/>
        </p:nvSpPr>
        <p:spPr bwMode="auto">
          <a:xfrm>
            <a:off x="503238" y="1183500"/>
            <a:ext cx="17281525" cy="1754326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2. </a:t>
            </a:r>
            <a:r>
              <a:rPr lang="uk-UA" cap="none" dirty="0">
                <a:solidFill>
                  <a:schemeClr val="tx1"/>
                </a:solidFill>
              </a:rPr>
              <a:t>Документи, що засвідчують інвалідність для виконання нормативу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558269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C1A2C845-9F7D-A6AB-C9D5-13513BDCAB16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BCC01EC-D204-9589-5D87-417DDB779BF5}"/>
              </a:ext>
            </a:extLst>
          </p:cNvPr>
          <p:cNvSpPr/>
          <p:nvPr/>
        </p:nvSpPr>
        <p:spPr bwMode="auto">
          <a:xfrm>
            <a:off x="539504" y="3091134"/>
            <a:ext cx="1728152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rtl="0">
              <a:spcBef>
                <a:spcPts val="1200"/>
              </a:spcBef>
              <a:defRPr/>
            </a:pPr>
            <a:r>
              <a:rPr lang="uk-UA" sz="3400" b="1" noProof="0" dirty="0"/>
              <a:t>Платниками</a:t>
            </a:r>
            <a:r>
              <a:rPr lang="uk-UA" sz="3400" noProof="0" dirty="0"/>
              <a:t> </a:t>
            </a:r>
            <a:r>
              <a:rPr lang="uk-UA" sz="3400" b="1" noProof="0" dirty="0"/>
              <a:t>цільового</a:t>
            </a:r>
            <a:r>
              <a:rPr lang="uk-UA" sz="3400" noProof="0" dirty="0"/>
              <a:t> </a:t>
            </a:r>
            <a:r>
              <a:rPr lang="uk-UA" sz="3400" b="1" noProof="0" dirty="0"/>
              <a:t>внеску</a:t>
            </a:r>
            <a:r>
              <a:rPr lang="uk-UA" sz="3400" noProof="0" dirty="0"/>
              <a:t> є роботодавці, у яких СКШП у календарному кварталі становить </a:t>
            </a:r>
            <a:r>
              <a:rPr lang="uk-UA" sz="3400" b="1" noProof="0" dirty="0"/>
              <a:t>8 і більше працівників </a:t>
            </a:r>
            <a:r>
              <a:rPr lang="uk-UA" sz="3400" noProof="0" dirty="0"/>
              <a:t>та які в цьому кварталі </a:t>
            </a:r>
            <a:r>
              <a:rPr lang="uk-UA" sz="3400" b="1" noProof="0" dirty="0"/>
              <a:t>не виконали обов’язок щодо</a:t>
            </a:r>
            <a:r>
              <a:rPr lang="uk-UA" sz="3400" noProof="0" dirty="0"/>
              <a:t> </a:t>
            </a:r>
            <a:r>
              <a:rPr lang="uk-UA" sz="3400" b="1" noProof="0" dirty="0"/>
              <a:t>нормативу</a:t>
            </a:r>
            <a:r>
              <a:rPr lang="uk-UA" sz="3400" noProof="0" dirty="0"/>
              <a:t> робочих місць для працевлаштування осіб з інвалідністю.</a:t>
            </a:r>
          </a:p>
          <a:p>
            <a:pPr lvl="0" defTabSz="914400" rtl="0">
              <a:spcBef>
                <a:spcPts val="1200"/>
              </a:spcBef>
              <a:defRPr/>
            </a:pPr>
            <a:r>
              <a:rPr kumimoji="0" lang="uk-UA" sz="3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Не є платниками внеску </a:t>
            </a:r>
            <a:r>
              <a:rPr lang="uk-UA" sz="3400" noProof="0" dirty="0"/>
              <a:t>дипломатичні представництва та консульські установи іноземних держав.</a:t>
            </a:r>
          </a:p>
          <a:p>
            <a:pPr lvl="0" defTabSz="914400" rtl="0">
              <a:spcBef>
                <a:spcPts val="1200"/>
              </a:spcBef>
              <a:defRPr/>
            </a:pPr>
            <a:r>
              <a:rPr kumimoji="0" lang="uk-UA" sz="3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cs typeface="Arial"/>
                <a:sym typeface="+mn-ea"/>
              </a:rPr>
              <a:t>Важливо! </a:t>
            </a:r>
            <a:r>
              <a:rPr kumimoji="0" lang="uk-UA" sz="34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З 2026 року </a:t>
            </a:r>
            <a:r>
              <a:rPr kumimoji="0" lang="uk-UA" sz="3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бюджетні</a:t>
            </a:r>
            <a:r>
              <a:rPr kumimoji="0" lang="uk-UA" sz="34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 </a:t>
            </a:r>
            <a:r>
              <a:rPr lang="uk-UA" sz="3400" b="1" noProof="0" dirty="0">
                <a:solidFill>
                  <a:prstClr val="black"/>
                </a:solidFill>
                <a:cs typeface="Arial"/>
                <a:sym typeface="+mn-ea"/>
              </a:rPr>
              <a:t>роботодавці</a:t>
            </a:r>
            <a:r>
              <a:rPr lang="uk-UA" sz="3400" noProof="0" dirty="0">
                <a:solidFill>
                  <a:prstClr val="black"/>
                </a:solidFill>
                <a:cs typeface="Arial"/>
                <a:sym typeface="+mn-ea"/>
              </a:rPr>
              <a:t> мають виконувати норматив або сплачувати цільовий внесок на загальних підставах!</a:t>
            </a:r>
          </a:p>
          <a:p>
            <a:pPr lvl="0" defTabSz="914400" rtl="0">
              <a:spcBef>
                <a:spcPts val="1200"/>
              </a:spcBef>
              <a:defRPr/>
            </a:pPr>
            <a:r>
              <a:rPr lang="uk-UA" sz="3400" noProof="0" dirty="0"/>
              <a:t>До прийняття законів щодо передачі адміністрування ЄСВ ПФУ адміністрування цільового внеску на підтримку працевлаштування осіб з інвалідністю здійснюють </a:t>
            </a:r>
            <a:r>
              <a:rPr lang="uk-UA" sz="3400" b="1" noProof="0" dirty="0"/>
              <a:t>податкові органи</a:t>
            </a:r>
            <a:r>
              <a:rPr lang="uk-UA" sz="3400" noProof="0" dirty="0"/>
              <a:t>.</a:t>
            </a:r>
          </a:p>
          <a:p>
            <a:pPr lvl="0" defTabSz="914400" rtl="0">
              <a:spcBef>
                <a:spcPts val="1200"/>
              </a:spcBef>
              <a:defRPr/>
            </a:pPr>
            <a:r>
              <a:rPr kumimoji="0" lang="uk-UA" sz="34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Після передачі адміністрування ЄСВ до </a:t>
            </a:r>
            <a:r>
              <a:rPr kumimoji="0" lang="uk-UA" sz="3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ПФУ</a:t>
            </a:r>
            <a:r>
              <a:rPr kumimoji="0" lang="uk-UA" sz="34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 також перейде адміністрування і  цільового внеску.</a:t>
            </a:r>
          </a:p>
        </p:txBody>
      </p:sp>
      <p:sp>
        <p:nvSpPr>
          <p:cNvPr id="5" name="Заголовок 7">
            <a:extLst>
              <a:ext uri="{FF2B5EF4-FFF2-40B4-BE49-F238E27FC236}">
                <a16:creationId xmlns:a16="http://schemas.microsoft.com/office/drawing/2014/main" id="{173B3C6E-AC51-83D1-F632-4248311FFF87}"/>
              </a:ext>
            </a:extLst>
          </p:cNvPr>
          <p:cNvSpPr txBox="1"/>
          <p:nvPr/>
        </p:nvSpPr>
        <p:spPr bwMode="auto">
          <a:xfrm>
            <a:off x="503238" y="1183500"/>
            <a:ext cx="17784762" cy="175432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3. </a:t>
            </a:r>
            <a:r>
              <a:rPr lang="uk-UA" cap="none" dirty="0">
                <a:solidFill>
                  <a:schemeClr val="tx1"/>
                </a:solidFill>
              </a:rPr>
              <a:t>Цільовий внесок у разі невиконання нормативу: розрахунок, сплата, звітність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C733CDD1-9EA3-B061-2F42-D67583914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7677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A6FB5ADA-01BE-7EB8-4DC7-FCD4A483FB7F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F55C007-F7DB-4E39-E71B-73A3A3534272}"/>
              </a:ext>
            </a:extLst>
          </p:cNvPr>
          <p:cNvSpPr/>
          <p:nvPr/>
        </p:nvSpPr>
        <p:spPr bwMode="auto">
          <a:xfrm>
            <a:off x="1257300" y="3204508"/>
            <a:ext cx="15768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uk-UA" sz="3600" noProof="0" dirty="0"/>
              <a:t>     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571D4B-BDE3-B866-3C00-0DA4AE042D3F}"/>
              </a:ext>
            </a:extLst>
          </p:cNvPr>
          <p:cNvSpPr/>
          <p:nvPr/>
        </p:nvSpPr>
        <p:spPr bwMode="auto">
          <a:xfrm>
            <a:off x="504000" y="2263500"/>
            <a:ext cx="17281524" cy="3708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0" indent="-914400" defTabSz="914400" rtl="0">
              <a:spcBef>
                <a:spcPts val="6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uk-UA" sz="4400" kern="1200" noProof="0" dirty="0"/>
              <a:t>Правила розрахунку нормативу.</a:t>
            </a:r>
          </a:p>
          <a:p>
            <a:pPr marL="914400" lvl="0" indent="-914400" defTabSz="914400" rtl="0">
              <a:spcBef>
                <a:spcPts val="6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uk-UA" sz="4400" kern="1200" noProof="0" dirty="0"/>
              <a:t>Документи, що засвідчують інвалідність для виконання нормативу.</a:t>
            </a:r>
          </a:p>
          <a:p>
            <a:pPr marL="914400" indent="-914400" defTabSz="914400">
              <a:spcBef>
                <a:spcPts val="6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uk-UA" sz="4400" dirty="0"/>
              <a:t>Цільовий внесок у разі невиконання нормативу: розрахунок, сплата, звітність.</a:t>
            </a:r>
          </a:p>
          <a:p>
            <a:pPr marL="914400" lvl="0" indent="-914400" defTabSz="914400" rtl="0">
              <a:spcBef>
                <a:spcPts val="6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uk-UA" sz="4400" kern="1200" noProof="0" dirty="0"/>
              <a:t>Перевірки щодо виконання нормативу.</a:t>
            </a:r>
          </a:p>
        </p:txBody>
      </p:sp>
      <p:sp>
        <p:nvSpPr>
          <p:cNvPr id="5" name="Заголовок 7">
            <a:extLst>
              <a:ext uri="{FF2B5EF4-FFF2-40B4-BE49-F238E27FC236}">
                <a16:creationId xmlns:a16="http://schemas.microsoft.com/office/drawing/2014/main" id="{7C687CBB-5345-5162-FE65-2A9AB322C9AF}"/>
              </a:ext>
            </a:extLst>
          </p:cNvPr>
          <p:cNvSpPr txBox="1"/>
          <p:nvPr/>
        </p:nvSpPr>
        <p:spPr bwMode="auto">
          <a:xfrm>
            <a:off x="504000" y="1183500"/>
            <a:ext cx="17281525" cy="923330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uk-UA" cap="none" noProof="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ПЛАН </a:t>
            </a: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25383B67-CEF1-27BD-D117-6D8F18E5D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>
              <a:defRPr/>
            </a:pPr>
            <a:fld id="{DA437D03-45AE-4311-B62B-350C10CD91DF}" type="slidenum">
              <a:rPr lang="uk-UA" noProof="0" smtClean="0"/>
              <a:t>2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0711018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4F66304A-36F8-6AFF-42D0-66D5A5A440FA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67A85B4-F729-2C13-B6C7-DF107AEC857F}"/>
              </a:ext>
            </a:extLst>
          </p:cNvPr>
          <p:cNvSpPr/>
          <p:nvPr/>
        </p:nvSpPr>
        <p:spPr bwMode="auto">
          <a:xfrm>
            <a:off x="539504" y="3006290"/>
            <a:ext cx="1728152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noProof="0" dirty="0"/>
              <a:t>Розмір внеску </a:t>
            </a:r>
            <a:r>
              <a:rPr lang="uk-UA" sz="3600" noProof="0" dirty="0"/>
              <a:t>обраховується платником шляхом визначення результату добутку таких показників:</a:t>
            </a:r>
          </a:p>
          <a:p>
            <a:pPr marL="571500" indent="-571500">
              <a:buFontTx/>
              <a:buChar char="-"/>
            </a:pPr>
            <a:r>
              <a:rPr lang="uk-UA" sz="3600" b="1" noProof="0" dirty="0"/>
              <a:t>40 відсотків </a:t>
            </a:r>
            <a:r>
              <a:rPr lang="uk-UA" sz="3600" noProof="0" dirty="0"/>
              <a:t>середньомісячної заробітної плати (винагороди) у відповідному календарному кварталі, розрахованої на одного працівника;</a:t>
            </a:r>
          </a:p>
          <a:p>
            <a:pPr marL="571500" indent="-571500">
              <a:buFontTx/>
              <a:buChar char="-"/>
            </a:pPr>
            <a:r>
              <a:rPr lang="uk-UA" sz="3600" b="1" noProof="0" dirty="0"/>
              <a:t>кількість місяців у кварталі;</a:t>
            </a:r>
          </a:p>
          <a:p>
            <a:pPr marL="571500" indent="-571500">
              <a:buFontTx/>
              <a:buChar char="-"/>
            </a:pPr>
            <a:r>
              <a:rPr lang="uk-UA" sz="3600" b="1" noProof="0" dirty="0"/>
              <a:t>різниця</a:t>
            </a:r>
            <a:r>
              <a:rPr lang="uk-UA" sz="3600" noProof="0" dirty="0"/>
              <a:t> між встановленим нормативом робочих місць для працевлаштування осіб з інвалідністю і СШКП осіб з інвалідністю за квартал, які працевлаштовані роботодавцем з урахуванням вимог, визначених цією статтею щодо розміру оплати праці.</a:t>
            </a:r>
          </a:p>
          <a:p>
            <a:r>
              <a:rPr lang="uk-UA" sz="3600" b="1" noProof="0" dirty="0"/>
              <a:t>На період дії воєнного стану </a:t>
            </a:r>
            <a:r>
              <a:rPr lang="uk-UA" sz="3600" noProof="0" dirty="0"/>
              <a:t>та до останнього числа останнього місяця кварталу, в якому воєнний стан буде припинено чи скасовано, розмір цільового внеску встановлюється на рівні </a:t>
            </a:r>
            <a:r>
              <a:rPr lang="uk-UA" sz="3600" b="1" noProof="0" dirty="0"/>
              <a:t>50 відсотків</a:t>
            </a:r>
            <a:r>
              <a:rPr lang="uk-UA" sz="3600" noProof="0" dirty="0"/>
              <a:t> від повного розміру (</a:t>
            </a:r>
            <a:r>
              <a:rPr lang="uk-UA" sz="3600" noProof="0" dirty="0">
                <a:hlinkClick r:id="rId2"/>
              </a:rPr>
              <a:t>п. 3 </a:t>
            </a:r>
            <a:r>
              <a:rPr lang="uk-UA" sz="3600" noProof="0" dirty="0" err="1">
                <a:hlinkClick r:id="rId2"/>
              </a:rPr>
              <a:t>розд</a:t>
            </a:r>
            <a:r>
              <a:rPr lang="uk-UA" sz="3600" noProof="0" dirty="0">
                <a:hlinkClick r:id="rId2"/>
              </a:rPr>
              <a:t>. ІІ Закону № 4219</a:t>
            </a:r>
            <a:r>
              <a:rPr lang="uk-UA" sz="3600" noProof="0" dirty="0"/>
              <a:t>).</a:t>
            </a: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7D689B57-D794-07E5-556E-947773940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6694A5CA-2422-708F-475D-3A0C6A53FDBC}"/>
              </a:ext>
            </a:extLst>
          </p:cNvPr>
          <p:cNvSpPr txBox="1"/>
          <p:nvPr/>
        </p:nvSpPr>
        <p:spPr bwMode="auto">
          <a:xfrm>
            <a:off x="503238" y="1183500"/>
            <a:ext cx="17784762" cy="175432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3. </a:t>
            </a:r>
            <a:r>
              <a:rPr lang="uk-UA" cap="none" dirty="0">
                <a:solidFill>
                  <a:schemeClr val="tx1"/>
                </a:solidFill>
              </a:rPr>
              <a:t>Цільовий внесок у разі невиконання нормативу: розрахунок, сплата, звітність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589641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5A746DBB-8624-1F70-4D5A-BF77201126AE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4136B19-59D1-6B59-4E13-6A9D74FB431B}"/>
              </a:ext>
            </a:extLst>
          </p:cNvPr>
          <p:cNvSpPr/>
          <p:nvPr/>
        </p:nvSpPr>
        <p:spPr bwMode="auto">
          <a:xfrm>
            <a:off x="503238" y="2963452"/>
            <a:ext cx="17281524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400" b="1" noProof="0" dirty="0"/>
              <a:t>Формула розрахунку внеску на період воєнного стану:</a:t>
            </a:r>
          </a:p>
          <a:p>
            <a:pPr algn="ctr"/>
            <a:r>
              <a:rPr lang="uk-UA" sz="3400" noProof="0" dirty="0"/>
              <a:t>Внесок = </a:t>
            </a:r>
            <a:r>
              <a:rPr lang="uk-UA" sz="3400" noProof="0" dirty="0" err="1"/>
              <a:t>Сзп</a:t>
            </a:r>
            <a:r>
              <a:rPr lang="uk-UA" sz="3400" noProof="0" dirty="0"/>
              <a:t> х 40% х 3 х К х 50%</a:t>
            </a:r>
          </a:p>
          <a:p>
            <a:r>
              <a:rPr lang="uk-UA" sz="3400" noProof="0" dirty="0" err="1"/>
              <a:t>Сзп</a:t>
            </a:r>
            <a:r>
              <a:rPr lang="uk-UA" sz="3400" noProof="0" dirty="0"/>
              <a:t> - середньомісячна заробітна плата (винагорода);</a:t>
            </a:r>
          </a:p>
          <a:p>
            <a:r>
              <a:rPr lang="uk-UA" sz="3400" noProof="0" dirty="0"/>
              <a:t>К – різниця між нормативом і фактичною кількістю зарахованих до нормативу працівників з інвалідністю.</a:t>
            </a:r>
          </a:p>
          <a:p>
            <a:r>
              <a:rPr lang="uk-UA" sz="3400" noProof="0" dirty="0"/>
              <a:t>Для цілей розрахунку внеску середньомісячна заробітна плата (винагорода) обчислюється згідно з </a:t>
            </a:r>
            <a:r>
              <a:rPr lang="uk-UA" sz="3400" noProof="0" dirty="0">
                <a:hlinkClick r:id="rId2"/>
              </a:rPr>
              <a:t>Порядком № 268 від 25.02.2026.</a:t>
            </a:r>
            <a:endParaRPr lang="uk-UA" sz="3400" noProof="0" dirty="0"/>
          </a:p>
          <a:p>
            <a:r>
              <a:rPr lang="uk-UA" sz="3400" b="1" noProof="0" dirty="0"/>
              <a:t>Розрахунковим</a:t>
            </a:r>
            <a:r>
              <a:rPr lang="uk-UA" sz="3400" noProof="0" dirty="0"/>
              <a:t> </a:t>
            </a:r>
            <a:r>
              <a:rPr lang="uk-UA" sz="3400" b="1" noProof="0" dirty="0"/>
              <a:t>періодом</a:t>
            </a:r>
            <a:r>
              <a:rPr lang="uk-UA" sz="3400" noProof="0" dirty="0"/>
              <a:t> для обчислення середньомісячної заробітної плати (винагороди) для сплати внеску є </a:t>
            </a:r>
            <a:r>
              <a:rPr lang="uk-UA" sz="3400" b="1" noProof="0" dirty="0"/>
              <a:t>календарний</a:t>
            </a:r>
            <a:r>
              <a:rPr lang="uk-UA" sz="3400" noProof="0" dirty="0"/>
              <a:t> </a:t>
            </a:r>
            <a:r>
              <a:rPr lang="uk-UA" sz="3400" b="1" noProof="0" dirty="0"/>
              <a:t>квартал</a:t>
            </a:r>
            <a:r>
              <a:rPr lang="uk-UA" sz="3400" noProof="0" dirty="0"/>
              <a:t>, за який подається звітність і проводиться нарахування внеску.</a:t>
            </a:r>
          </a:p>
          <a:p>
            <a:r>
              <a:rPr lang="uk-UA" sz="3400" noProof="0" dirty="0"/>
              <a:t>Роботодавець </a:t>
            </a:r>
            <a:r>
              <a:rPr lang="uk-UA" sz="3400" b="1" noProof="0" dirty="0"/>
              <a:t>самостійно</a:t>
            </a:r>
            <a:r>
              <a:rPr lang="uk-UA" sz="3400" noProof="0" dirty="0"/>
              <a:t> розраховує показник середньомісячної заробітної плати (винагороди) на підставі </a:t>
            </a:r>
            <a:r>
              <a:rPr lang="uk-UA" sz="3400" b="1" noProof="0" dirty="0"/>
              <a:t>облікових</a:t>
            </a:r>
            <a:r>
              <a:rPr lang="uk-UA" sz="3400" noProof="0" dirty="0"/>
              <a:t> </a:t>
            </a:r>
            <a:r>
              <a:rPr lang="uk-UA" sz="3400" b="1" noProof="0" dirty="0"/>
              <a:t>документів</a:t>
            </a:r>
            <a:r>
              <a:rPr lang="uk-UA" sz="3400" noProof="0" dirty="0"/>
              <a:t> для визначення кількісного складу працівників, </a:t>
            </a:r>
            <a:r>
              <a:rPr lang="uk-UA" sz="3400" b="1" noProof="0" dirty="0"/>
              <a:t>бухгалтерських</a:t>
            </a:r>
            <a:r>
              <a:rPr lang="uk-UA" sz="3400" noProof="0" dirty="0"/>
              <a:t> </a:t>
            </a:r>
            <a:r>
              <a:rPr lang="uk-UA" sz="3400" b="1" noProof="0" dirty="0"/>
              <a:t>та інших первинних документів</a:t>
            </a:r>
            <a:r>
              <a:rPr lang="uk-UA" sz="3400" noProof="0" dirty="0"/>
              <a:t>.</a:t>
            </a: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D60BC3E1-FF64-05FD-2F3C-B3835BAC9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5D864A6A-EF5B-4FC8-3E62-66419C1EC289}"/>
              </a:ext>
            </a:extLst>
          </p:cNvPr>
          <p:cNvSpPr txBox="1"/>
          <p:nvPr/>
        </p:nvSpPr>
        <p:spPr bwMode="auto">
          <a:xfrm>
            <a:off x="503238" y="1183500"/>
            <a:ext cx="17784762" cy="175432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3. </a:t>
            </a:r>
            <a:r>
              <a:rPr lang="uk-UA" cap="none" dirty="0">
                <a:solidFill>
                  <a:schemeClr val="tx1"/>
                </a:solidFill>
              </a:rPr>
              <a:t>Цільовий внесок у разі невиконання нормативу: розрахунок, сплата, звітність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943600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C077CE68-00E4-6D16-0DF2-5EE971074E59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F182202-36A9-8B89-E793-CC4DE0115D0B}"/>
              </a:ext>
            </a:extLst>
          </p:cNvPr>
          <p:cNvSpPr/>
          <p:nvPr/>
        </p:nvSpPr>
        <p:spPr bwMode="auto">
          <a:xfrm>
            <a:off x="503238" y="2937826"/>
            <a:ext cx="17281524" cy="7909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uk-UA" sz="3500" b="1" noProof="0" dirty="0"/>
              <a:t>Середньомісячна</a:t>
            </a:r>
            <a:r>
              <a:rPr lang="uk-UA" sz="3500" noProof="0" dirty="0"/>
              <a:t> </a:t>
            </a:r>
            <a:r>
              <a:rPr lang="uk-UA" sz="3500" b="1" noProof="0" dirty="0"/>
              <a:t>заробітна</a:t>
            </a:r>
            <a:r>
              <a:rPr lang="uk-UA" sz="3500" noProof="0" dirty="0"/>
              <a:t> </a:t>
            </a:r>
            <a:r>
              <a:rPr lang="uk-UA" sz="3500" b="1" noProof="0" dirty="0"/>
              <a:t>плата</a:t>
            </a:r>
            <a:r>
              <a:rPr lang="uk-UA" sz="3500" noProof="0" dirty="0"/>
              <a:t> (винагорода), розрахована на одного працівника у відповідному календарному кварталі обчислюється за формулою:</a:t>
            </a:r>
          </a:p>
          <a:p>
            <a:pPr algn="ctr">
              <a:spcBef>
                <a:spcPts val="1200"/>
              </a:spcBef>
            </a:pPr>
            <a:r>
              <a:rPr lang="uk-UA" sz="3500" noProof="0" dirty="0" err="1"/>
              <a:t>ЗП</a:t>
            </a:r>
            <a:r>
              <a:rPr lang="uk-UA" sz="3500" b="1" baseline="-25000" noProof="0" dirty="0" err="1"/>
              <a:t>сер</a:t>
            </a:r>
            <a:r>
              <a:rPr lang="uk-UA" sz="3500" noProof="0" dirty="0"/>
              <a:t> = </a:t>
            </a:r>
            <a:r>
              <a:rPr lang="uk-UA" sz="3500" noProof="0" dirty="0" err="1"/>
              <a:t>ЗП</a:t>
            </a:r>
            <a:r>
              <a:rPr lang="uk-UA" sz="3500" b="1" baseline="-25000" noProof="0" dirty="0" err="1"/>
              <a:t>кварт</a:t>
            </a:r>
            <a:r>
              <a:rPr lang="uk-UA" sz="3500" noProof="0" dirty="0"/>
              <a:t> : </a:t>
            </a:r>
            <a:r>
              <a:rPr lang="uk-UA" sz="3500" noProof="0" dirty="0" err="1"/>
              <a:t>К</a:t>
            </a:r>
            <a:r>
              <a:rPr lang="uk-UA" sz="3500" b="1" baseline="-25000" noProof="0" dirty="0" err="1"/>
              <a:t>сер</a:t>
            </a:r>
            <a:r>
              <a:rPr lang="uk-UA" sz="3500" noProof="0" dirty="0"/>
              <a:t> : П</a:t>
            </a:r>
          </a:p>
          <a:p>
            <a:pPr>
              <a:spcBef>
                <a:spcPts val="1200"/>
              </a:spcBef>
            </a:pPr>
            <a:r>
              <a:rPr lang="uk-UA" sz="3500" b="1" noProof="0" dirty="0" err="1"/>
              <a:t>ЗП</a:t>
            </a:r>
            <a:r>
              <a:rPr lang="uk-UA" sz="3500" b="1" baseline="-25000" noProof="0" dirty="0" err="1"/>
              <a:t>кварт</a:t>
            </a:r>
            <a:r>
              <a:rPr lang="uk-UA" sz="3500" b="1" noProof="0" dirty="0"/>
              <a:t> </a:t>
            </a:r>
            <a:r>
              <a:rPr lang="uk-UA" sz="3500" noProof="0" dirty="0"/>
              <a:t>- нарахована заробітна плата (дохід, грошове забезпечення) за календарний квартал;</a:t>
            </a:r>
          </a:p>
          <a:p>
            <a:pPr>
              <a:spcBef>
                <a:spcPts val="1200"/>
              </a:spcBef>
            </a:pPr>
            <a:r>
              <a:rPr lang="uk-UA" sz="3500" b="1" noProof="0" dirty="0" err="1"/>
              <a:t>К</a:t>
            </a:r>
            <a:r>
              <a:rPr lang="uk-UA" sz="3500" b="1" baseline="-25000" noProof="0" dirty="0" err="1"/>
              <a:t>сер</a:t>
            </a:r>
            <a:r>
              <a:rPr lang="uk-UA" sz="3500" b="1" noProof="0" dirty="0"/>
              <a:t> </a:t>
            </a:r>
            <a:r>
              <a:rPr lang="uk-UA" sz="3500" noProof="0" dirty="0"/>
              <a:t>- середня кількість працівників, які працюють на умовах трудового договору (контракту), договору про стажування, контракту про проходження служби або на інших умовах, передбачених законодавством, крім цивільно-правових договорів, та </a:t>
            </a:r>
            <a:r>
              <a:rPr lang="uk-UA" sz="3500" b="1" noProof="0" dirty="0"/>
              <a:t>яким нараховано заробітну плату </a:t>
            </a:r>
            <a:r>
              <a:rPr lang="uk-UA" sz="3500" noProof="0" dirty="0"/>
              <a:t>(дохід, грошове забезпечення) за відповідний календарний квартал;</a:t>
            </a:r>
          </a:p>
          <a:p>
            <a:pPr>
              <a:spcBef>
                <a:spcPts val="1200"/>
              </a:spcBef>
            </a:pPr>
            <a:r>
              <a:rPr lang="uk-UA" sz="3500" b="1" noProof="0" dirty="0"/>
              <a:t>П</a:t>
            </a:r>
            <a:r>
              <a:rPr lang="uk-UA" sz="3500" noProof="0" dirty="0"/>
              <a:t> - кількість місяців у календарному кварталі, за які здійснено нарахування заробітної плати (доходу, грошового забезпечення).</a:t>
            </a:r>
          </a:p>
          <a:p>
            <a:endParaRPr lang="uk-UA" sz="3600" noProof="0" dirty="0"/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B69EBF05-843B-8E04-9EDA-32FA266D6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B3337357-F2B7-49B8-D7EA-D614FCEA8AC9}"/>
              </a:ext>
            </a:extLst>
          </p:cNvPr>
          <p:cNvSpPr txBox="1"/>
          <p:nvPr/>
        </p:nvSpPr>
        <p:spPr bwMode="auto">
          <a:xfrm>
            <a:off x="503238" y="1183500"/>
            <a:ext cx="17784762" cy="175432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3. </a:t>
            </a:r>
            <a:r>
              <a:rPr lang="uk-UA" cap="none" dirty="0">
                <a:solidFill>
                  <a:schemeClr val="tx1"/>
                </a:solidFill>
              </a:rPr>
              <a:t>Цільовий внесок у разі невиконання нормативу: розрахунок, сплата, звітність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760201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094B3C25-29BA-9386-60AE-D7A0ECC39D05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FA57601-9450-03DC-FC8D-B1416298EA65}"/>
              </a:ext>
            </a:extLst>
          </p:cNvPr>
          <p:cNvSpPr/>
          <p:nvPr/>
        </p:nvSpPr>
        <p:spPr bwMode="auto">
          <a:xfrm>
            <a:off x="503238" y="2974728"/>
            <a:ext cx="1728152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noProof="0" dirty="0"/>
              <a:t>До </a:t>
            </a:r>
            <a:r>
              <a:rPr lang="uk-UA" sz="3600" b="1" noProof="0" dirty="0" err="1"/>
              <a:t>ЗП</a:t>
            </a:r>
            <a:r>
              <a:rPr lang="uk-UA" sz="3600" b="1" baseline="-25000" noProof="0" dirty="0" err="1"/>
              <a:t>кварт</a:t>
            </a:r>
            <a:r>
              <a:rPr lang="uk-UA" sz="3600" b="1" noProof="0" dirty="0"/>
              <a:t> враховують: </a:t>
            </a:r>
            <a:r>
              <a:rPr lang="uk-UA" sz="3600" noProof="0" dirty="0"/>
              <a:t>основну та додаткову заробітну плату, інші заохочувальні та компенсаційні виплати, у тому числі в натуральній формі.</a:t>
            </a:r>
            <a:endParaRPr lang="uk-UA" sz="3600" b="1" noProof="0" dirty="0"/>
          </a:p>
          <a:p>
            <a:endParaRPr lang="uk-UA" sz="3600" b="1" noProof="0" dirty="0"/>
          </a:p>
          <a:p>
            <a:r>
              <a:rPr lang="uk-UA" sz="3600" b="1" noProof="0" dirty="0"/>
              <a:t>До </a:t>
            </a:r>
            <a:r>
              <a:rPr lang="uk-UA" sz="3600" b="1" noProof="0" dirty="0" err="1"/>
              <a:t>ЗП</a:t>
            </a:r>
            <a:r>
              <a:rPr lang="uk-UA" sz="3600" b="1" baseline="-25000" noProof="0" dirty="0" err="1"/>
              <a:t>кварт</a:t>
            </a:r>
            <a:r>
              <a:rPr lang="uk-UA" sz="3600" b="1" noProof="0" dirty="0"/>
              <a:t> не враховується:</a:t>
            </a:r>
          </a:p>
          <a:p>
            <a:pPr marL="571500" indent="-571500">
              <a:buFontTx/>
              <a:buChar char="-"/>
            </a:pPr>
            <a:r>
              <a:rPr lang="uk-UA" sz="3600" noProof="0" dirty="0"/>
              <a:t>винагорода, нарахована за договорами цивільно-правового характеру;</a:t>
            </a:r>
          </a:p>
          <a:p>
            <a:pPr marL="571500" indent="-571500">
              <a:buFontTx/>
              <a:buChar char="-"/>
            </a:pPr>
            <a:r>
              <a:rPr lang="uk-UA" sz="3600" noProof="0" dirty="0"/>
              <a:t>лікарняні за рахунок роботодавця і за рахунок ПФУ (у </a:t>
            </a:r>
            <a:r>
              <a:rPr lang="uk-UA" sz="3600" noProof="0" dirty="0" err="1"/>
              <a:t>т.ч</a:t>
            </a:r>
            <a:r>
              <a:rPr lang="uk-UA" sz="3600" noProof="0" dirty="0"/>
              <a:t>. по вагітності);</a:t>
            </a:r>
          </a:p>
          <a:p>
            <a:pPr marL="571500" indent="-571500">
              <a:buFontTx/>
              <a:buChar char="-"/>
            </a:pPr>
            <a:r>
              <a:rPr lang="uk-UA" sz="3600" noProof="0" dirty="0"/>
              <a:t>сума зарплати працівників, праця яких відноситься до робіт, професій з важкими, шкідливими чи небезпечними умовами праці за визначеним КМУ переліком (затверджений </a:t>
            </a:r>
            <a:r>
              <a:rPr lang="uk-UA" sz="3600" noProof="0" dirty="0">
                <a:hlinkClick r:id="rId2"/>
              </a:rPr>
              <a:t>Постановою КМУ від 01.04.2026 № 490</a:t>
            </a:r>
            <a:r>
              <a:rPr lang="uk-UA" sz="3600" noProof="0" dirty="0"/>
              <a:t>);</a:t>
            </a:r>
          </a:p>
          <a:p>
            <a:pPr marL="571500" indent="-571500">
              <a:buFontTx/>
              <a:buChar char="-"/>
            </a:pPr>
            <a:r>
              <a:rPr lang="uk-UA" sz="3600" noProof="0" dirty="0"/>
              <a:t>сума заробітної плати, яка зберігається за мобілізованими працівниками, та щомісячна матеріальна допомога таким працівникам;</a:t>
            </a:r>
          </a:p>
          <a:p>
            <a:pPr marL="571500" indent="-571500">
              <a:buFontTx/>
              <a:buChar char="-"/>
            </a:pPr>
            <a:r>
              <a:rPr lang="uk-UA" sz="3600" noProof="0" dirty="0"/>
              <a:t>винагорода державних виконавців.</a:t>
            </a: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2B8F5555-6599-428E-B125-51155D043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28A56590-DEEE-247E-B707-FE5A7E18E8A2}"/>
              </a:ext>
            </a:extLst>
          </p:cNvPr>
          <p:cNvSpPr txBox="1"/>
          <p:nvPr/>
        </p:nvSpPr>
        <p:spPr bwMode="auto">
          <a:xfrm>
            <a:off x="503238" y="1183500"/>
            <a:ext cx="17784762" cy="175432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3. </a:t>
            </a:r>
            <a:r>
              <a:rPr lang="uk-UA" cap="none" dirty="0">
                <a:solidFill>
                  <a:schemeClr val="tx1"/>
                </a:solidFill>
              </a:rPr>
              <a:t>Цільовий внесок у разі невиконання нормативу: розрахунок, сплата, звітність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706837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F66CE0D5-0F65-CA81-EE2B-889A0FCDB8B9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AF6432D-92C9-D109-F037-D95DE0F904B6}"/>
              </a:ext>
            </a:extLst>
          </p:cNvPr>
          <p:cNvSpPr/>
          <p:nvPr/>
        </p:nvSpPr>
        <p:spPr bwMode="auto">
          <a:xfrm>
            <a:off x="503238" y="2937826"/>
            <a:ext cx="17281524" cy="7602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uk-UA" sz="3600" b="1" noProof="0" dirty="0" err="1"/>
              <a:t>К</a:t>
            </a:r>
            <a:r>
              <a:rPr lang="uk-UA" sz="3600" b="1" baseline="-25000" noProof="0" dirty="0" err="1"/>
              <a:t>сер</a:t>
            </a:r>
            <a:r>
              <a:rPr lang="uk-UA" sz="3600" b="1" noProof="0" dirty="0"/>
              <a:t> = СКШП за квартал + Кількість зовнішніх сумісників в еквіваленті повної зайнятості</a:t>
            </a:r>
          </a:p>
          <a:p>
            <a:pPr>
              <a:spcBef>
                <a:spcPts val="1200"/>
              </a:spcBef>
            </a:pPr>
            <a:r>
              <a:rPr lang="uk-UA" sz="3600" b="1" noProof="0" dirty="0"/>
              <a:t>СКШП за квартал </a:t>
            </a:r>
            <a:r>
              <a:rPr lang="uk-UA" sz="3600" noProof="0" dirty="0"/>
              <a:t>обчислюємо як суму СКШП за кожен місяць кварталу поділену на кількість місяців у кварталі, </a:t>
            </a:r>
            <a:r>
              <a:rPr lang="uk-UA" sz="3600" b="1" noProof="0" dirty="0"/>
              <a:t>за які здійснено нарахування заробітної плати</a:t>
            </a:r>
            <a:r>
              <a:rPr lang="uk-UA" sz="3600" noProof="0" dirty="0"/>
              <a:t> (дохід, грошове забезпечення).</a:t>
            </a:r>
          </a:p>
          <a:p>
            <a:pPr>
              <a:spcBef>
                <a:spcPts val="1200"/>
              </a:spcBef>
            </a:pPr>
            <a:r>
              <a:rPr lang="uk-UA" sz="3600" b="1" noProof="0" dirty="0"/>
              <a:t>Кількість зовнішніх сумісників в еквіваленті повної зайнятості за квартал </a:t>
            </a:r>
            <a:r>
              <a:rPr lang="uk-UA" sz="3600" noProof="0" dirty="0"/>
              <a:t>рахуємо пропорційно оплаченому часу та визначаємо шляхом ділення загальної кількості людино-годин робочого часу (відпрацьованого та невідпрацьованого), за який була нарахована заробітна плата зовнішнім сумісникам, на табельний фонд робочого часу, визначений з урахуванням тривалості робочого тижня, встановленої роботодавцем згідно із законодавством або колективним договором. Не враховуємо час, відпрацьований ними </a:t>
            </a:r>
            <a:r>
              <a:rPr lang="uk-UA" sz="3600" b="1" noProof="0" dirty="0"/>
              <a:t>понаднормово</a:t>
            </a:r>
            <a:r>
              <a:rPr lang="uk-UA" sz="3600" noProof="0" dirty="0"/>
              <a:t>.</a:t>
            </a:r>
          </a:p>
          <a:p>
            <a:endParaRPr lang="uk-UA" sz="3600" noProof="0" dirty="0"/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9CF1F763-F81C-C404-CB5B-22759A2AC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DF1F21F7-4FC7-B20D-5346-25D9A8B18380}"/>
              </a:ext>
            </a:extLst>
          </p:cNvPr>
          <p:cNvSpPr txBox="1"/>
          <p:nvPr/>
        </p:nvSpPr>
        <p:spPr bwMode="auto">
          <a:xfrm>
            <a:off x="503238" y="1183500"/>
            <a:ext cx="17784762" cy="175432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3. </a:t>
            </a:r>
            <a:r>
              <a:rPr lang="uk-UA" cap="none" dirty="0">
                <a:solidFill>
                  <a:schemeClr val="tx1"/>
                </a:solidFill>
              </a:rPr>
              <a:t>Цільовий внесок у разі невиконання нормативу: розрахунок, сплата, звітність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337596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D4A4741E-7BD0-679E-21AF-60F03926DFB7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11C6AF3-1B05-8C81-26D7-6C8310B1231E}"/>
              </a:ext>
            </a:extLst>
          </p:cNvPr>
          <p:cNvSpPr/>
          <p:nvPr/>
        </p:nvSpPr>
        <p:spPr bwMode="auto">
          <a:xfrm>
            <a:off x="501343" y="2939389"/>
            <a:ext cx="17281524" cy="7663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uk-UA" sz="3600" b="1" noProof="0" dirty="0"/>
              <a:t>Під час обчислення СКШП </a:t>
            </a:r>
            <a:r>
              <a:rPr lang="uk-UA" sz="3600" b="1" u="sng" noProof="0" dirty="0"/>
              <a:t>для розрахунку внеску </a:t>
            </a:r>
            <a:r>
              <a:rPr lang="uk-UA" sz="3600" b="1" noProof="0" dirty="0"/>
              <a:t>не враховуються:</a:t>
            </a:r>
          </a:p>
          <a:p>
            <a:pPr marL="571500" indent="-571500">
              <a:spcBef>
                <a:spcPts val="1200"/>
              </a:spcBef>
              <a:buFontTx/>
              <a:buChar char="-"/>
            </a:pPr>
            <a:r>
              <a:rPr lang="uk-UA" sz="3600" noProof="0" dirty="0"/>
              <a:t>особи, які виконують роботи за договорами цивільно-правового характеру;</a:t>
            </a:r>
          </a:p>
          <a:p>
            <a:pPr marL="571500" indent="-571500">
              <a:spcBef>
                <a:spcPts val="1200"/>
              </a:spcBef>
              <a:buFontTx/>
              <a:buChar char="-"/>
            </a:pPr>
            <a:r>
              <a:rPr lang="uk-UA" sz="3600" noProof="0" dirty="0"/>
              <a:t>працівники у відпустці у зв’язку з вагітністю та пологами або у відпустці для догляду за дитиною до досягнення нею 3-, 6-, 16-, 18-річного віку;</a:t>
            </a:r>
          </a:p>
          <a:p>
            <a:pPr marL="571500" indent="-571500">
              <a:spcBef>
                <a:spcPts val="1200"/>
              </a:spcBef>
              <a:buFontTx/>
              <a:buChar char="-"/>
            </a:pPr>
            <a:r>
              <a:rPr lang="uk-UA" sz="3600" noProof="0" dirty="0"/>
              <a:t>працівники у відпустці без збереження заробітної плати протягом </a:t>
            </a:r>
            <a:r>
              <a:rPr lang="uk-UA" sz="3600" b="1" noProof="0" dirty="0"/>
              <a:t>повної</a:t>
            </a:r>
            <a:r>
              <a:rPr lang="uk-UA" sz="3600" noProof="0" dirty="0"/>
              <a:t> </a:t>
            </a:r>
            <a:r>
              <a:rPr lang="uk-UA" sz="3600" b="1" noProof="0" dirty="0"/>
              <a:t>тривалості</a:t>
            </a:r>
            <a:r>
              <a:rPr lang="uk-UA" sz="3600" noProof="0" dirty="0"/>
              <a:t> </a:t>
            </a:r>
            <a:r>
              <a:rPr lang="uk-UA" sz="3600" b="1" noProof="0" dirty="0"/>
              <a:t>звітного</a:t>
            </a:r>
            <a:r>
              <a:rPr lang="uk-UA" sz="3600" noProof="0" dirty="0"/>
              <a:t> </a:t>
            </a:r>
            <a:r>
              <a:rPr lang="uk-UA" sz="3600" b="1" noProof="0" dirty="0"/>
              <a:t>періоду</a:t>
            </a:r>
            <a:r>
              <a:rPr lang="uk-UA" sz="3600" noProof="0" dirty="0"/>
              <a:t>;</a:t>
            </a:r>
          </a:p>
          <a:p>
            <a:pPr marL="571500" indent="-571500">
              <a:spcBef>
                <a:spcPts val="1200"/>
              </a:spcBef>
              <a:buFontTx/>
              <a:buChar char="-"/>
            </a:pPr>
            <a:r>
              <a:rPr lang="uk-UA" sz="3600" noProof="0" dirty="0"/>
              <a:t>працівники, з якими зупинено дію трудового договору (Закон 2136);</a:t>
            </a:r>
          </a:p>
          <a:p>
            <a:pPr marL="571500" indent="-571500">
              <a:spcBef>
                <a:spcPts val="1200"/>
              </a:spcBef>
              <a:buFontTx/>
              <a:buChar char="-"/>
            </a:pPr>
            <a:r>
              <a:rPr lang="uk-UA" sz="3600" noProof="0" dirty="0"/>
              <a:t>мобілізовані працівники;</a:t>
            </a:r>
          </a:p>
          <a:p>
            <a:pPr marL="571500" indent="-571500">
              <a:spcBef>
                <a:spcPts val="1200"/>
              </a:spcBef>
              <a:buFontTx/>
              <a:buChar char="-"/>
            </a:pPr>
            <a:r>
              <a:rPr lang="uk-UA" sz="3600" noProof="0" dirty="0"/>
              <a:t>працівники, праця яких відноситься до робіт, професій з важкими, шкідливими чи небезпечними умовами праці за визначеним КМУ переліком (затверджений </a:t>
            </a:r>
            <a:r>
              <a:rPr lang="uk-UA" sz="3600" noProof="0" dirty="0">
                <a:hlinkClick r:id="rId2"/>
              </a:rPr>
              <a:t>Постановою КМУ від 01.04.2026 № 490</a:t>
            </a:r>
            <a:r>
              <a:rPr lang="uk-UA" sz="3600" noProof="0" dirty="0"/>
              <a:t>).</a:t>
            </a:r>
          </a:p>
          <a:p>
            <a:endParaRPr lang="uk-UA" sz="3600" noProof="0" dirty="0"/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CD44EE9C-C335-3797-F110-A23D02C51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60E1B88D-00F0-7339-457D-09F0A60C1B5F}"/>
              </a:ext>
            </a:extLst>
          </p:cNvPr>
          <p:cNvSpPr txBox="1"/>
          <p:nvPr/>
        </p:nvSpPr>
        <p:spPr bwMode="auto">
          <a:xfrm>
            <a:off x="503238" y="1183500"/>
            <a:ext cx="17784762" cy="175432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3. </a:t>
            </a:r>
            <a:r>
              <a:rPr lang="uk-UA" cap="none" dirty="0">
                <a:solidFill>
                  <a:schemeClr val="tx1"/>
                </a:solidFill>
              </a:rPr>
              <a:t>Цільовий внесок у разі невиконання нормативу: розрахунок, сплата, звітність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261984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0F74B07A-1A09-0734-7E8C-631135356ACB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E641A31-F83F-70EC-938C-09302E1A5545}"/>
              </a:ext>
            </a:extLst>
          </p:cNvPr>
          <p:cNvSpPr/>
          <p:nvPr/>
        </p:nvSpPr>
        <p:spPr bwMode="auto">
          <a:xfrm>
            <a:off x="503238" y="2943546"/>
            <a:ext cx="17281524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uk-UA" sz="3600" b="1" noProof="0" dirty="0"/>
              <a:t>Приклад. </a:t>
            </a:r>
            <a:r>
              <a:rPr lang="uk-UA" sz="3600" noProof="0" dirty="0"/>
              <a:t>Роботодавець мав забезпечити виконання нормативу за 1 квартал 2026 року - 2 працівники з інвалідністю.</a:t>
            </a:r>
          </a:p>
          <a:p>
            <a:pPr>
              <a:spcBef>
                <a:spcPts val="600"/>
              </a:spcBef>
            </a:pPr>
            <a:r>
              <a:rPr lang="uk-UA" sz="3600" noProof="0" dirty="0"/>
              <a:t>СКШП за січень – 40 осіб, за лютий – 41 особа, за березень – 43 особи.</a:t>
            </a:r>
          </a:p>
          <a:p>
            <a:pPr>
              <a:spcBef>
                <a:spcPts val="600"/>
              </a:spcBef>
            </a:pPr>
            <a:r>
              <a:rPr lang="uk-UA" sz="3600" noProof="0" dirty="0"/>
              <a:t>СКШП за квартал: (40+41+43) / 3 = 41,3 = 41.</a:t>
            </a:r>
          </a:p>
          <a:p>
            <a:pPr>
              <a:spcBef>
                <a:spcPts val="600"/>
              </a:spcBef>
            </a:pPr>
            <a:r>
              <a:rPr lang="uk-UA" sz="3600" noProof="0" dirty="0"/>
              <a:t>Працівників з інвалідністю немає.</a:t>
            </a:r>
          </a:p>
          <a:p>
            <a:pPr>
              <a:spcBef>
                <a:spcPts val="600"/>
              </a:spcBef>
            </a:pPr>
            <a:r>
              <a:rPr lang="uk-UA" sz="3600" noProof="0" dirty="0"/>
              <a:t>Також працювали 2 зовнішніх сумісники. Разом відпрацювали у січні 132 години (норма 176), у лютому 120 годин (норма 160), у березні 132 години (норма 176).</a:t>
            </a:r>
          </a:p>
          <a:p>
            <a:pPr>
              <a:spcBef>
                <a:spcPts val="600"/>
              </a:spcBef>
            </a:pPr>
            <a:r>
              <a:rPr lang="uk-UA" sz="3600" noProof="0" dirty="0"/>
              <a:t>В еквіваленті повної зайнятості: (132+120+132) / (176+160+176) = 0,75=1.</a:t>
            </a:r>
          </a:p>
          <a:p>
            <a:pPr>
              <a:spcBef>
                <a:spcPts val="600"/>
              </a:spcBef>
            </a:pPr>
            <a:r>
              <a:rPr lang="uk-UA" sz="3600" noProof="0" dirty="0"/>
              <a:t>Зарплата по підприємству за квартал 2 485 000 грн. ЦПД і лікарняних не було.</a:t>
            </a:r>
          </a:p>
          <a:p>
            <a:pPr>
              <a:spcBef>
                <a:spcPts val="600"/>
              </a:spcBef>
            </a:pPr>
            <a:r>
              <a:rPr lang="uk-UA" sz="3600" noProof="0" dirty="0"/>
              <a:t>Середня зарплата за квартал = 2485000/(41+1)/3 = 19722,22 грн.</a:t>
            </a:r>
          </a:p>
          <a:p>
            <a:pPr>
              <a:spcBef>
                <a:spcPts val="600"/>
              </a:spcBef>
            </a:pPr>
            <a:r>
              <a:rPr lang="uk-UA" sz="3600" noProof="0" dirty="0"/>
              <a:t>Внесок = 19722,22 х 40% х 3 міс. х 2 ос. х 50% = 23666,66 грн.</a:t>
            </a: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D2A82E5C-7AE2-63ED-B9B6-C4A592E0E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E7EEEE46-8D6D-8DD9-561D-9A17C3B2D1B7}"/>
              </a:ext>
            </a:extLst>
          </p:cNvPr>
          <p:cNvSpPr txBox="1"/>
          <p:nvPr/>
        </p:nvSpPr>
        <p:spPr bwMode="auto">
          <a:xfrm>
            <a:off x="503238" y="1183500"/>
            <a:ext cx="17784762" cy="175432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3. </a:t>
            </a:r>
            <a:r>
              <a:rPr lang="uk-UA" cap="none" dirty="0">
                <a:solidFill>
                  <a:schemeClr val="tx1"/>
                </a:solidFill>
              </a:rPr>
              <a:t>Цільовий внесок у разі невиконання нормативу: розрахунок, сплата, звітність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453020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E30E8023-33B3-3C4E-2E52-A007E4C02FA2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5B0E570-025A-710C-A454-4C77437563A4}"/>
              </a:ext>
            </a:extLst>
          </p:cNvPr>
          <p:cNvSpPr/>
          <p:nvPr/>
        </p:nvSpPr>
        <p:spPr bwMode="auto">
          <a:xfrm>
            <a:off x="503237" y="2983500"/>
            <a:ext cx="17281524" cy="6417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uk-UA" sz="3600" noProof="0" dirty="0"/>
              <a:t> </a:t>
            </a:r>
            <a:r>
              <a:rPr lang="uk-UA" sz="3600" b="1" noProof="0" dirty="0"/>
              <a:t>Роботодавці / платники внеску зобов’язані:</a:t>
            </a:r>
          </a:p>
          <a:p>
            <a:pPr marL="571500" indent="-571500">
              <a:spcBef>
                <a:spcPts val="600"/>
              </a:spcBef>
              <a:buFontTx/>
              <a:buChar char="-"/>
            </a:pPr>
            <a:r>
              <a:rPr lang="uk-UA" sz="3600" noProof="0" dirty="0"/>
              <a:t>своєчасно та в повному обсязі нараховувати, обчислювати і сплачувати внесок </a:t>
            </a:r>
            <a:r>
              <a:rPr lang="uk-UA" sz="3600" b="1" noProof="0" dirty="0"/>
              <a:t>до ДПС за основним місцем обліку</a:t>
            </a:r>
            <a:r>
              <a:rPr lang="uk-UA" sz="3600" noProof="0" dirty="0"/>
              <a:t> платника внеску;</a:t>
            </a:r>
          </a:p>
          <a:p>
            <a:pPr marL="571500" indent="-571500">
              <a:spcBef>
                <a:spcPts val="600"/>
              </a:spcBef>
              <a:buFontTx/>
              <a:buChar char="-"/>
            </a:pPr>
            <a:r>
              <a:rPr lang="uk-UA" sz="3600" noProof="0" dirty="0"/>
              <a:t>подавати звітність про нарахування, обчислення та сплату внеску </a:t>
            </a:r>
            <a:r>
              <a:rPr lang="uk-UA" sz="3600" b="1" noProof="0" dirty="0"/>
              <a:t>до</a:t>
            </a:r>
            <a:r>
              <a:rPr lang="uk-UA" sz="3600" noProof="0" dirty="0"/>
              <a:t> </a:t>
            </a:r>
            <a:r>
              <a:rPr lang="uk-UA" sz="3600" b="1" noProof="0" dirty="0"/>
              <a:t>податкового</a:t>
            </a:r>
            <a:r>
              <a:rPr lang="uk-UA" sz="3600" noProof="0" dirty="0"/>
              <a:t> </a:t>
            </a:r>
            <a:r>
              <a:rPr lang="uk-UA" sz="3600" b="1" noProof="0" dirty="0"/>
              <a:t>органу за основним місцем обліку </a:t>
            </a:r>
            <a:r>
              <a:rPr lang="uk-UA" sz="3600" noProof="0" dirty="0"/>
              <a:t>у строки та в порядку, встановлені Законом № 875. </a:t>
            </a:r>
            <a:r>
              <a:rPr lang="uk-UA" sz="3600" b="1" noProof="0" dirty="0"/>
              <a:t>Форма</a:t>
            </a:r>
            <a:r>
              <a:rPr lang="uk-UA" sz="3600" noProof="0" dirty="0"/>
              <a:t>, за якою подається звітність, встановлюється Мінфіном. Наразі немає навіть проєкту.</a:t>
            </a:r>
          </a:p>
          <a:p>
            <a:pPr>
              <a:spcBef>
                <a:spcPts val="600"/>
              </a:spcBef>
            </a:pPr>
            <a:r>
              <a:rPr lang="uk-UA" sz="3600" noProof="0" dirty="0"/>
              <a:t>Платники внеску складають звіти і </a:t>
            </a:r>
            <a:r>
              <a:rPr lang="uk-UA" sz="3600" b="1" noProof="0" dirty="0"/>
              <a:t>подають</a:t>
            </a:r>
            <a:r>
              <a:rPr lang="uk-UA" sz="3600" noProof="0" dirty="0"/>
              <a:t> їх </a:t>
            </a:r>
            <a:r>
              <a:rPr lang="uk-UA" sz="3600" b="1" noProof="0" dirty="0"/>
              <a:t>протягом 40 календарних днів</a:t>
            </a:r>
            <a:r>
              <a:rPr lang="uk-UA" sz="3600" noProof="0" dirty="0"/>
              <a:t> після звітного кварталу (вперше до 11.05.2026 включно за 1 квартал) та </a:t>
            </a:r>
            <a:r>
              <a:rPr lang="uk-UA" sz="3600" b="1" noProof="0" dirty="0"/>
              <a:t>сплачують</a:t>
            </a:r>
            <a:r>
              <a:rPr lang="uk-UA" sz="3600" noProof="0" dirty="0"/>
              <a:t> </a:t>
            </a:r>
            <a:r>
              <a:rPr lang="uk-UA" sz="3600" b="1" noProof="0" dirty="0"/>
              <a:t>внесок</a:t>
            </a:r>
            <a:r>
              <a:rPr lang="uk-UA" sz="3600" noProof="0" dirty="0"/>
              <a:t> </a:t>
            </a:r>
            <a:r>
              <a:rPr lang="uk-UA" sz="3600" b="1" noProof="0" dirty="0"/>
              <a:t>протягом 10 календарних днів </a:t>
            </a:r>
            <a:r>
              <a:rPr lang="uk-UA" sz="3600" noProof="0" dirty="0"/>
              <a:t>після граничного строку подання звіту (вперше до 20.05.2026 включно за 1 квартал).</a:t>
            </a:r>
            <a:r>
              <a:rPr lang="en-US" sz="3600" noProof="0" dirty="0"/>
              <a:t> </a:t>
            </a:r>
            <a:r>
              <a:rPr lang="uk-UA" sz="3600" noProof="0" dirty="0"/>
              <a:t>(</a:t>
            </a:r>
            <a:r>
              <a:rPr lang="uk-UA" sz="3600" noProof="0" dirty="0">
                <a:hlinkClick r:id="rId2"/>
              </a:rPr>
              <a:t>ЗІР-консультація кат. 135.05</a:t>
            </a:r>
            <a:r>
              <a:rPr lang="uk-UA" sz="3600" noProof="0" dirty="0"/>
              <a:t>)</a:t>
            </a: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0A3F03FF-A928-D3ED-00E6-77653D587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043EC8D9-8281-8B22-C213-B523E7C7D65B}"/>
              </a:ext>
            </a:extLst>
          </p:cNvPr>
          <p:cNvSpPr txBox="1"/>
          <p:nvPr/>
        </p:nvSpPr>
        <p:spPr bwMode="auto">
          <a:xfrm>
            <a:off x="503238" y="1183500"/>
            <a:ext cx="17784762" cy="175432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3. </a:t>
            </a:r>
            <a:r>
              <a:rPr lang="uk-UA" cap="none" dirty="0">
                <a:solidFill>
                  <a:schemeClr val="tx1"/>
                </a:solidFill>
              </a:rPr>
              <a:t>Цільовий внесок у разі невиконання нормативу: розрахунок, сплата, звітність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041004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C7FD3335-C5E1-68CB-A9E2-544E317C8A5B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A17A095-39DF-4500-DFC0-A7577D676B0D}"/>
              </a:ext>
            </a:extLst>
          </p:cNvPr>
          <p:cNvSpPr/>
          <p:nvPr/>
        </p:nvSpPr>
        <p:spPr bwMode="auto">
          <a:xfrm>
            <a:off x="503237" y="2983500"/>
            <a:ext cx="17281524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uk-UA" sz="3600" noProof="0" dirty="0"/>
              <a:t>Цільові внески не належать до системи оподаткування і зараховуються на рахунки Держказначейства за </a:t>
            </a:r>
            <a:r>
              <a:rPr lang="uk-UA" sz="3600" b="1" noProof="0" dirty="0"/>
              <a:t>кодом класифікації доходів бюджету 50070100</a:t>
            </a:r>
            <a:r>
              <a:rPr lang="uk-UA" sz="3600" noProof="0" dirty="0"/>
              <a:t> «Кошти, що надходять від сплати роботодавцями внеску, штрафів та пені за несплату чи за порушення порядку сплати такого внеску».</a:t>
            </a:r>
          </a:p>
          <a:p>
            <a:pPr>
              <a:spcBef>
                <a:spcPts val="600"/>
              </a:spcBef>
            </a:pPr>
            <a:r>
              <a:rPr lang="uk-UA" sz="3600" noProof="0" dirty="0"/>
              <a:t>(</a:t>
            </a:r>
            <a:r>
              <a:rPr lang="uk-UA" sz="3600" noProof="0" dirty="0">
                <a:hlinkClick r:id="rId2"/>
              </a:rPr>
              <a:t>ЗІР-консультація кат. 135.05</a:t>
            </a:r>
            <a:r>
              <a:rPr lang="uk-UA" sz="3600" noProof="0" dirty="0"/>
              <a:t>)</a:t>
            </a:r>
          </a:p>
          <a:p>
            <a:pPr>
              <a:spcBef>
                <a:spcPts val="600"/>
              </a:spcBef>
            </a:pPr>
            <a:r>
              <a:rPr lang="uk-UA" sz="3600" noProof="0" dirty="0"/>
              <a:t>Реквізити рахунків можна знайти на сайтах регіональних ДПС:</a:t>
            </a:r>
          </a:p>
          <a:p>
            <a:pPr>
              <a:spcBef>
                <a:spcPts val="600"/>
              </a:spcBef>
            </a:pPr>
            <a:r>
              <a:rPr lang="uk-UA" sz="3600" noProof="0" dirty="0">
                <a:hlinkClick r:id="rId3"/>
              </a:rPr>
              <a:t>https://tax.gov.ua/rahunki-dlya-splati-platejiv</a:t>
            </a:r>
            <a:endParaRPr lang="uk-UA" sz="3600" noProof="0" dirty="0"/>
          </a:p>
          <a:p>
            <a:pPr>
              <a:spcBef>
                <a:spcPts val="600"/>
              </a:spcBef>
            </a:pPr>
            <a:r>
              <a:rPr lang="uk-UA" sz="3600" noProof="0" dirty="0"/>
              <a:t>або на сайті Держказначейства також за відповідним регіоном:</a:t>
            </a:r>
          </a:p>
          <a:p>
            <a:pPr>
              <a:spcBef>
                <a:spcPts val="600"/>
              </a:spcBef>
            </a:pPr>
            <a:r>
              <a:rPr lang="uk-UA" sz="3600" noProof="0" dirty="0">
                <a:hlinkClick r:id="rId4"/>
              </a:rPr>
              <a:t>https://www.treasury.gov.ua/rekvizyty-dokhidnykh-rakhunkiv-v-rozrizi-oblastei</a:t>
            </a:r>
            <a:endParaRPr lang="uk-UA" sz="3600" noProof="0" dirty="0"/>
          </a:p>
          <a:p>
            <a:pPr>
              <a:spcBef>
                <a:spcPts val="600"/>
              </a:spcBef>
            </a:pPr>
            <a:r>
              <a:rPr lang="uk-UA" sz="3600" noProof="0" dirty="0"/>
              <a:t>В обох випадках рахунок з кодом класифікації 50070100</a:t>
            </a:r>
            <a:r>
              <a:rPr lang="uk-UA" sz="3600" b="1" noProof="0" dirty="0"/>
              <a:t> шукаємо у файлі рахунків державного бюджету і він буде один на всю область.</a:t>
            </a:r>
            <a:endParaRPr lang="uk-UA" sz="3600" noProof="0" dirty="0"/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E46CFAC5-CAF3-3BE8-7AC7-AAECA00D8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2CB0ED71-097C-CC94-F512-9151886DC7F3}"/>
              </a:ext>
            </a:extLst>
          </p:cNvPr>
          <p:cNvSpPr txBox="1"/>
          <p:nvPr/>
        </p:nvSpPr>
        <p:spPr bwMode="auto">
          <a:xfrm>
            <a:off x="503238" y="1183500"/>
            <a:ext cx="17784762" cy="175432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3. </a:t>
            </a:r>
            <a:r>
              <a:rPr lang="uk-UA" cap="none" dirty="0">
                <a:solidFill>
                  <a:schemeClr val="tx1"/>
                </a:solidFill>
              </a:rPr>
              <a:t>Цільовий внесок у разі невиконання нормативу: розрахунок, сплата, звітність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544379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1BBF0F4E-CDCF-DC1C-5016-B8F4766FE902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7C7E5DB-1391-A54E-2793-2810BDB9A5C9}"/>
              </a:ext>
            </a:extLst>
          </p:cNvPr>
          <p:cNvSpPr/>
          <p:nvPr/>
        </p:nvSpPr>
        <p:spPr bwMode="auto">
          <a:xfrm>
            <a:off x="503237" y="2867750"/>
            <a:ext cx="17281524" cy="695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uk-UA" sz="3600" b="1" noProof="0" dirty="0"/>
              <a:t>Держпраці</a:t>
            </a:r>
            <a:r>
              <a:rPr lang="uk-UA" sz="3600" noProof="0" dirty="0"/>
              <a:t> у порядку, встановленому Кабміном (</a:t>
            </a:r>
            <a:r>
              <a:rPr lang="uk-UA" sz="3600" noProof="0" dirty="0">
                <a:hlinkClick r:id="rId2"/>
              </a:rPr>
              <a:t>Порядок № 70</a:t>
            </a:r>
            <a:r>
              <a:rPr lang="uk-UA" sz="3600" noProof="0" dirty="0"/>
              <a:t>), проводить перевірки роботодавців </a:t>
            </a:r>
            <a:r>
              <a:rPr lang="uk-UA" sz="3600" b="1" noProof="0" dirty="0"/>
              <a:t>щодо виконання нормативу </a:t>
            </a:r>
            <a:r>
              <a:rPr lang="uk-UA" sz="3600" noProof="0" dirty="0"/>
              <a:t>робочих місць для працевлаштування осіб з інвалідністю.</a:t>
            </a:r>
          </a:p>
          <a:p>
            <a:pPr>
              <a:spcBef>
                <a:spcPts val="1200"/>
              </a:spcBef>
            </a:pPr>
            <a:r>
              <a:rPr lang="uk-UA" sz="3600" noProof="0" dirty="0"/>
              <a:t>Контроль за нарахуванням та сплатою </a:t>
            </a:r>
            <a:r>
              <a:rPr lang="uk-UA" sz="3600" b="1" noProof="0" dirty="0"/>
              <a:t>внеску</a:t>
            </a:r>
            <a:r>
              <a:rPr lang="uk-UA" sz="3600" noProof="0" dirty="0"/>
              <a:t> покладається на </a:t>
            </a:r>
            <a:r>
              <a:rPr lang="uk-UA" sz="3600" b="1" noProof="0" dirty="0"/>
              <a:t>податкові</a:t>
            </a:r>
            <a:r>
              <a:rPr lang="uk-UA" sz="3600" noProof="0" dirty="0"/>
              <a:t> </a:t>
            </a:r>
            <a:r>
              <a:rPr lang="uk-UA" sz="3600" b="1" noProof="0" dirty="0"/>
              <a:t>органи, а після передачі адміністрування ЄСВ - до ПФУ</a:t>
            </a:r>
            <a:r>
              <a:rPr lang="uk-UA" sz="3600" noProof="0" dirty="0"/>
              <a:t>.</a:t>
            </a:r>
          </a:p>
          <a:p>
            <a:pPr>
              <a:spcBef>
                <a:spcPts val="1200"/>
              </a:spcBef>
            </a:pPr>
            <a:r>
              <a:rPr lang="uk-UA" sz="3600" noProof="0" dirty="0"/>
              <a:t>У разі несвоєчасної або не в повному обсязі сплати внеску до платника внеску застосовуються </a:t>
            </a:r>
            <a:r>
              <a:rPr lang="uk-UA" sz="3600" b="1" noProof="0" dirty="0"/>
              <a:t>фінансові</a:t>
            </a:r>
            <a:r>
              <a:rPr lang="uk-UA" sz="3600" noProof="0" dirty="0"/>
              <a:t> </a:t>
            </a:r>
            <a:r>
              <a:rPr lang="uk-UA" sz="3600" b="1" noProof="0" dirty="0"/>
              <a:t>санкції</a:t>
            </a:r>
            <a:r>
              <a:rPr lang="uk-UA" sz="3600" noProof="0" dirty="0"/>
              <a:t>:</a:t>
            </a:r>
          </a:p>
          <a:p>
            <a:pPr>
              <a:spcBef>
                <a:spcPts val="1200"/>
              </a:spcBef>
            </a:pPr>
            <a:r>
              <a:rPr lang="uk-UA" sz="3600" noProof="0" dirty="0"/>
              <a:t>1. На суму недоїмки нараховується </a:t>
            </a:r>
            <a:r>
              <a:rPr lang="uk-UA" sz="3600" b="1" noProof="0" dirty="0"/>
              <a:t>пеня з розрахунку 0,1 відсотка </a:t>
            </a:r>
            <a:r>
              <a:rPr lang="uk-UA" sz="3600" noProof="0" dirty="0"/>
              <a:t>суми недоплати за кожний день прострочення платежу.</a:t>
            </a:r>
          </a:p>
          <a:p>
            <a:pPr>
              <a:spcBef>
                <a:spcPts val="1200"/>
              </a:spcBef>
            </a:pPr>
            <a:r>
              <a:rPr lang="uk-UA" sz="3600" noProof="0" dirty="0"/>
              <a:t>2. Податковий орган накладає на платника внеску </a:t>
            </a:r>
            <a:r>
              <a:rPr lang="uk-UA" sz="3600" b="1" noProof="0" dirty="0"/>
              <a:t>штрафи у таких розмірах</a:t>
            </a:r>
            <a:r>
              <a:rPr lang="uk-UA" sz="3600" noProof="0" dirty="0"/>
              <a:t>:</a:t>
            </a:r>
          </a:p>
          <a:p>
            <a:pPr>
              <a:spcBef>
                <a:spcPts val="1200"/>
              </a:spcBef>
            </a:pPr>
            <a:r>
              <a:rPr lang="uk-UA" sz="3600" noProof="0" dirty="0"/>
              <a:t>- за </a:t>
            </a:r>
            <a:r>
              <a:rPr lang="uk-UA" sz="3600" b="1" noProof="0" dirty="0"/>
              <a:t>несплату</a:t>
            </a:r>
            <a:r>
              <a:rPr lang="uk-UA" sz="3600" noProof="0" dirty="0"/>
              <a:t>/</a:t>
            </a:r>
            <a:r>
              <a:rPr lang="uk-UA" sz="3600" b="1" noProof="0" dirty="0"/>
              <a:t>несвоєчасну</a:t>
            </a:r>
            <a:r>
              <a:rPr lang="uk-UA" sz="3600" noProof="0" dirty="0"/>
              <a:t> сплату внеску - у розмірі 7% від суми;</a:t>
            </a:r>
          </a:p>
        </p:txBody>
      </p:sp>
      <p:sp>
        <p:nvSpPr>
          <p:cNvPr id="5" name="Заголовок 7">
            <a:extLst>
              <a:ext uri="{FF2B5EF4-FFF2-40B4-BE49-F238E27FC236}">
                <a16:creationId xmlns:a16="http://schemas.microsoft.com/office/drawing/2014/main" id="{D1E66C9A-5E2C-A03D-216A-8F9CABD79679}"/>
              </a:ext>
            </a:extLst>
          </p:cNvPr>
          <p:cNvSpPr txBox="1"/>
          <p:nvPr/>
        </p:nvSpPr>
        <p:spPr bwMode="auto">
          <a:xfrm>
            <a:off x="503238" y="1183500"/>
            <a:ext cx="17281525" cy="92333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lang="uk-UA" cap="none" dirty="0">
                <a:solidFill>
                  <a:schemeClr val="tx1"/>
                </a:solidFill>
              </a:rPr>
              <a:t>4. Перевірки щодо виконання нормативу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7D720E46-8BC2-8838-D4EC-381D57475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63439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7895B1C0-F8C3-9AF6-801D-EEC53D6B82CD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99D91D5-CC39-FB27-4D23-00567DC05873}"/>
              </a:ext>
            </a:extLst>
          </p:cNvPr>
          <p:cNvSpPr/>
          <p:nvPr/>
        </p:nvSpPr>
        <p:spPr bwMode="auto">
          <a:xfrm>
            <a:off x="503239" y="2983500"/>
            <a:ext cx="172815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Згідно зі </a:t>
            </a:r>
            <a:r>
              <a:rPr kumimoji="0" lang="uk-UA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  <a:hlinkClick r:id="rId2"/>
              </a:rPr>
              <a:t>ст. 18-2 Закону № 875</a:t>
            </a:r>
            <a:r>
              <a:rPr kumimoji="0" lang="uk-UA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 у редакції, що діє з 1 січня 2026 року норматив робочих місць для працевлаштування осіб з інвалідністю встановлюється у відповідній кількості робочих місць до середньооблікової кількості штатних працівників (СКШП) </a:t>
            </a:r>
            <a:r>
              <a:rPr kumimoji="0" lang="uk-U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за квартал</a:t>
            </a:r>
            <a:r>
              <a:rPr kumimoji="0" lang="uk-UA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:</a:t>
            </a:r>
          </a:p>
        </p:txBody>
      </p:sp>
      <p:sp>
        <p:nvSpPr>
          <p:cNvPr id="5" name="Заголовок 7">
            <a:extLst>
              <a:ext uri="{FF2B5EF4-FFF2-40B4-BE49-F238E27FC236}">
                <a16:creationId xmlns:a16="http://schemas.microsoft.com/office/drawing/2014/main" id="{05A72D3B-5EBF-A8A9-DBEA-1D586B1D2DC1}"/>
              </a:ext>
            </a:extLst>
          </p:cNvPr>
          <p:cNvSpPr txBox="1"/>
          <p:nvPr/>
        </p:nvSpPr>
        <p:spPr bwMode="auto">
          <a:xfrm>
            <a:off x="503238" y="1183500"/>
            <a:ext cx="17281525" cy="923330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1. </a:t>
            </a:r>
            <a:r>
              <a:rPr lang="uk-UA" cap="none" dirty="0">
                <a:solidFill>
                  <a:schemeClr val="tx1"/>
                </a:solidFill>
              </a:rPr>
              <a:t>Правила розрахунку нормативу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E8CD0018-5BF5-FE4E-FC23-B23A13C55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graphicFrame>
        <p:nvGraphicFramePr>
          <p:cNvPr id="3" name="Таблиця 2">
            <a:extLst>
              <a:ext uri="{FF2B5EF4-FFF2-40B4-BE49-F238E27FC236}">
                <a16:creationId xmlns:a16="http://schemas.microsoft.com/office/drawing/2014/main" id="{4CD8E703-9516-420B-F8A8-13473FBF9F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4508"/>
              </p:ext>
            </p:extLst>
          </p:nvPr>
        </p:nvGraphicFramePr>
        <p:xfrm>
          <a:off x="504000" y="4794300"/>
          <a:ext cx="17280763" cy="49072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3680000">
                  <a:extLst>
                    <a:ext uri="{9D8B030D-6E8A-4147-A177-3AD203B41FA5}">
                      <a16:colId xmlns:a16="http://schemas.microsoft.com/office/drawing/2014/main" val="2028395040"/>
                    </a:ext>
                  </a:extLst>
                </a:gridCol>
                <a:gridCol w="3600763">
                  <a:extLst>
                    <a:ext uri="{9D8B030D-6E8A-4147-A177-3AD203B41FA5}">
                      <a16:colId xmlns:a16="http://schemas.microsoft.com/office/drawing/2014/main" val="400418275"/>
                    </a:ext>
                  </a:extLst>
                </a:gridCol>
              </a:tblGrid>
              <a:tr h="548444">
                <a:tc>
                  <a:txBody>
                    <a:bodyPr/>
                    <a:lstStyle/>
                    <a:p>
                      <a:pPr algn="ctr"/>
                      <a:r>
                        <a:rPr lang="uk-UA" sz="3600" baseline="0" noProof="0" dirty="0">
                          <a:solidFill>
                            <a:schemeClr val="tx1"/>
                          </a:solidFill>
                        </a:rPr>
                        <a:t>СКШП, всього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600" baseline="0" noProof="0" dirty="0">
                          <a:solidFill>
                            <a:schemeClr val="tx1"/>
                          </a:solidFill>
                        </a:rPr>
                        <a:t>Норматив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076781"/>
                  </a:ext>
                </a:extLst>
              </a:tr>
              <a:tr h="548444">
                <a:tc>
                  <a:txBody>
                    <a:bodyPr/>
                    <a:lstStyle/>
                    <a:p>
                      <a:r>
                        <a:rPr lang="uk-UA" sz="3600" noProof="0" dirty="0"/>
                        <a:t>1-7 працівників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600" noProof="0" dirty="0"/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305441"/>
                  </a:ext>
                </a:extLst>
              </a:tr>
              <a:tr h="548444">
                <a:tc>
                  <a:txBody>
                    <a:bodyPr/>
                    <a:lstStyle/>
                    <a:p>
                      <a:r>
                        <a:rPr lang="uk-UA" sz="3600" noProof="0" dirty="0"/>
                        <a:t>8-25 (фактично до 37) працівників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600" noProof="0" dirty="0"/>
                        <a:t>1 працівник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3041379"/>
                  </a:ext>
                </a:extLst>
              </a:tr>
              <a:tr h="548444">
                <a:tc>
                  <a:txBody>
                    <a:bodyPr/>
                    <a:lstStyle/>
                    <a:p>
                      <a:r>
                        <a:rPr lang="uk-UA" sz="3600" noProof="0" dirty="0"/>
                        <a:t>від 26 (фактично від 38) працівників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600" noProof="0" dirty="0"/>
                        <a:t>4% від СКШП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248972"/>
                  </a:ext>
                </a:extLst>
              </a:tr>
              <a:tr h="2115425">
                <a:tc>
                  <a:txBody>
                    <a:bodyPr/>
                    <a:lstStyle/>
                    <a:p>
                      <a:r>
                        <a:rPr lang="uk-UA" sz="3600" noProof="0" dirty="0"/>
                        <a:t>від 1 (фактично від 26) працівників: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uk-UA" sz="2800" b="0" i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закладів охорони здоров’я, реабілітаційних закладів та надавачів </a:t>
                      </a:r>
                      <a:r>
                        <a:rPr lang="uk-UA" sz="2800" b="0" i="0" noProof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соцпослуг</a:t>
                      </a:r>
                      <a:r>
                        <a:rPr lang="uk-UA" sz="2800" b="1" i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uk-UA" sz="2800" b="0" i="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uk-UA" sz="2800" b="0" i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державних, комунальних та недержавних підприємств, установ, організацій, основним видом діяльності яких є реабілітація осіб з інвалідністю, навчання таких осіб або догляд за ними</a:t>
                      </a:r>
                      <a:endParaRPr lang="uk-UA" sz="28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600" noProof="0" dirty="0"/>
                        <a:t>2% від СКШП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5332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65401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63B59E88-F340-67FE-58E0-F6399C93519C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EBDC780-0A35-0E14-5620-BC059719DA62}"/>
              </a:ext>
            </a:extLst>
          </p:cNvPr>
          <p:cNvSpPr/>
          <p:nvPr/>
        </p:nvSpPr>
        <p:spPr bwMode="auto">
          <a:xfrm>
            <a:off x="503237" y="2983500"/>
            <a:ext cx="17281524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uk-UA" sz="3400" noProof="0" dirty="0"/>
              <a:t>- за донарахування </a:t>
            </a:r>
            <a:r>
              <a:rPr lang="uk-UA" sz="3400" b="1" noProof="0" dirty="0"/>
              <a:t>податковим органом або платником </a:t>
            </a:r>
            <a:r>
              <a:rPr lang="uk-UA" sz="3400" noProof="0" dirty="0"/>
              <a:t>несвоєчасно нарахованого внеску - у розмірі 10% зазначеної суми, але не більш як 50% суми донарахованого внеску;</a:t>
            </a:r>
          </a:p>
          <a:p>
            <a:pPr>
              <a:spcBef>
                <a:spcPts val="1200"/>
              </a:spcBef>
            </a:pPr>
            <a:r>
              <a:rPr lang="uk-UA" sz="3400" noProof="0" dirty="0"/>
              <a:t>- за неподання, несвоєчасне подання, подання не за встановленою формою </a:t>
            </a:r>
            <a:r>
              <a:rPr lang="uk-UA" sz="3400" b="1" noProof="0" dirty="0"/>
              <a:t>звітності</a:t>
            </a:r>
            <a:r>
              <a:rPr lang="uk-UA" sz="3400" noProof="0" dirty="0"/>
              <a:t> про нарахування внеску - у розмірі 10 </a:t>
            </a:r>
            <a:r>
              <a:rPr lang="uk-UA" sz="3400" noProof="0" dirty="0" err="1"/>
              <a:t>н.м.д.г</a:t>
            </a:r>
            <a:r>
              <a:rPr lang="uk-UA" sz="3400" noProof="0" dirty="0"/>
              <a:t>. (170 грн)</a:t>
            </a:r>
          </a:p>
          <a:p>
            <a:pPr>
              <a:spcBef>
                <a:spcPts val="1200"/>
              </a:spcBef>
            </a:pPr>
            <a:r>
              <a:rPr lang="uk-UA" sz="3400" noProof="0" dirty="0"/>
              <a:t>Податковий орган надсилає платникам внеску </a:t>
            </a:r>
            <a:r>
              <a:rPr lang="uk-UA" sz="3400" b="1" noProof="0" dirty="0"/>
              <a:t>вимогу</a:t>
            </a:r>
            <a:r>
              <a:rPr lang="uk-UA" sz="3400" noProof="0" dirty="0"/>
              <a:t> про сплату недоїмки до Електронного кабінету платника </a:t>
            </a:r>
            <a:r>
              <a:rPr lang="uk-UA" sz="3400" b="1" noProof="0" dirty="0"/>
              <a:t>в електронній формі</a:t>
            </a:r>
            <a:r>
              <a:rPr lang="uk-UA" sz="3400" noProof="0" dirty="0"/>
              <a:t>, а платникам внеску, у яких кількість працівників становить від восьми до двадцяти п’яти (включно), - за їхнім вибором у </a:t>
            </a:r>
            <a:r>
              <a:rPr lang="uk-UA" sz="3400" b="1" noProof="0" dirty="0"/>
              <a:t>паперовій</a:t>
            </a:r>
            <a:r>
              <a:rPr lang="uk-UA" sz="3400" noProof="0" dirty="0"/>
              <a:t> </a:t>
            </a:r>
            <a:r>
              <a:rPr lang="uk-UA" sz="3400" b="1" noProof="0" dirty="0"/>
              <a:t>формі</a:t>
            </a:r>
            <a:r>
              <a:rPr lang="uk-UA" sz="3400" noProof="0" dirty="0"/>
              <a:t>.</a:t>
            </a:r>
          </a:p>
          <a:p>
            <a:pPr>
              <a:spcBef>
                <a:spcPts val="1200"/>
              </a:spcBef>
            </a:pPr>
            <a:r>
              <a:rPr lang="uk-UA" sz="3400" b="1" noProof="0" dirty="0"/>
              <a:t>Вимога про сплату недоїмки є виконавчим документом.</a:t>
            </a:r>
          </a:p>
          <a:p>
            <a:pPr>
              <a:spcBef>
                <a:spcPts val="1200"/>
              </a:spcBef>
            </a:pPr>
            <a:r>
              <a:rPr lang="uk-UA" sz="3400" noProof="0" dirty="0"/>
              <a:t>Платник має </a:t>
            </a:r>
            <a:r>
              <a:rPr lang="uk-UA" sz="3400" b="1" noProof="0" dirty="0"/>
              <a:t>10 робочих днів </a:t>
            </a:r>
            <a:r>
              <a:rPr lang="uk-UA" sz="3400" noProof="0" dirty="0"/>
              <a:t>з дня надходження вимоги на сплату недоїмки, штрафів та нарахованої пені.</a:t>
            </a:r>
          </a:p>
          <a:p>
            <a:pPr>
              <a:spcBef>
                <a:spcPts val="1200"/>
              </a:spcBef>
            </a:pPr>
            <a:endParaRPr lang="uk-UA" sz="3400" noProof="0" dirty="0"/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E139A686-02B8-0A5B-7019-67D21904E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729EBD6E-6C9C-AF69-7CBA-566599C9A2BC}"/>
              </a:ext>
            </a:extLst>
          </p:cNvPr>
          <p:cNvSpPr txBox="1"/>
          <p:nvPr/>
        </p:nvSpPr>
        <p:spPr bwMode="auto">
          <a:xfrm>
            <a:off x="503238" y="1183500"/>
            <a:ext cx="17281525" cy="92333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lang="uk-UA" cap="none" dirty="0">
                <a:solidFill>
                  <a:schemeClr val="tx1"/>
                </a:solidFill>
              </a:rPr>
              <a:t>4. Перевірки щодо виконання нормативу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85425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0F262441-D4C7-0B02-9060-3D23A46D9FFE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1F8E136-4329-2828-29DD-04D0EA4CE387}"/>
              </a:ext>
            </a:extLst>
          </p:cNvPr>
          <p:cNvSpPr/>
          <p:nvPr/>
        </p:nvSpPr>
        <p:spPr bwMode="auto">
          <a:xfrm>
            <a:off x="503238" y="1903500"/>
            <a:ext cx="17281524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uk-UA" sz="5400" b="1" noProof="0" dirty="0"/>
              <a:t>ДЯКУЮ ЗА УВАГУ!</a:t>
            </a:r>
          </a:p>
          <a:p>
            <a:pPr algn="ctr">
              <a:spcBef>
                <a:spcPts val="1200"/>
              </a:spcBef>
            </a:pPr>
            <a:endParaRPr lang="uk-UA" sz="5400" b="1" noProof="0" dirty="0"/>
          </a:p>
          <a:p>
            <a:pPr algn="ctr">
              <a:spcBef>
                <a:spcPts val="1200"/>
              </a:spcBef>
            </a:pPr>
            <a:r>
              <a:rPr lang="uk-UA" sz="5400" b="1" noProof="0" dirty="0"/>
              <a:t>ГАРНОГО ДНЯ!</a:t>
            </a:r>
          </a:p>
          <a:p>
            <a:pPr algn="ctr">
              <a:spcBef>
                <a:spcPts val="1200"/>
              </a:spcBef>
            </a:pPr>
            <a:endParaRPr lang="en-US" sz="5400" b="1" noProof="0" dirty="0"/>
          </a:p>
          <a:p>
            <a:pPr lvl="0" algn="ctr" defTabSz="914400">
              <a:spcBef>
                <a:spcPts val="600"/>
              </a:spcBef>
              <a:spcAft>
                <a:spcPct val="0"/>
              </a:spcAft>
              <a:defRPr/>
            </a:pPr>
            <a:r>
              <a:rPr lang="uk-UA" sz="4000" b="1" dirty="0"/>
              <a:t>Антон Янко</a:t>
            </a:r>
          </a:p>
          <a:p>
            <a:pPr lvl="0" algn="ctr" defTabSz="914400">
              <a:spcBef>
                <a:spcPts val="600"/>
              </a:spcBef>
              <a:spcAft>
                <a:spcPct val="0"/>
              </a:spcAft>
              <a:defRPr/>
            </a:pPr>
            <a:r>
              <a:rPr lang="uk-UA" sz="4000" b="1" dirty="0"/>
              <a:t>експерт з обліку заробітної плати, кадрового адміністрування та оподаткування, бухгалтер-практик</a:t>
            </a:r>
          </a:p>
          <a:p>
            <a:pPr algn="ctr">
              <a:spcBef>
                <a:spcPts val="1200"/>
              </a:spcBef>
            </a:pPr>
            <a:r>
              <a:rPr lang="uk-UA" sz="4000" b="1" dirty="0"/>
              <a:t>Контакт зі мною:</a:t>
            </a:r>
            <a:r>
              <a:rPr lang="en-US" sz="4000" b="1" dirty="0"/>
              <a:t> </a:t>
            </a:r>
            <a:r>
              <a:rPr lang="en-US" sz="4000" b="1" noProof="0" dirty="0">
                <a:hlinkClick r:id="rId2"/>
              </a:rPr>
              <a:t>ant</a:t>
            </a:r>
            <a:r>
              <a:rPr lang="en-US" sz="4000" b="1" dirty="0">
                <a:hlinkClick r:id="rId2"/>
              </a:rPr>
              <a:t>on.yanko@gmail.com</a:t>
            </a:r>
            <a:r>
              <a:rPr lang="en-US" sz="4000" b="1" dirty="0"/>
              <a:t> </a:t>
            </a: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26BCA673-20C2-4CD8-456E-E506C4DFB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23447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9CFAC23F-45CD-B959-D38A-2316D0908A29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857871B-23B4-8869-F8BC-81DCF4123FF4}"/>
              </a:ext>
            </a:extLst>
          </p:cNvPr>
          <p:cNvSpPr/>
          <p:nvPr/>
        </p:nvSpPr>
        <p:spPr bwMode="auto">
          <a:xfrm>
            <a:off x="503239" y="2983500"/>
            <a:ext cx="17281524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uk-U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СКШП розраховуємо згідно з </a:t>
            </a:r>
            <a:r>
              <a:rPr kumimoji="0" lang="uk-U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  <a:hlinkClick r:id="rId2"/>
              </a:rPr>
              <a:t>Інструкцією № 286</a:t>
            </a:r>
            <a:r>
              <a:rPr kumimoji="0" lang="uk-U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 з урахуванням норм ст. 18-2 Закону № 875 </a:t>
            </a:r>
            <a:r>
              <a:rPr kumimoji="0" lang="uk-UA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помісячно, підбиваємо суму за квартал та ділимо на 3: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uk-U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/>
              <a:sym typeface="+mn-ea"/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3A90F252-F1C6-BE0A-BB35-0A94BFF45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graphicFrame>
        <p:nvGraphicFramePr>
          <p:cNvPr id="10" name="Таблиця 9">
            <a:extLst>
              <a:ext uri="{FF2B5EF4-FFF2-40B4-BE49-F238E27FC236}">
                <a16:creationId xmlns:a16="http://schemas.microsoft.com/office/drawing/2014/main" id="{83EA4FEC-4123-EA78-A1DD-47C2B5EAEC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845716"/>
              </p:ext>
            </p:extLst>
          </p:nvPr>
        </p:nvGraphicFramePr>
        <p:xfrm>
          <a:off x="504000" y="4026540"/>
          <a:ext cx="17280763" cy="5175504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9000000">
                  <a:extLst>
                    <a:ext uri="{9D8B030D-6E8A-4147-A177-3AD203B41FA5}">
                      <a16:colId xmlns:a16="http://schemas.microsoft.com/office/drawing/2014/main" val="2028395040"/>
                    </a:ext>
                  </a:extLst>
                </a:gridCol>
                <a:gridCol w="8280763">
                  <a:extLst>
                    <a:ext uri="{9D8B030D-6E8A-4147-A177-3AD203B41FA5}">
                      <a16:colId xmlns:a16="http://schemas.microsoft.com/office/drawing/2014/main" val="400418275"/>
                    </a:ext>
                  </a:extLst>
                </a:gridCol>
              </a:tblGrid>
              <a:tr h="366675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uk-UA" sz="2800" baseline="0" noProof="0" dirty="0">
                          <a:solidFill>
                            <a:schemeClr val="tx1"/>
                          </a:solidFill>
                        </a:rPr>
                        <a:t>До СКШП включаємо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uk-UA" sz="2800" baseline="0" noProof="0" dirty="0">
                          <a:solidFill>
                            <a:schemeClr val="tx1"/>
                          </a:solidFill>
                        </a:rPr>
                        <a:t>До СКШП не включаємо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076781"/>
                  </a:ext>
                </a:extLst>
              </a:tr>
              <a:tr h="366675">
                <a:tc rowSpan="4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uk-UA" sz="2800" noProof="0" dirty="0"/>
                        <a:t>працівників </a:t>
                      </a:r>
                      <a:r>
                        <a:rPr lang="uk-UA" sz="2800" b="1" noProof="0" dirty="0"/>
                        <a:t>за основним місцем роботи</a:t>
                      </a:r>
                      <a:r>
                        <a:rPr lang="uk-UA" sz="2800" noProof="0" dirty="0"/>
                        <a:t>, які:</a:t>
                      </a:r>
                    </a:p>
                    <a:p>
                      <a:pPr marL="457200" indent="-457200">
                        <a:lnSpc>
                          <a:spcPct val="90000"/>
                        </a:lnSpc>
                        <a:buFontTx/>
                        <a:buChar char="-"/>
                      </a:pPr>
                      <a:r>
                        <a:rPr lang="uk-UA" sz="2800" noProof="0" dirty="0"/>
                        <a:t>працюють на умовах повного робочого часу;</a:t>
                      </a:r>
                    </a:p>
                    <a:p>
                      <a:pPr marL="457200" indent="-457200">
                        <a:lnSpc>
                          <a:spcPct val="90000"/>
                        </a:lnSpc>
                        <a:buFontTx/>
                        <a:buChar char="-"/>
                      </a:pPr>
                      <a:r>
                        <a:rPr lang="uk-UA" sz="2800" noProof="0" dirty="0"/>
                        <a:t>працюють на умовах неповного або скороченого робочого часу;</a:t>
                      </a:r>
                    </a:p>
                    <a:p>
                      <a:pPr marL="457200" indent="-457200">
                        <a:lnSpc>
                          <a:spcPct val="90000"/>
                        </a:lnSpc>
                        <a:buFontTx/>
                        <a:buChar char="-"/>
                      </a:pPr>
                      <a:r>
                        <a:rPr lang="uk-UA" sz="2800" noProof="0" dirty="0"/>
                        <a:t>перебувають у відрядженнях, оплачуваних відпустках, на лікарняному;</a:t>
                      </a:r>
                    </a:p>
                    <a:p>
                      <a:pPr marL="457200" indent="-457200">
                        <a:lnSpc>
                          <a:spcPct val="90000"/>
                        </a:lnSpc>
                        <a:buFontTx/>
                        <a:buChar char="-"/>
                      </a:pPr>
                      <a:r>
                        <a:rPr lang="uk-UA" sz="2800" noProof="0" dirty="0"/>
                        <a:t>перебувають у відпустках без збереження зарплати;</a:t>
                      </a:r>
                    </a:p>
                    <a:p>
                      <a:pPr marL="457200" indent="-457200">
                        <a:lnSpc>
                          <a:spcPct val="90000"/>
                        </a:lnSpc>
                        <a:buFontTx/>
                        <a:buChar char="-"/>
                      </a:pPr>
                      <a:r>
                        <a:rPr lang="uk-UA" sz="2800" noProof="0" dirty="0"/>
                        <a:t>мобілізовані зі збереженням посади;</a:t>
                      </a:r>
                    </a:p>
                    <a:p>
                      <a:pPr marL="457200" indent="-457200">
                        <a:lnSpc>
                          <a:spcPct val="90000"/>
                        </a:lnSpc>
                        <a:buFontTx/>
                        <a:buChar char="-"/>
                      </a:pPr>
                      <a:r>
                        <a:rPr lang="uk-UA" sz="2800" noProof="0" dirty="0"/>
                        <a:t>перебувають у простої;</a:t>
                      </a:r>
                    </a:p>
                    <a:p>
                      <a:pPr marL="457200" indent="-457200">
                        <a:lnSpc>
                          <a:spcPct val="90000"/>
                        </a:lnSpc>
                        <a:buFontTx/>
                        <a:buChar char="-"/>
                      </a:pPr>
                      <a:r>
                        <a:rPr lang="uk-UA" sz="2800" noProof="0" dirty="0"/>
                        <a:t>з якими призупинено трудові відносини;</a:t>
                      </a:r>
                    </a:p>
                    <a:p>
                      <a:pPr marL="457200" indent="-457200">
                        <a:lnSpc>
                          <a:spcPct val="90000"/>
                        </a:lnSpc>
                        <a:buFontTx/>
                        <a:buChar char="-"/>
                      </a:pPr>
                      <a:r>
                        <a:rPr lang="uk-UA" sz="2800" noProof="0" dirty="0"/>
                        <a:t>не з'являються на роботі через нез'ясовані причини, прогули.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uk-UA" sz="2800" noProof="0" dirty="0"/>
                        <a:t>сумісників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305441"/>
                  </a:ext>
                </a:extLst>
              </a:tr>
              <a:tr h="970610">
                <a:tc vMerge="1">
                  <a:txBody>
                    <a:bodyPr/>
                    <a:lstStyle/>
                    <a:p>
                      <a:endParaRPr lang="uk-UA" sz="27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uk-UA" sz="2800" b="0" i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працівників, які перебувають у відпустках у зв'язку з вагітністю та пологами або для догляду за дитиною до досягнення нею 3-, 6-річного віку</a:t>
                      </a:r>
                      <a:endParaRPr lang="uk-UA" sz="2800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3041379"/>
                  </a:ext>
                </a:extLst>
              </a:tr>
              <a:tr h="366675">
                <a:tc vMerge="1">
                  <a:txBody>
                    <a:bodyPr/>
                    <a:lstStyle/>
                    <a:p>
                      <a:endParaRPr lang="uk-UA" sz="27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uk-UA" sz="2800" noProof="0" dirty="0"/>
                        <a:t>фізосіб, які виконують роботи за ЦПД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248972"/>
                  </a:ext>
                </a:extLst>
              </a:tr>
              <a:tr h="2286326">
                <a:tc vMerge="1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uk-UA" sz="27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uk-UA" sz="2800" b="0" i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штатні одиниці, що відносяться до робіт, професій з </a:t>
                      </a:r>
                      <a:r>
                        <a:rPr lang="uk-UA" sz="2800" b="1" i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важкими, шкідливими чи небезпечними умовами праці</a:t>
                      </a:r>
                      <a:r>
                        <a:rPr lang="uk-UA" sz="2800" b="0" i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перелік яких визначається Кабінетом Міністрів України (затверджено </a:t>
                      </a:r>
                      <a:r>
                        <a:rPr lang="uk-UA" sz="2800" b="0" i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Постановою від 01.04.2026 № 490</a:t>
                      </a:r>
                      <a:r>
                        <a:rPr lang="uk-UA" sz="2800" b="0" i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але діє з 1 січня 2026 року!)</a:t>
                      </a:r>
                      <a:endParaRPr lang="uk-UA" sz="2800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7656458"/>
                  </a:ext>
                </a:extLst>
              </a:tr>
            </a:tbl>
          </a:graphicData>
        </a:graphic>
      </p:graphicFrame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E482F117-CBA5-8AA9-0F50-BD802AA2F5A7}"/>
              </a:ext>
            </a:extLst>
          </p:cNvPr>
          <p:cNvSpPr txBox="1"/>
          <p:nvPr/>
        </p:nvSpPr>
        <p:spPr bwMode="auto">
          <a:xfrm>
            <a:off x="503238" y="1183500"/>
            <a:ext cx="17281525" cy="923330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1. </a:t>
            </a:r>
            <a:r>
              <a:rPr lang="uk-UA" cap="none" dirty="0">
                <a:solidFill>
                  <a:schemeClr val="tx1"/>
                </a:solidFill>
              </a:rPr>
              <a:t>Правила розрахунку нормативу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69258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B7FA49F5-DAA3-02F9-DA32-744672FBC287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BCFB9CF-70B6-0320-6FEA-84E270DC618C}"/>
              </a:ext>
            </a:extLst>
          </p:cNvPr>
          <p:cNvSpPr/>
          <p:nvPr/>
        </p:nvSpPr>
        <p:spPr bwMode="auto">
          <a:xfrm>
            <a:off x="504000" y="2983500"/>
            <a:ext cx="17281524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rtl="0">
              <a:spcBef>
                <a:spcPts val="1200"/>
              </a:spcBef>
              <a:defRPr/>
            </a:pPr>
            <a:r>
              <a:rPr kumimoji="0" lang="uk-U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Перелік </a:t>
            </a:r>
            <a:r>
              <a:rPr lang="uk-UA" sz="3200" b="1" noProof="0" dirty="0"/>
              <a:t>професій</a:t>
            </a:r>
            <a:r>
              <a:rPr lang="uk-UA" sz="3200" noProof="0" dirty="0"/>
              <a:t> з важкими, шкідливими чи небезпечними умовами праці</a:t>
            </a:r>
            <a:r>
              <a:rPr kumimoji="0" lang="uk-UA" sz="3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 передбачає наступні категорії (</a:t>
            </a:r>
            <a:r>
              <a:rPr kumimoji="0" lang="uk-UA" sz="3200" i="0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затверджено </a:t>
            </a:r>
            <a:r>
              <a:rPr kumimoji="0" lang="uk-UA" sz="3200" i="0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  <a:hlinkClick r:id="rId2"/>
              </a:rPr>
              <a:t>Постановою КМУ від 01.04.2026 № 490</a:t>
            </a:r>
            <a:r>
              <a:rPr kumimoji="0" lang="uk-UA" sz="3200" i="0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, </a:t>
            </a:r>
            <a:r>
              <a:rPr kumimoji="0" lang="uk-UA" sz="3200" b="1" i="0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діє з 01.01.2026</a:t>
            </a:r>
            <a:r>
              <a:rPr kumimoji="0" lang="uk-UA" sz="3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):</a:t>
            </a:r>
          </a:p>
          <a:p>
            <a:pPr marL="571500" lvl="0" indent="-571500" defTabSz="914400" rtl="0">
              <a:spcBef>
                <a:spcPts val="1200"/>
              </a:spcBef>
              <a:buFontTx/>
              <a:buChar char="-"/>
              <a:defRPr/>
            </a:pPr>
            <a:r>
              <a:rPr lang="uk-UA" sz="3200" b="1" noProof="0" dirty="0"/>
              <a:t>за результатами атестації</a:t>
            </a:r>
            <a:r>
              <a:rPr lang="uk-UA" sz="3200" noProof="0" dirty="0"/>
              <a:t>: із шкідливими умовами праці, в тому числі важкими та напруженими умовами праці (3 клас); з небезпечними умовами праці (4 клас) згідно з </a:t>
            </a:r>
            <a:r>
              <a:rPr lang="uk-UA" sz="3200" noProof="0" dirty="0">
                <a:hlinkClick r:id="rId3"/>
              </a:rPr>
              <a:t>Наказом МОЗ від 08.04.2014 № 248</a:t>
            </a:r>
            <a:r>
              <a:rPr lang="uk-UA" sz="3200" noProof="0" dirty="0"/>
              <a:t>;</a:t>
            </a:r>
          </a:p>
          <a:p>
            <a:pPr marL="571500" lvl="0" indent="-571500" defTabSz="914400" rtl="0">
              <a:spcBef>
                <a:spcPts val="1200"/>
              </a:spcBef>
              <a:buFontTx/>
              <a:buChar char="-"/>
              <a:defRPr/>
            </a:pPr>
            <a:r>
              <a:rPr lang="uk-UA" sz="3200" noProof="0" dirty="0"/>
              <a:t>належать до робіт з підвищеною небезпекою, </a:t>
            </a:r>
            <a:r>
              <a:rPr lang="uk-UA" sz="3200" b="1" noProof="0" dirty="0"/>
              <a:t>дозвіл</a:t>
            </a:r>
            <a:r>
              <a:rPr lang="uk-UA" sz="3200" noProof="0" dirty="0"/>
              <a:t> для виконання яких надано Держпраці та </a:t>
            </a:r>
            <a:r>
              <a:rPr lang="uk-UA" sz="3200" b="1" noProof="0" dirty="0"/>
              <a:t>зареєстровано</a:t>
            </a:r>
            <a:r>
              <a:rPr lang="uk-UA" sz="3200" noProof="0" dirty="0"/>
              <a:t> </a:t>
            </a:r>
            <a:r>
              <a:rPr lang="uk-UA" sz="3200" b="1" noProof="0" dirty="0"/>
              <a:t>декларацію</a:t>
            </a:r>
            <a:r>
              <a:rPr lang="uk-UA" sz="3200" noProof="0" dirty="0"/>
              <a:t> відповідності матеріально-технічної бази вимогам законодавства з питань охорони праці відповідно до Порядку </a:t>
            </a:r>
            <a:r>
              <a:rPr lang="uk-UA" sz="3200" noProof="0" dirty="0">
                <a:hlinkClick r:id="rId4"/>
              </a:rPr>
              <a:t>від 26.10.2011 № 1107</a:t>
            </a:r>
            <a:r>
              <a:rPr lang="uk-UA" sz="3200" noProof="0" dirty="0"/>
              <a:t>;</a:t>
            </a:r>
          </a:p>
          <a:p>
            <a:pPr marL="571500" lvl="0" indent="-571500" defTabSz="914400" rtl="0">
              <a:spcBef>
                <a:spcPts val="1200"/>
              </a:spcBef>
              <a:buFontTx/>
              <a:buChar char="-"/>
              <a:defRPr/>
            </a:pPr>
            <a:r>
              <a:rPr lang="uk-UA" sz="3200" noProof="0" dirty="0"/>
              <a:t>передбачають проходження військової служби, служби зі спеціальним званням, виконанням аварійно-рятувальних, постійним зберіганням та носінням зброї, керуванням спеціалізованим транспортом </a:t>
            </a:r>
            <a:r>
              <a:rPr lang="uk-UA" sz="3200" b="1" noProof="0" dirty="0"/>
              <a:t>та інші згідно з п. 3 Переліку</a:t>
            </a:r>
            <a:r>
              <a:rPr lang="uk-UA" sz="3200" noProof="0" dirty="0"/>
              <a:t>.</a:t>
            </a:r>
            <a:endParaRPr kumimoji="0" lang="uk-UA" sz="32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/>
              <a:sym typeface="+mn-ea"/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551B2246-6056-1403-A6B7-344235C6C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126C1711-74B8-9208-199B-17A11B354807}"/>
              </a:ext>
            </a:extLst>
          </p:cNvPr>
          <p:cNvSpPr txBox="1"/>
          <p:nvPr/>
        </p:nvSpPr>
        <p:spPr bwMode="auto">
          <a:xfrm>
            <a:off x="503238" y="1183500"/>
            <a:ext cx="17281525" cy="923330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1. </a:t>
            </a:r>
            <a:r>
              <a:rPr lang="uk-UA" cap="none" dirty="0">
                <a:solidFill>
                  <a:schemeClr val="tx1"/>
                </a:solidFill>
              </a:rPr>
              <a:t>Правила розрахунку нормативу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89298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4F5BD44A-8EE7-1EAA-6138-57B0FAC15AA4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5D57788-9E9E-54F9-72AC-DA2568C9D364}"/>
              </a:ext>
            </a:extLst>
          </p:cNvPr>
          <p:cNvSpPr/>
          <p:nvPr/>
        </p:nvSpPr>
        <p:spPr bwMode="auto">
          <a:xfrm>
            <a:off x="504000" y="2972197"/>
            <a:ext cx="17281524" cy="672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rtl="0">
              <a:spcBef>
                <a:spcPts val="600"/>
              </a:spcBef>
              <a:defRPr/>
            </a:pPr>
            <a:r>
              <a:rPr kumimoji="0" lang="uk-UA" sz="3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Приклади:</a:t>
            </a:r>
          </a:p>
          <a:p>
            <a:pPr lvl="0" defTabSz="914400" rtl="0">
              <a:spcBef>
                <a:spcPts val="600"/>
              </a:spcBef>
              <a:defRPr/>
            </a:pPr>
            <a:r>
              <a:rPr kumimoji="0" lang="uk-UA" sz="3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1.</a:t>
            </a:r>
            <a:r>
              <a:rPr kumimoji="0" lang="uk-UA" sz="36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 СКШП за січень - 5 осіб, за лютий – 6 осіб, за березень - 11 осіб.</a:t>
            </a:r>
          </a:p>
          <a:p>
            <a:pPr lvl="0" defTabSz="914400" rtl="0">
              <a:spcBef>
                <a:spcPts val="600"/>
              </a:spcBef>
              <a:defRPr/>
            </a:pPr>
            <a:r>
              <a:rPr lang="uk-UA" sz="3600" noProof="0" dirty="0">
                <a:solidFill>
                  <a:prstClr val="black"/>
                </a:solidFill>
                <a:cs typeface="Arial"/>
                <a:sym typeface="+mn-ea"/>
              </a:rPr>
              <a:t>СКШП за квартал: (5+6+11) / 3 = 7,3 = 7 осіб – </a:t>
            </a:r>
            <a:r>
              <a:rPr lang="uk-UA" sz="3600" b="1" noProof="0" dirty="0">
                <a:solidFill>
                  <a:prstClr val="black"/>
                </a:solidFill>
                <a:cs typeface="Arial"/>
                <a:sym typeface="+mn-ea"/>
              </a:rPr>
              <a:t>норматив виконувати не треба</a:t>
            </a:r>
            <a:r>
              <a:rPr lang="uk-UA" sz="3600" noProof="0" dirty="0">
                <a:solidFill>
                  <a:prstClr val="black"/>
                </a:solidFill>
                <a:cs typeface="Arial"/>
                <a:sym typeface="+mn-ea"/>
              </a:rPr>
              <a:t>.</a:t>
            </a:r>
          </a:p>
          <a:p>
            <a:pPr lvl="0" defTabSz="914400" rtl="0">
              <a:spcBef>
                <a:spcPts val="600"/>
              </a:spcBef>
              <a:defRPr/>
            </a:pPr>
            <a:r>
              <a:rPr kumimoji="0" lang="uk-UA" sz="3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2</a:t>
            </a:r>
            <a:r>
              <a:rPr lang="uk-UA" sz="3600" b="1" noProof="0" dirty="0">
                <a:solidFill>
                  <a:prstClr val="black"/>
                </a:solidFill>
                <a:sym typeface="+mn-ea"/>
              </a:rPr>
              <a:t>.</a:t>
            </a:r>
            <a:r>
              <a:rPr lang="uk-UA" sz="3600" noProof="0" dirty="0">
                <a:solidFill>
                  <a:prstClr val="black"/>
                </a:solidFill>
                <a:sym typeface="+mn-ea"/>
              </a:rPr>
              <a:t> СКШП за січень - 19 осіб, за лютий – 18 осіб, за березень - 15 осіб, з них у кожному місяці по 10 працівників зі шкідливими умовами праці.</a:t>
            </a:r>
          </a:p>
          <a:p>
            <a:pPr lvl="0" defTabSz="914400" rtl="0">
              <a:spcBef>
                <a:spcPts val="600"/>
              </a:spcBef>
              <a:defRPr/>
            </a:pPr>
            <a:r>
              <a:rPr lang="uk-UA" sz="3600" noProof="0" dirty="0">
                <a:solidFill>
                  <a:prstClr val="black"/>
                </a:solidFill>
                <a:sym typeface="+mn-ea"/>
              </a:rPr>
              <a:t>СКШП за квартал: (19-10+18-10+15-10) / 3 = 7,3 = 7 осіб – </a:t>
            </a:r>
            <a:r>
              <a:rPr lang="uk-UA" sz="3600" b="1" noProof="0" dirty="0">
                <a:solidFill>
                  <a:prstClr val="black"/>
                </a:solidFill>
                <a:sym typeface="+mn-ea"/>
              </a:rPr>
              <a:t>норматив виконувати не треба.</a:t>
            </a:r>
            <a:endParaRPr lang="uk-UA" sz="3600" noProof="0" dirty="0">
              <a:solidFill>
                <a:prstClr val="black"/>
              </a:solidFill>
              <a:sym typeface="+mn-ea"/>
            </a:endParaRPr>
          </a:p>
          <a:p>
            <a:pPr lvl="0" defTabSz="914400" rtl="0">
              <a:spcBef>
                <a:spcPts val="600"/>
              </a:spcBef>
              <a:defRPr/>
            </a:pPr>
            <a:r>
              <a:rPr kumimoji="0" lang="uk-UA" sz="3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3.</a:t>
            </a:r>
            <a:r>
              <a:rPr kumimoji="0" lang="uk-UA" sz="36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 </a:t>
            </a:r>
            <a:r>
              <a:rPr lang="uk-UA" sz="3600" noProof="0" dirty="0">
                <a:solidFill>
                  <a:prstClr val="black"/>
                </a:solidFill>
                <a:sym typeface="+mn-ea"/>
              </a:rPr>
              <a:t>СКШП за січень - 5 осіб, за лютий – 5 осіб, за березень - 13 осіб.</a:t>
            </a:r>
          </a:p>
          <a:p>
            <a:pPr lvl="0" defTabSz="914400" rtl="0">
              <a:spcBef>
                <a:spcPts val="600"/>
              </a:spcBef>
              <a:defRPr/>
            </a:pPr>
            <a:r>
              <a:rPr lang="uk-UA" sz="3600" noProof="0" dirty="0">
                <a:solidFill>
                  <a:prstClr val="black"/>
                </a:solidFill>
                <a:sym typeface="+mn-ea"/>
              </a:rPr>
              <a:t>СКШП за квартал: (5+5+13) / 3 = 7,67 = 8 осіб – </a:t>
            </a:r>
            <a:r>
              <a:rPr lang="uk-UA" sz="3600" b="1" noProof="0" dirty="0">
                <a:solidFill>
                  <a:prstClr val="black"/>
                </a:solidFill>
                <a:sym typeface="+mn-ea"/>
              </a:rPr>
              <a:t>норматив треба виконати</a:t>
            </a:r>
            <a:r>
              <a:rPr lang="uk-UA" sz="3600" noProof="0" dirty="0">
                <a:solidFill>
                  <a:prstClr val="black"/>
                </a:solidFill>
                <a:sym typeface="+mn-ea"/>
              </a:rPr>
              <a:t>:</a:t>
            </a:r>
          </a:p>
          <a:p>
            <a:pPr lvl="0" defTabSz="914400" rtl="0">
              <a:spcBef>
                <a:spcPts val="600"/>
              </a:spcBef>
              <a:defRPr/>
            </a:pPr>
            <a:r>
              <a:rPr lang="uk-UA" sz="3600" noProof="0" dirty="0">
                <a:solidFill>
                  <a:prstClr val="black"/>
                </a:solidFill>
                <a:sym typeface="+mn-ea"/>
              </a:rPr>
              <a:t>або мати 1 працівника з інвалідністю (за квартальною СКШП) або сплатити цільовий внесок.</a:t>
            </a:r>
            <a:endParaRPr kumimoji="0" lang="uk-UA" sz="36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/>
              <a:sym typeface="+mn-ea"/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A13C4411-3A8B-7BCE-0239-078EF1186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3C2C8F2E-2ED8-8FCF-7453-D49CD34E4F47}"/>
              </a:ext>
            </a:extLst>
          </p:cNvPr>
          <p:cNvSpPr txBox="1"/>
          <p:nvPr/>
        </p:nvSpPr>
        <p:spPr bwMode="auto">
          <a:xfrm>
            <a:off x="503238" y="1183500"/>
            <a:ext cx="17281525" cy="923330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1. </a:t>
            </a:r>
            <a:r>
              <a:rPr lang="uk-UA" cap="none" dirty="0">
                <a:solidFill>
                  <a:schemeClr val="tx1"/>
                </a:solidFill>
              </a:rPr>
              <a:t>Правила розрахунку нормативу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334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B6BA8D73-21BB-2A02-4CA0-E0D671CCCDBB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D8BBF74-C10F-42A4-B113-A91199ACDEE6}"/>
              </a:ext>
            </a:extLst>
          </p:cNvPr>
          <p:cNvSpPr/>
          <p:nvPr/>
        </p:nvSpPr>
        <p:spPr bwMode="auto">
          <a:xfrm>
            <a:off x="506321" y="2983500"/>
            <a:ext cx="17281524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3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Arial"/>
                <a:sym typeface="+mn-ea"/>
              </a:rPr>
              <a:t>Для виконання нормативу працівник з інвалідністю має:</a:t>
            </a:r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tabLst/>
              <a:defRPr/>
            </a:pPr>
            <a:r>
              <a:rPr lang="uk-UA" sz="3600" noProof="0" dirty="0">
                <a:cs typeface="Arial"/>
                <a:sym typeface="+mn-ea"/>
              </a:rPr>
              <a:t>працювати за </a:t>
            </a:r>
            <a:r>
              <a:rPr lang="uk-UA" sz="3600" b="1" noProof="0" dirty="0">
                <a:cs typeface="Arial"/>
                <a:sym typeface="+mn-ea"/>
              </a:rPr>
              <a:t>основним</a:t>
            </a:r>
            <a:r>
              <a:rPr lang="uk-UA" sz="3600" noProof="0" dirty="0">
                <a:cs typeface="Arial"/>
                <a:sym typeface="+mn-ea"/>
              </a:rPr>
              <a:t> місцем роботи;</a:t>
            </a:r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arenR"/>
              <a:tabLst/>
              <a:defRPr/>
            </a:pPr>
            <a:r>
              <a:rPr lang="uk-UA" sz="3600" noProof="0" dirty="0">
                <a:cs typeface="Arial"/>
                <a:sym typeface="+mn-ea"/>
              </a:rPr>
              <a:t>надати </a:t>
            </a:r>
            <a:r>
              <a:rPr lang="uk-UA" sz="3600" b="1" noProof="0" dirty="0">
                <a:cs typeface="Arial"/>
                <a:sym typeface="+mn-ea"/>
              </a:rPr>
              <a:t>документи</a:t>
            </a:r>
            <a:r>
              <a:rPr lang="uk-UA" sz="3600" noProof="0" dirty="0">
                <a:cs typeface="Arial"/>
                <a:sym typeface="+mn-ea"/>
              </a:rPr>
              <a:t>, що підтверджують інвалідність. </a:t>
            </a:r>
            <a:r>
              <a:rPr lang="uk-UA" sz="3600" b="1" noProof="0" dirty="0">
                <a:cs typeface="Arial"/>
                <a:sym typeface="+mn-ea"/>
              </a:rPr>
              <a:t>Група інвалідності значення не має!</a:t>
            </a:r>
          </a:p>
          <a:p>
            <a:pPr marL="742950" lvl="0" indent="-742950" defTabSz="914400" rtl="0">
              <a:spcBef>
                <a:spcPts val="1200"/>
              </a:spcBef>
              <a:buFont typeface="Arial" panose="020B0604020202020204" pitchFamily="34" charset="0"/>
              <a:buAutoNum type="arabicParenR"/>
              <a:defRPr/>
            </a:pPr>
            <a:r>
              <a:rPr lang="uk-UA" sz="3600" b="1" noProof="0" dirty="0">
                <a:sym typeface="+mn-ea"/>
              </a:rPr>
              <a:t>нараховану</a:t>
            </a:r>
            <a:r>
              <a:rPr lang="uk-UA" sz="3600" noProof="0" dirty="0">
                <a:sym typeface="+mn-ea"/>
              </a:rPr>
              <a:t> </a:t>
            </a:r>
            <a:r>
              <a:rPr lang="uk-UA" sz="3600" b="1" noProof="0" dirty="0">
                <a:sym typeface="+mn-ea"/>
              </a:rPr>
              <a:t>зарплату</a:t>
            </a:r>
            <a:r>
              <a:rPr lang="uk-UA" sz="3600" noProof="0" dirty="0">
                <a:sym typeface="+mn-ea"/>
              </a:rPr>
              <a:t> за повністю відпрацьований календарний місяць, розмір якої </a:t>
            </a:r>
            <a:r>
              <a:rPr lang="uk-UA" sz="3600" b="1" noProof="0" dirty="0">
                <a:sym typeface="+mn-ea"/>
              </a:rPr>
              <a:t>перевищує</a:t>
            </a:r>
            <a:r>
              <a:rPr lang="uk-UA" sz="3600" noProof="0" dirty="0">
                <a:sym typeface="+mn-ea"/>
              </a:rPr>
              <a:t> розмір мінімальної заробітної плати (більше 8647 грн у 2026 році) з розрахунку нормальної тривалості робочого часу або якщо за рахунок заходів розумного пристосування тривалість робочого часу є скороченою або неповною</a:t>
            </a:r>
            <a:r>
              <a:rPr lang="uk-UA" sz="3600" noProof="0" dirty="0">
                <a:cs typeface="Arial"/>
                <a:sym typeface="+mn-ea"/>
              </a:rPr>
              <a:t>.</a:t>
            </a:r>
            <a:endParaRPr kumimoji="0" lang="uk-UA" sz="3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Arial"/>
              <a:sym typeface="+mn-ea"/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3C92EA5F-DEAC-3C02-7DC4-2E8C2449D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Arial"/>
            </a:endParaRPr>
          </a:p>
        </p:txBody>
      </p:sp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F9D932BF-EE04-E766-1E51-75D6B888021F}"/>
              </a:ext>
            </a:extLst>
          </p:cNvPr>
          <p:cNvSpPr txBox="1"/>
          <p:nvPr/>
        </p:nvSpPr>
        <p:spPr bwMode="auto">
          <a:xfrm>
            <a:off x="503238" y="1183500"/>
            <a:ext cx="17281525" cy="923330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1. </a:t>
            </a:r>
            <a:r>
              <a:rPr lang="uk-UA" cap="none" dirty="0">
                <a:solidFill>
                  <a:schemeClr val="tx1"/>
                </a:solidFill>
              </a:rPr>
              <a:t>Правила розрахунку нормативу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33241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A39814F4-4A8F-4314-135A-5C5099C4916D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DA6787E-B672-A622-48F7-B2CC579702D0}"/>
              </a:ext>
            </a:extLst>
          </p:cNvPr>
          <p:cNvSpPr/>
          <p:nvPr/>
        </p:nvSpPr>
        <p:spPr bwMode="auto">
          <a:xfrm>
            <a:off x="506321" y="2981528"/>
            <a:ext cx="17281524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3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Заходи</a:t>
            </a:r>
            <a:r>
              <a:rPr kumimoji="0" lang="uk-UA" sz="36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 </a:t>
            </a:r>
            <a:r>
              <a:rPr kumimoji="0" lang="uk-UA" sz="3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розумного</a:t>
            </a:r>
            <a:r>
              <a:rPr kumimoji="0" lang="uk-UA" sz="36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 </a:t>
            </a:r>
            <a:r>
              <a:rPr kumimoji="0" lang="uk-UA" sz="3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пристосування</a:t>
            </a:r>
            <a:r>
              <a:rPr kumimoji="0" lang="uk-UA" sz="36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 здійснюються роботодавцями у порядку </a:t>
            </a:r>
            <a:r>
              <a:rPr kumimoji="0" lang="uk-UA" sz="36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  <a:hlinkClick r:id="rId2"/>
              </a:rPr>
              <a:t>ст. 17-1 Закону № 875 </a:t>
            </a:r>
            <a:r>
              <a:rPr kumimoji="0" lang="uk-UA" sz="36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і передбачають зокрема: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uk-UA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запровадження </a:t>
            </a:r>
            <a:r>
              <a:rPr kumimoji="0" lang="uk-UA" sz="3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надомної</a:t>
            </a:r>
            <a:r>
              <a:rPr kumimoji="0" lang="uk-UA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 та </a:t>
            </a:r>
            <a:r>
              <a:rPr kumimoji="0" lang="uk-UA" sz="3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дистанційної</a:t>
            </a:r>
            <a:r>
              <a:rPr kumimoji="0" lang="uk-UA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 роботи;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uk-UA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звуження змісту та/чи зменшення </a:t>
            </a:r>
            <a:r>
              <a:rPr kumimoji="0" lang="uk-UA" sz="3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обсягу трудових обов’язків </a:t>
            </a:r>
            <a:r>
              <a:rPr kumimoji="0" lang="uk-UA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за посадою, яку займає особа з інвалідністю, що не може бути підставою для зменшення розміру оплати праці;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uk-UA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зміни робочого або навчального графіка особи з інвалідністю, зокрема, запровадження </a:t>
            </a:r>
            <a:r>
              <a:rPr kumimoji="0" lang="uk-UA" sz="3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скороченої</a:t>
            </a:r>
            <a:r>
              <a:rPr kumimoji="0" lang="uk-UA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 </a:t>
            </a:r>
            <a:r>
              <a:rPr kumimoji="0" lang="uk-UA" sz="3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тривалості</a:t>
            </a:r>
            <a:r>
              <a:rPr kumimoji="0" lang="uk-UA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 </a:t>
            </a:r>
            <a:r>
              <a:rPr kumimoji="0" lang="uk-UA" sz="3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робочого</a:t>
            </a:r>
            <a:r>
              <a:rPr kumimoji="0" lang="uk-UA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 </a:t>
            </a:r>
            <a:r>
              <a:rPr kumimoji="0" lang="uk-UA" sz="3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часу</a:t>
            </a:r>
            <a:r>
              <a:rPr kumimoji="0" lang="uk-UA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 при одночасному збереженні розміру оплати праці на рівні повного відпрацювання загальної норми тривалості робочого часу, </a:t>
            </a:r>
            <a:r>
              <a:rPr kumimoji="0" lang="uk-UA" sz="3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гнучкого</a:t>
            </a:r>
            <a:r>
              <a:rPr kumimoji="0" lang="uk-UA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 </a:t>
            </a:r>
            <a:r>
              <a:rPr kumimoji="0" lang="uk-UA" sz="3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графіка</a:t>
            </a:r>
            <a:r>
              <a:rPr kumimoji="0" lang="uk-UA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 роботи, надання додаткових перерв для зайняття фізичними вправами або відпочинку, що включаються у робочий час, </a:t>
            </a:r>
            <a:r>
              <a:rPr kumimoji="0" lang="uk-UA" sz="3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тощо</a:t>
            </a:r>
            <a:r>
              <a:rPr lang="uk-UA" sz="3600" noProof="0" dirty="0">
                <a:solidFill>
                  <a:prstClr val="black"/>
                </a:solidFill>
                <a:cs typeface="Arial"/>
                <a:sym typeface="+mn-ea"/>
              </a:rPr>
              <a:t>.</a:t>
            </a:r>
            <a:endParaRPr kumimoji="0" lang="uk-UA" sz="3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/>
              <a:sym typeface="+mn-ea"/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64C7815A-F51C-14AC-2B77-30D1CF793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sp>
        <p:nvSpPr>
          <p:cNvPr id="6" name="Заголовок 7">
            <a:extLst>
              <a:ext uri="{FF2B5EF4-FFF2-40B4-BE49-F238E27FC236}">
                <a16:creationId xmlns:a16="http://schemas.microsoft.com/office/drawing/2014/main" id="{3D7B1E83-F781-2587-C060-4B2EFE538885}"/>
              </a:ext>
            </a:extLst>
          </p:cNvPr>
          <p:cNvSpPr txBox="1"/>
          <p:nvPr/>
        </p:nvSpPr>
        <p:spPr bwMode="auto">
          <a:xfrm>
            <a:off x="503238" y="1183500"/>
            <a:ext cx="17281525" cy="923330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1. </a:t>
            </a:r>
            <a:r>
              <a:rPr lang="uk-UA" cap="none" dirty="0">
                <a:solidFill>
                  <a:schemeClr val="tx1"/>
                </a:solidFill>
              </a:rPr>
              <a:t>Правила розрахунку нормативу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29878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44661FCA-335A-9462-CB91-37B8EB89C3B7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CAE0ED6-D8CA-6279-67CE-72A54461D872}"/>
              </a:ext>
            </a:extLst>
          </p:cNvPr>
          <p:cNvSpPr/>
          <p:nvPr/>
        </p:nvSpPr>
        <p:spPr bwMode="auto">
          <a:xfrm>
            <a:off x="506321" y="2983500"/>
            <a:ext cx="17281524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36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  <a:hlinkClick r:id="rId2"/>
              </a:rPr>
              <a:t>Стаття 172 КЗпП </a:t>
            </a:r>
            <a:r>
              <a:rPr kumimoji="0" lang="uk-UA" sz="36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передбачає, що особі з інвалідністю </a:t>
            </a:r>
            <a:r>
              <a:rPr kumimoji="0" lang="uk-UA" sz="3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за бажанням </a:t>
            </a:r>
            <a:r>
              <a:rPr kumimoji="0" lang="uk-UA" sz="36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або за вимогами індивідуальної програми реабілітації можуть встановлюватися режим роботи на умовах неповного робочого дня чи робочого тижня.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uk-UA" sz="3600" noProof="0" dirty="0">
                <a:solidFill>
                  <a:prstClr val="black"/>
                </a:solidFill>
                <a:cs typeface="Arial"/>
                <a:sym typeface="+mn-ea"/>
              </a:rPr>
              <a:t>Таким чином, немає підстав стверджувати, що введення неповного робочого часу є перешкодою для зарахування працівника з інвалідністю до нормативу.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3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Приклад. </a:t>
            </a:r>
            <a:r>
              <a:rPr kumimoji="0" lang="uk-UA" sz="36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На підприємстві працюють 3 </a:t>
            </a:r>
            <a:r>
              <a:rPr lang="uk-UA" sz="3600" noProof="0" dirty="0">
                <a:solidFill>
                  <a:prstClr val="black"/>
                </a:solidFill>
                <a:cs typeface="Arial"/>
                <a:sym typeface="+mn-ea"/>
              </a:rPr>
              <a:t>працівники з інвалідністю за основним місцем роботи за нарахованою зарплатою за місяць більше 8647 грн: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uk-UA" sz="36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перший працює повний робочий час;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uk-UA" sz="3600" noProof="0" dirty="0">
                <a:solidFill>
                  <a:prstClr val="black"/>
                </a:solidFill>
                <a:cs typeface="Arial"/>
                <a:sym typeface="+mn-ea"/>
              </a:rPr>
              <a:t>другий працює на умовах неповного робочого часу (0,5 зайнятості);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uk-UA" sz="36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  <a:sym typeface="+mn-ea"/>
              </a:rPr>
              <a:t>третій працює на умовах скороченого робочого часу по 7 годин на день.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uk-UA" sz="3600" b="1" noProof="0" dirty="0">
                <a:solidFill>
                  <a:prstClr val="black"/>
                </a:solidFill>
                <a:cs typeface="Arial"/>
                <a:sym typeface="+mn-ea"/>
              </a:rPr>
              <a:t>Усіх трьох можна зарахувати до нормативу.</a:t>
            </a:r>
            <a:endParaRPr kumimoji="0" lang="uk-UA" sz="3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/>
              <a:sym typeface="+mn-ea"/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2007EE0C-6349-96D7-9581-A07136104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008" y="9707750"/>
            <a:ext cx="648992" cy="547688"/>
          </a:xfrm>
        </p:spPr>
        <p:txBody>
          <a:bodyPr/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437D03-45AE-4311-B62B-350C10CD91DF}" type="slidenum">
              <a: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/>
              </a:rPr>
              <a:pPr marL="0" marR="0" lvl="0" indent="0" algn="l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/>
            </a:endParaRPr>
          </a:p>
        </p:txBody>
      </p:sp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72DC5A5B-5729-F0A5-10E0-67B2D87F6E11}"/>
              </a:ext>
            </a:extLst>
          </p:cNvPr>
          <p:cNvSpPr txBox="1"/>
          <p:nvPr/>
        </p:nvSpPr>
        <p:spPr bwMode="auto">
          <a:xfrm>
            <a:off x="503238" y="1183500"/>
            <a:ext cx="17281525" cy="923330"/>
          </a:xfrm>
          <a:prstGeom prst="rect">
            <a:avLst/>
          </a:prstGeom>
        </p:spPr>
        <p:txBody>
          <a:bodyPr vert="horz" lIns="91440" tIns="45720" rIns="91440" bIns="45720" rtlCol="0" anchor="t">
            <a:spAutoFit/>
          </a:bodyPr>
          <a:lstStyle>
            <a:defPPr>
              <a:defRPr lang="en-US"/>
            </a:defPPr>
            <a:lvl1pPr lvl="0" algn="ctr" defTabSz="1371600">
              <a:lnSpc>
                <a:spcPct val="90000"/>
              </a:lnSpc>
              <a:spcBef>
                <a:spcPts val="0"/>
              </a:spcBef>
              <a:buNone/>
              <a:defRPr sz="5400" b="1" cap="all">
                <a:solidFill>
                  <a:srgbClr val="ED3434"/>
                </a:solidFill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kumimoji="0" lang="uk-UA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Calibri" panose="020F0502020204030204" pitchFamily="34" charset="0"/>
                <a:cs typeface="+mn-lt"/>
              </a:rPr>
              <a:t>1. </a:t>
            </a:r>
            <a:r>
              <a:rPr lang="uk-UA" cap="none" dirty="0">
                <a:solidFill>
                  <a:schemeClr val="tx1"/>
                </a:solidFill>
              </a:rPr>
              <a:t>Правила розрахунку нормативу</a:t>
            </a:r>
            <a:endParaRPr kumimoji="0" lang="uk-UA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Calibri" panose="020F0502020204030204" pitchFamily="34" charset="0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116198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91B308DFD1B69845BD5B70CA9D1525D9" ma:contentTypeVersion="15" ma:contentTypeDescription="Создание документа." ma:contentTypeScope="" ma:versionID="e70b1529994fef2fd6a8e46a3e3c40c8">
  <xsd:schema xmlns:xsd="http://www.w3.org/2001/XMLSchema" xmlns:xs="http://www.w3.org/2001/XMLSchema" xmlns:p="http://schemas.microsoft.com/office/2006/metadata/properties" xmlns:ns2="da7d07d7-5145-4ed6-99e4-26d0809d42f9" xmlns:ns3="5b7e80e6-8821-4be9-8917-c0ee21c1c9c7" targetNamespace="http://schemas.microsoft.com/office/2006/metadata/properties" ma:root="true" ma:fieldsID="03e23fb82133ff59ed8c600b16061107" ns2:_="" ns3:_="">
    <xsd:import namespace="da7d07d7-5145-4ed6-99e4-26d0809d42f9"/>
    <xsd:import namespace="5b7e80e6-8821-4be9-8917-c0ee21c1c9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7d07d7-5145-4ed6-99e4-26d0809d42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Теги изображений" ma:readOnly="false" ma:fieldId="{5cf76f15-5ced-4ddc-b409-7134ff3c332f}" ma:taxonomyMulti="true" ma:sspId="190df430-6475-4a1d-8646-ae46a32db5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7e80e6-8821-4be9-8917-c0ee21c1c9c7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d63d7430-8c69-4f6c-8589-061558fc7594}" ma:internalName="TaxCatchAll" ma:showField="CatchAllData" ma:web="5b7e80e6-8821-4be9-8917-c0ee21c1c9c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7e80e6-8821-4be9-8917-c0ee21c1c9c7" xsi:nil="true"/>
    <lcf76f155ced4ddcb4097134ff3c332f xmlns="da7d07d7-5145-4ed6-99e4-26d0809d42f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BBD4727-AD35-4460-AE98-A3507A8C034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1EECDA0-6D68-490F-BE7A-FC00B29212D6}"/>
</file>

<file path=customXml/itemProps3.xml><?xml version="1.0" encoding="utf-8"?>
<ds:datastoreItem xmlns:ds="http://schemas.openxmlformats.org/officeDocument/2006/customXml" ds:itemID="{B66E0D98-8615-4E5A-962C-C68999AD7C50}">
  <ds:schemaRefs>
    <ds:schemaRef ds:uri="http://schemas.microsoft.com/office/2006/metadata/properties"/>
    <ds:schemaRef ds:uri="http://schemas.microsoft.com/office/infopath/2007/PartnerControls"/>
    <ds:schemaRef ds:uri="9b9b97ab-2f4e-4a44-8d0f-65d186b7c446"/>
    <ds:schemaRef ds:uri="ddeee4ee-fc91-4e58-8846-691eb94bd032"/>
    <ds:schemaRef ds:uri="a1670e30-0d4c-4271-853d-4673dae8d44d"/>
    <ds:schemaRef ds:uri="5b6c2c62-5e9e-4315-99d3-37f1ec1235e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8016</TotalTime>
  <Words>3539</Words>
  <Application>Microsoft Office PowerPoint</Application>
  <PresentationFormat>Довільний</PresentationFormat>
  <Paragraphs>270</Paragraphs>
  <Slides>31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31</vt:i4>
      </vt:variant>
    </vt:vector>
  </HeadingPairs>
  <TitlesOfParts>
    <vt:vector size="35" baseType="lpstr">
      <vt:lpstr>Arial</vt:lpstr>
      <vt:lpstr>Calibri</vt:lpstr>
      <vt:lpstr>Calibri Light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n27092019@outlook.com</dc:creator>
  <cp:keywords>Алієв; Вебінар</cp:keywords>
  <cp:lastModifiedBy>Антон Янко</cp:lastModifiedBy>
  <cp:revision>1896</cp:revision>
  <dcterms:created xsi:type="dcterms:W3CDTF">2019-12-18T12:24:01Z</dcterms:created>
  <dcterms:modified xsi:type="dcterms:W3CDTF">2026-04-23T16:07:43Z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0x01010091B308DFD1B69845BD5B70CA9D1525D9</vt:lpwstr>
  </property>
  <property fmtid="{D5CDD505-2E9C-101B-9397-08002B2CF9AE}" pid="3" name="MediaServiceImageTags">
    <vt:lpwstr/>
  </property>
</Properties>
</file>