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81" r:id="rId4"/>
    <p:sldId id="278" r:id="rId5"/>
    <p:sldId id="279" r:id="rId6"/>
    <p:sldId id="276" r:id="rId7"/>
    <p:sldId id="277" r:id="rId8"/>
    <p:sldId id="274" r:id="rId9"/>
    <p:sldId id="275" r:id="rId10"/>
    <p:sldId id="272" r:id="rId11"/>
    <p:sldId id="273" r:id="rId12"/>
    <p:sldId id="270" r:id="rId13"/>
    <p:sldId id="271" r:id="rId14"/>
    <p:sldId id="268" r:id="rId15"/>
    <p:sldId id="269" r:id="rId16"/>
    <p:sldId id="266" r:id="rId17"/>
    <p:sldId id="267" r:id="rId18"/>
    <p:sldId id="264" r:id="rId19"/>
    <p:sldId id="265" r:id="rId20"/>
    <p:sldId id="282" r:id="rId21"/>
    <p:sldId id="283" r:id="rId22"/>
    <p:sldId id="284" r:id="rId23"/>
    <p:sldId id="285" r:id="rId24"/>
    <p:sldId id="261" r:id="rId25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50F08B6-7977-4BD5-AA91-7425E652611B}" v="37" dt="2026-03-26T11:48:29.296"/>
    <p1510:client id="{A7597E2F-F83D-4614-AE47-80210970F40A}" v="54" dt="2026-03-26T20:28:54.95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70" d="100"/>
          <a:sy n="70" d="100"/>
        </p:scale>
        <p:origin x="536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oman Kolesnyk" userId="a3764b86-6f45-4fc2-adc0-3f2837478010" providerId="ADAL" clId="{96A95975-A6BE-4984-B49E-3349A4584182}"/>
    <pc:docChg chg="undo custSel addSld delSld modSld">
      <pc:chgData name="Roman Kolesnyk" userId="a3764b86-6f45-4fc2-adc0-3f2837478010" providerId="ADAL" clId="{96A95975-A6BE-4984-B49E-3349A4584182}" dt="2026-03-26T20:31:36.974" v="623" actId="20577"/>
      <pc:docMkLst>
        <pc:docMk/>
      </pc:docMkLst>
      <pc:sldChg chg="addSp delSp modSp mod">
        <pc:chgData name="Roman Kolesnyk" userId="a3764b86-6f45-4fc2-adc0-3f2837478010" providerId="ADAL" clId="{96A95975-A6BE-4984-B49E-3349A4584182}" dt="2026-03-26T20:29:53.111" v="612" actId="1076"/>
        <pc:sldMkLst>
          <pc:docMk/>
          <pc:sldMk cId="4262634246" sldId="256"/>
        </pc:sldMkLst>
        <pc:spChg chg="add del">
          <ac:chgData name="Roman Kolesnyk" userId="a3764b86-6f45-4fc2-adc0-3f2837478010" providerId="ADAL" clId="{96A95975-A6BE-4984-B49E-3349A4584182}" dt="2026-03-26T20:28:50.255" v="540" actId="21"/>
          <ac:spMkLst>
            <pc:docMk/>
            <pc:sldMk cId="4262634246" sldId="256"/>
            <ac:spMk id="2" creationId="{C2D79F27-CF06-A876-E091-540DC3917C27}"/>
          </ac:spMkLst>
        </pc:spChg>
        <pc:spChg chg="add mod">
          <ac:chgData name="Roman Kolesnyk" userId="a3764b86-6f45-4fc2-adc0-3f2837478010" providerId="ADAL" clId="{96A95975-A6BE-4984-B49E-3349A4584182}" dt="2026-03-26T20:29:53.111" v="612" actId="1076"/>
          <ac:spMkLst>
            <pc:docMk/>
            <pc:sldMk cId="4262634246" sldId="256"/>
            <ac:spMk id="3" creationId="{A756C585-62A8-F8ED-054C-890FC8BEC627}"/>
          </ac:spMkLst>
        </pc:spChg>
        <pc:picChg chg="mod">
          <ac:chgData name="Roman Kolesnyk" userId="a3764b86-6f45-4fc2-adc0-3f2837478010" providerId="ADAL" clId="{96A95975-A6BE-4984-B49E-3349A4584182}" dt="2026-03-26T20:28:40.376" v="538" actId="14100"/>
          <ac:picMkLst>
            <pc:docMk/>
            <pc:sldMk cId="4262634246" sldId="256"/>
            <ac:picMk id="4" creationId="{EF237BF8-B1F8-4853-3A40-476AAFA78ACC}"/>
          </ac:picMkLst>
        </pc:picChg>
      </pc:sldChg>
      <pc:sldChg chg="addSp delSp modSp add del mod">
        <pc:chgData name="Roman Kolesnyk" userId="a3764b86-6f45-4fc2-adc0-3f2837478010" providerId="ADAL" clId="{96A95975-A6BE-4984-B49E-3349A4584182}" dt="2026-03-26T20:28:02.433" v="536"/>
        <pc:sldMkLst>
          <pc:docMk/>
          <pc:sldMk cId="1887637264" sldId="261"/>
        </pc:sldMkLst>
        <pc:spChg chg="del">
          <ac:chgData name="Roman Kolesnyk" userId="a3764b86-6f45-4fc2-adc0-3f2837478010" providerId="ADAL" clId="{96A95975-A6BE-4984-B49E-3349A4584182}" dt="2026-03-26T20:27:52.819" v="535" actId="26606"/>
          <ac:spMkLst>
            <pc:docMk/>
            <pc:sldMk cId="1887637264" sldId="261"/>
            <ac:spMk id="10" creationId="{42A4FC2C-047E-45A5-965D-8E1E3BF09BC6}"/>
          </ac:spMkLst>
        </pc:spChg>
        <pc:spChg chg="add">
          <ac:chgData name="Roman Kolesnyk" userId="a3764b86-6f45-4fc2-adc0-3f2837478010" providerId="ADAL" clId="{96A95975-A6BE-4984-B49E-3349A4584182}" dt="2026-03-26T20:27:52.819" v="535" actId="26606"/>
          <ac:spMkLst>
            <pc:docMk/>
            <pc:sldMk cId="1887637264" sldId="261"/>
            <ac:spMk id="15" creationId="{42A4FC2C-047E-45A5-965D-8E1E3BF09BC6}"/>
          </ac:spMkLst>
        </pc:spChg>
        <pc:picChg chg="del">
          <ac:chgData name="Roman Kolesnyk" userId="a3764b86-6f45-4fc2-adc0-3f2837478010" providerId="ADAL" clId="{96A95975-A6BE-4984-B49E-3349A4584182}" dt="2026-03-26T20:27:37.171" v="532" actId="21"/>
          <ac:picMkLst>
            <pc:docMk/>
            <pc:sldMk cId="1887637264" sldId="261"/>
            <ac:picMk id="3" creationId="{A862C793-A71A-D0A7-04E9-53B301615D05}"/>
          </ac:picMkLst>
        </pc:picChg>
        <pc:picChg chg="add del">
          <ac:chgData name="Roman Kolesnyk" userId="a3764b86-6f45-4fc2-adc0-3f2837478010" providerId="ADAL" clId="{96A95975-A6BE-4984-B49E-3349A4584182}" dt="2026-03-26T20:27:47.199" v="533" actId="21"/>
          <ac:picMkLst>
            <pc:docMk/>
            <pc:sldMk cId="1887637264" sldId="261"/>
            <ac:picMk id="6" creationId="{754AE087-CB98-DD04-C420-1788AB6667A2}"/>
          </ac:picMkLst>
        </pc:picChg>
        <pc:picChg chg="add mod ord">
          <ac:chgData name="Roman Kolesnyk" userId="a3764b86-6f45-4fc2-adc0-3f2837478010" providerId="ADAL" clId="{96A95975-A6BE-4984-B49E-3349A4584182}" dt="2026-03-26T20:27:52.819" v="535" actId="26606"/>
          <ac:picMkLst>
            <pc:docMk/>
            <pc:sldMk cId="1887637264" sldId="261"/>
            <ac:picMk id="8" creationId="{96315307-874E-C32F-31F2-D5AFC3F23A40}"/>
          </ac:picMkLst>
        </pc:picChg>
        <pc:picChg chg="add mod">
          <ac:chgData name="Roman Kolesnyk" userId="a3764b86-6f45-4fc2-adc0-3f2837478010" providerId="ADAL" clId="{96A95975-A6BE-4984-B49E-3349A4584182}" dt="2026-03-26T20:28:02.433" v="536"/>
          <ac:picMkLst>
            <pc:docMk/>
            <pc:sldMk cId="1887637264" sldId="261"/>
            <ac:picMk id="9" creationId="{BE6DC428-11E3-BB5F-B49C-93499F095E2D}"/>
          </ac:picMkLst>
        </pc:picChg>
      </pc:sldChg>
      <pc:sldChg chg="del">
        <pc:chgData name="Roman Kolesnyk" userId="a3764b86-6f45-4fc2-adc0-3f2837478010" providerId="ADAL" clId="{96A95975-A6BE-4984-B49E-3349A4584182}" dt="2026-03-26T20:19:26.105" v="483" actId="47"/>
        <pc:sldMkLst>
          <pc:docMk/>
          <pc:sldMk cId="353946281" sldId="262"/>
        </pc:sldMkLst>
      </pc:sldChg>
      <pc:sldChg chg="del">
        <pc:chgData name="Roman Kolesnyk" userId="a3764b86-6f45-4fc2-adc0-3f2837478010" providerId="ADAL" clId="{96A95975-A6BE-4984-B49E-3349A4584182}" dt="2026-03-26T20:19:26.709" v="484" actId="47"/>
        <pc:sldMkLst>
          <pc:docMk/>
          <pc:sldMk cId="3256483077" sldId="263"/>
        </pc:sldMkLst>
      </pc:sldChg>
      <pc:sldChg chg="addSp delSp modSp mod setBg addAnim setClrOvrMap">
        <pc:chgData name="Roman Kolesnyk" userId="a3764b86-6f45-4fc2-adc0-3f2837478010" providerId="ADAL" clId="{96A95975-A6BE-4984-B49E-3349A4584182}" dt="2026-03-26T20:15:19.496" v="475" actId="26606"/>
        <pc:sldMkLst>
          <pc:docMk/>
          <pc:sldMk cId="2314215641" sldId="264"/>
        </pc:sldMkLst>
        <pc:spChg chg="add mod">
          <ac:chgData name="Roman Kolesnyk" userId="a3764b86-6f45-4fc2-adc0-3f2837478010" providerId="ADAL" clId="{96A95975-A6BE-4984-B49E-3349A4584182}" dt="2026-03-26T20:15:19.496" v="475" actId="26606"/>
          <ac:spMkLst>
            <pc:docMk/>
            <pc:sldMk cId="2314215641" sldId="264"/>
            <ac:spMk id="7" creationId="{3517337B-789E-35EA-C807-EA24E5D017EB}"/>
          </ac:spMkLst>
        </pc:spChg>
        <pc:spChg chg="add del">
          <ac:chgData name="Roman Kolesnyk" userId="a3764b86-6f45-4fc2-adc0-3f2837478010" providerId="ADAL" clId="{96A95975-A6BE-4984-B49E-3349A4584182}" dt="2026-03-26T20:15:19.496" v="475" actId="26606"/>
          <ac:spMkLst>
            <pc:docMk/>
            <pc:sldMk cId="2314215641" sldId="264"/>
            <ac:spMk id="12" creationId="{71B2258F-86CA-4D4D-8270-BC05FCDEBFB3}"/>
          </ac:spMkLst>
        </pc:spChg>
        <pc:spChg chg="add">
          <ac:chgData name="Roman Kolesnyk" userId="a3764b86-6f45-4fc2-adc0-3f2837478010" providerId="ADAL" clId="{96A95975-A6BE-4984-B49E-3349A4584182}" dt="2026-03-26T20:15:19.496" v="475" actId="26606"/>
          <ac:spMkLst>
            <pc:docMk/>
            <pc:sldMk cId="2314215641" sldId="264"/>
            <ac:spMk id="17" creationId="{C1DD1A8A-57D5-4A81-AD04-532B043C5611}"/>
          </ac:spMkLst>
        </pc:spChg>
        <pc:spChg chg="add">
          <ac:chgData name="Roman Kolesnyk" userId="a3764b86-6f45-4fc2-adc0-3f2837478010" providerId="ADAL" clId="{96A95975-A6BE-4984-B49E-3349A4584182}" dt="2026-03-26T20:15:19.496" v="475" actId="26606"/>
          <ac:spMkLst>
            <pc:docMk/>
            <pc:sldMk cId="2314215641" sldId="264"/>
            <ac:spMk id="19" creationId="{007891EC-4501-44ED-A8C8-B11B6DB767AB}"/>
          </ac:spMkLst>
        </pc:spChg>
        <pc:picChg chg="del">
          <ac:chgData name="Roman Kolesnyk" userId="a3764b86-6f45-4fc2-adc0-3f2837478010" providerId="ADAL" clId="{96A95975-A6BE-4984-B49E-3349A4584182}" dt="2026-03-26T20:12:13.206" v="430" actId="21"/>
          <ac:picMkLst>
            <pc:docMk/>
            <pc:sldMk cId="2314215641" sldId="264"/>
            <ac:picMk id="2" creationId="{D09121E0-1B56-45D5-5284-2150F8D11709}"/>
          </ac:picMkLst>
        </pc:picChg>
        <pc:picChg chg="ord">
          <ac:chgData name="Roman Kolesnyk" userId="a3764b86-6f45-4fc2-adc0-3f2837478010" providerId="ADAL" clId="{96A95975-A6BE-4984-B49E-3349A4584182}" dt="2026-03-26T20:14:26.324" v="436" actId="26606"/>
          <ac:picMkLst>
            <pc:docMk/>
            <pc:sldMk cId="2314215641" sldId="264"/>
            <ac:picMk id="4" creationId="{32B2CE6E-2E51-812B-A73C-FFE093E16687}"/>
          </ac:picMkLst>
        </pc:picChg>
        <pc:picChg chg="ord">
          <ac:chgData name="Roman Kolesnyk" userId="a3764b86-6f45-4fc2-adc0-3f2837478010" providerId="ADAL" clId="{96A95975-A6BE-4984-B49E-3349A4584182}" dt="2026-03-26T20:14:26.324" v="436" actId="26606"/>
          <ac:picMkLst>
            <pc:docMk/>
            <pc:sldMk cId="2314215641" sldId="264"/>
            <ac:picMk id="5" creationId="{ECBE5EC7-D3F9-A487-E436-BE9817716902}"/>
          </ac:picMkLst>
        </pc:picChg>
        <pc:picChg chg="add mod">
          <ac:chgData name="Roman Kolesnyk" userId="a3764b86-6f45-4fc2-adc0-3f2837478010" providerId="ADAL" clId="{96A95975-A6BE-4984-B49E-3349A4584182}" dt="2026-03-26T20:15:19.496" v="475" actId="26606"/>
          <ac:picMkLst>
            <pc:docMk/>
            <pc:sldMk cId="2314215641" sldId="264"/>
            <ac:picMk id="6" creationId="{3D82CB73-8815-7701-6AAC-90651E329175}"/>
          </ac:picMkLst>
        </pc:picChg>
      </pc:sldChg>
      <pc:sldChg chg="addSp delSp modSp mod setBg">
        <pc:chgData name="Roman Kolesnyk" userId="a3764b86-6f45-4fc2-adc0-3f2837478010" providerId="ADAL" clId="{96A95975-A6BE-4984-B49E-3349A4584182}" dt="2026-03-26T20:22:07.581" v="510" actId="21"/>
        <pc:sldMkLst>
          <pc:docMk/>
          <pc:sldMk cId="258222938" sldId="265"/>
        </pc:sldMkLst>
        <pc:spChg chg="add del">
          <ac:chgData name="Roman Kolesnyk" userId="a3764b86-6f45-4fc2-adc0-3f2837478010" providerId="ADAL" clId="{96A95975-A6BE-4984-B49E-3349A4584182}" dt="2026-03-26T20:20:06.155" v="488" actId="11529"/>
          <ac:spMkLst>
            <pc:docMk/>
            <pc:sldMk cId="258222938" sldId="265"/>
            <ac:spMk id="10" creationId="{AACA52C7-E38D-60B4-B024-8CDE39107313}"/>
          </ac:spMkLst>
        </pc:spChg>
        <pc:spChg chg="add mod">
          <ac:chgData name="Roman Kolesnyk" userId="a3764b86-6f45-4fc2-adc0-3f2837478010" providerId="ADAL" clId="{96A95975-A6BE-4984-B49E-3349A4584182}" dt="2026-03-26T20:21:06.987" v="498" actId="1076"/>
          <ac:spMkLst>
            <pc:docMk/>
            <pc:sldMk cId="258222938" sldId="265"/>
            <ac:spMk id="11" creationId="{EC54D470-57BF-345F-2751-069B76D21C5E}"/>
          </ac:spMkLst>
        </pc:spChg>
        <pc:spChg chg="add">
          <ac:chgData name="Roman Kolesnyk" userId="a3764b86-6f45-4fc2-adc0-3f2837478010" providerId="ADAL" clId="{96A95975-A6BE-4984-B49E-3349A4584182}" dt="2026-03-26T20:18:51.976" v="480" actId="26606"/>
          <ac:spMkLst>
            <pc:docMk/>
            <pc:sldMk cId="258222938" sldId="265"/>
            <ac:spMk id="13" creationId="{42A4FC2C-047E-45A5-965D-8E1E3BF09BC6}"/>
          </ac:spMkLst>
        </pc:spChg>
        <pc:spChg chg="add del mod">
          <ac:chgData name="Roman Kolesnyk" userId="a3764b86-6f45-4fc2-adc0-3f2837478010" providerId="ADAL" clId="{96A95975-A6BE-4984-B49E-3349A4584182}" dt="2026-03-26T20:22:07.581" v="510" actId="21"/>
          <ac:spMkLst>
            <pc:docMk/>
            <pc:sldMk cId="258222938" sldId="265"/>
            <ac:spMk id="14" creationId="{A1C42898-C480-FDB3-D2CD-69BBCC91B21B}"/>
          </ac:spMkLst>
        </pc:spChg>
        <pc:picChg chg="del">
          <ac:chgData name="Roman Kolesnyk" userId="a3764b86-6f45-4fc2-adc0-3f2837478010" providerId="ADAL" clId="{96A95975-A6BE-4984-B49E-3349A4584182}" dt="2026-03-26T20:17:04.823" v="477" actId="478"/>
          <ac:picMkLst>
            <pc:docMk/>
            <pc:sldMk cId="258222938" sldId="265"/>
            <ac:picMk id="2" creationId="{9A1F1CF8-4043-0363-2FB2-B3CA3A1B9FD2}"/>
          </ac:picMkLst>
        </pc:picChg>
        <pc:picChg chg="add del">
          <ac:chgData name="Roman Kolesnyk" userId="a3764b86-6f45-4fc2-adc0-3f2837478010" providerId="ADAL" clId="{96A95975-A6BE-4984-B49E-3349A4584182}" dt="2026-03-26T20:18:41.071" v="478" actId="21"/>
          <ac:picMkLst>
            <pc:docMk/>
            <pc:sldMk cId="258222938" sldId="265"/>
            <ac:picMk id="6" creationId="{744D11C9-4D21-509B-ECAB-9E7BE1A9F32B}"/>
          </ac:picMkLst>
        </pc:picChg>
        <pc:picChg chg="add mod ord">
          <ac:chgData name="Roman Kolesnyk" userId="a3764b86-6f45-4fc2-adc0-3f2837478010" providerId="ADAL" clId="{96A95975-A6BE-4984-B49E-3349A4584182}" dt="2026-03-26T20:21:19.492" v="500" actId="1076"/>
          <ac:picMkLst>
            <pc:docMk/>
            <pc:sldMk cId="258222938" sldId="265"/>
            <ac:picMk id="8" creationId="{AE9AAD44-DEE3-7CB6-646E-F66C313B8942}"/>
          </ac:picMkLst>
        </pc:picChg>
        <pc:picChg chg="add mod">
          <ac:chgData name="Roman Kolesnyk" userId="a3764b86-6f45-4fc2-adc0-3f2837478010" providerId="ADAL" clId="{96A95975-A6BE-4984-B49E-3349A4584182}" dt="2026-03-26T20:19:11.176" v="482" actId="1076"/>
          <ac:picMkLst>
            <pc:docMk/>
            <pc:sldMk cId="258222938" sldId="265"/>
            <ac:picMk id="9" creationId="{78FB330E-29BF-758E-E5FA-5328FD92B0C3}"/>
          </ac:picMkLst>
        </pc:picChg>
        <pc:picChg chg="add mod">
          <ac:chgData name="Roman Kolesnyk" userId="a3764b86-6f45-4fc2-adc0-3f2837478010" providerId="ADAL" clId="{96A95975-A6BE-4984-B49E-3349A4584182}" dt="2026-03-26T20:21:21.130" v="501"/>
          <ac:picMkLst>
            <pc:docMk/>
            <pc:sldMk cId="258222938" sldId="265"/>
            <ac:picMk id="12" creationId="{9BEF4AD8-670D-33E8-551D-945F4A31C32A}"/>
          </ac:picMkLst>
        </pc:picChg>
      </pc:sldChg>
      <pc:sldChg chg="addSp delSp modSp mod setBg">
        <pc:chgData name="Roman Kolesnyk" userId="a3764b86-6f45-4fc2-adc0-3f2837478010" providerId="ADAL" clId="{96A95975-A6BE-4984-B49E-3349A4584182}" dt="2026-03-26T20:09:25.586" v="368"/>
        <pc:sldMkLst>
          <pc:docMk/>
          <pc:sldMk cId="4200865622" sldId="266"/>
        </pc:sldMkLst>
        <pc:spChg chg="add">
          <ac:chgData name="Roman Kolesnyk" userId="a3764b86-6f45-4fc2-adc0-3f2837478010" providerId="ADAL" clId="{96A95975-A6BE-4984-B49E-3349A4584182}" dt="2026-03-26T20:09:14.734" v="367" actId="26606"/>
          <ac:spMkLst>
            <pc:docMk/>
            <pc:sldMk cId="4200865622" sldId="266"/>
            <ac:spMk id="11" creationId="{4D60F200-5EB0-B223-2439-C96C67F0FEE1}"/>
          </ac:spMkLst>
        </pc:spChg>
        <pc:spChg chg="add">
          <ac:chgData name="Roman Kolesnyk" userId="a3764b86-6f45-4fc2-adc0-3f2837478010" providerId="ADAL" clId="{96A95975-A6BE-4984-B49E-3349A4584182}" dt="2026-03-26T20:09:14.734" v="367" actId="26606"/>
          <ac:spMkLst>
            <pc:docMk/>
            <pc:sldMk cId="4200865622" sldId="266"/>
            <ac:spMk id="13" creationId="{1740453C-744F-DB3A-47EC-15EACE1DC117}"/>
          </ac:spMkLst>
        </pc:spChg>
        <pc:spChg chg="add">
          <ac:chgData name="Roman Kolesnyk" userId="a3764b86-6f45-4fc2-adc0-3f2837478010" providerId="ADAL" clId="{96A95975-A6BE-4984-B49E-3349A4584182}" dt="2026-03-26T20:09:14.734" v="367" actId="26606"/>
          <ac:spMkLst>
            <pc:docMk/>
            <pc:sldMk cId="4200865622" sldId="266"/>
            <ac:spMk id="15" creationId="{336537A4-07E4-0E22-D14E-018FE569F2CC}"/>
          </ac:spMkLst>
        </pc:spChg>
        <pc:spChg chg="add">
          <ac:chgData name="Roman Kolesnyk" userId="a3764b86-6f45-4fc2-adc0-3f2837478010" providerId="ADAL" clId="{96A95975-A6BE-4984-B49E-3349A4584182}" dt="2026-03-26T20:09:14.734" v="367" actId="26606"/>
          <ac:spMkLst>
            <pc:docMk/>
            <pc:sldMk cId="4200865622" sldId="266"/>
            <ac:spMk id="17" creationId="{62DF39DD-D69A-31B8-53C1-94595DDDBC5F}"/>
          </ac:spMkLst>
        </pc:spChg>
        <pc:spChg chg="add">
          <ac:chgData name="Roman Kolesnyk" userId="a3764b86-6f45-4fc2-adc0-3f2837478010" providerId="ADAL" clId="{96A95975-A6BE-4984-B49E-3349A4584182}" dt="2026-03-26T20:09:14.734" v="367" actId="26606"/>
          <ac:spMkLst>
            <pc:docMk/>
            <pc:sldMk cId="4200865622" sldId="266"/>
            <ac:spMk id="19" creationId="{01EB5855-8EB7-1AE5-9030-5D0AA3C1AF4B}"/>
          </ac:spMkLst>
        </pc:spChg>
        <pc:spChg chg="add">
          <ac:chgData name="Roman Kolesnyk" userId="a3764b86-6f45-4fc2-adc0-3f2837478010" providerId="ADAL" clId="{96A95975-A6BE-4984-B49E-3349A4584182}" dt="2026-03-26T20:09:14.734" v="367" actId="26606"/>
          <ac:spMkLst>
            <pc:docMk/>
            <pc:sldMk cId="4200865622" sldId="266"/>
            <ac:spMk id="21" creationId="{1031A9CD-7DCC-4A2F-A3A5-54F91317F7BA}"/>
          </ac:spMkLst>
        </pc:spChg>
        <pc:picChg chg="del">
          <ac:chgData name="Roman Kolesnyk" userId="a3764b86-6f45-4fc2-adc0-3f2837478010" providerId="ADAL" clId="{96A95975-A6BE-4984-B49E-3349A4584182}" dt="2026-03-26T20:07:09.151" v="362" actId="21"/>
          <ac:picMkLst>
            <pc:docMk/>
            <pc:sldMk cId="4200865622" sldId="266"/>
            <ac:picMk id="2" creationId="{712F3096-2C21-7D52-BD7D-C1B4EC1E8B91}"/>
          </ac:picMkLst>
        </pc:picChg>
        <pc:picChg chg="add mod ord">
          <ac:chgData name="Roman Kolesnyk" userId="a3764b86-6f45-4fc2-adc0-3f2837478010" providerId="ADAL" clId="{96A95975-A6BE-4984-B49E-3349A4584182}" dt="2026-03-26T20:09:14.734" v="367" actId="26606"/>
          <ac:picMkLst>
            <pc:docMk/>
            <pc:sldMk cId="4200865622" sldId="266"/>
            <ac:picMk id="3" creationId="{1DA671FF-37BB-612D-E920-A9D93B0A7146}"/>
          </ac:picMkLst>
        </pc:picChg>
        <pc:picChg chg="add mod ord">
          <ac:chgData name="Roman Kolesnyk" userId="a3764b86-6f45-4fc2-adc0-3f2837478010" providerId="ADAL" clId="{96A95975-A6BE-4984-B49E-3349A4584182}" dt="2026-03-26T20:09:14.734" v="367" actId="26606"/>
          <ac:picMkLst>
            <pc:docMk/>
            <pc:sldMk cId="4200865622" sldId="266"/>
            <ac:picMk id="6" creationId="{066642CF-9081-2AD8-CFF1-42790CC562E8}"/>
          </ac:picMkLst>
        </pc:picChg>
        <pc:picChg chg="add mod">
          <ac:chgData name="Roman Kolesnyk" userId="a3764b86-6f45-4fc2-adc0-3f2837478010" providerId="ADAL" clId="{96A95975-A6BE-4984-B49E-3349A4584182}" dt="2026-03-26T20:09:25.586" v="368"/>
          <ac:picMkLst>
            <pc:docMk/>
            <pc:sldMk cId="4200865622" sldId="266"/>
            <ac:picMk id="7" creationId="{2D523CC4-A553-3EA1-E1CC-24E64A24FAEA}"/>
          </ac:picMkLst>
        </pc:picChg>
      </pc:sldChg>
      <pc:sldChg chg="addSp delSp modSp mod setBg">
        <pc:chgData name="Roman Kolesnyk" userId="a3764b86-6f45-4fc2-adc0-3f2837478010" providerId="ADAL" clId="{96A95975-A6BE-4984-B49E-3349A4584182}" dt="2026-03-26T20:12:25.686" v="433" actId="1076"/>
        <pc:sldMkLst>
          <pc:docMk/>
          <pc:sldMk cId="1704993811" sldId="267"/>
        </pc:sldMkLst>
        <pc:spChg chg="add mod">
          <ac:chgData name="Roman Kolesnyk" userId="a3764b86-6f45-4fc2-adc0-3f2837478010" providerId="ADAL" clId="{96A95975-A6BE-4984-B49E-3349A4584182}" dt="2026-03-26T20:12:04.779" v="429" actId="207"/>
          <ac:spMkLst>
            <pc:docMk/>
            <pc:sldMk cId="1704993811" sldId="267"/>
            <ac:spMk id="3" creationId="{9C037914-1ED0-4DFA-12E5-435228DDB36E}"/>
          </ac:spMkLst>
        </pc:spChg>
        <pc:spChg chg="add">
          <ac:chgData name="Roman Kolesnyk" userId="a3764b86-6f45-4fc2-adc0-3f2837478010" providerId="ADAL" clId="{96A95975-A6BE-4984-B49E-3349A4584182}" dt="2026-03-26T20:11:18.561" v="371" actId="26606"/>
          <ac:spMkLst>
            <pc:docMk/>
            <pc:sldMk cId="1704993811" sldId="267"/>
            <ac:spMk id="12" creationId="{B712E947-0734-45F9-9C4F-41114EC3A33E}"/>
          </ac:spMkLst>
        </pc:spChg>
        <pc:spChg chg="add">
          <ac:chgData name="Roman Kolesnyk" userId="a3764b86-6f45-4fc2-adc0-3f2837478010" providerId="ADAL" clId="{96A95975-A6BE-4984-B49E-3349A4584182}" dt="2026-03-26T20:11:18.561" v="371" actId="26606"/>
          <ac:spMkLst>
            <pc:docMk/>
            <pc:sldMk cId="1704993811" sldId="267"/>
            <ac:spMk id="14" creationId="{5A65989E-BBD5-44D7-AA86-7AFD5D46BBC0}"/>
          </ac:spMkLst>
        </pc:spChg>
        <pc:spChg chg="add">
          <ac:chgData name="Roman Kolesnyk" userId="a3764b86-6f45-4fc2-adc0-3f2837478010" providerId="ADAL" clId="{96A95975-A6BE-4984-B49E-3349A4584182}" dt="2026-03-26T20:11:18.561" v="371" actId="26606"/>
          <ac:spMkLst>
            <pc:docMk/>
            <pc:sldMk cId="1704993811" sldId="267"/>
            <ac:spMk id="16" creationId="{231A2881-D8D7-4A7D-ACA3-E9F849F853D8}"/>
          </ac:spMkLst>
        </pc:spChg>
        <pc:picChg chg="del">
          <ac:chgData name="Roman Kolesnyk" userId="a3764b86-6f45-4fc2-adc0-3f2837478010" providerId="ADAL" clId="{96A95975-A6BE-4984-B49E-3349A4584182}" dt="2026-03-26T20:11:06.517" v="370" actId="478"/>
          <ac:picMkLst>
            <pc:docMk/>
            <pc:sldMk cId="1704993811" sldId="267"/>
            <ac:picMk id="2" creationId="{8D481C7C-C044-D56B-777B-56A5A5231EE3}"/>
          </ac:picMkLst>
        </pc:picChg>
        <pc:picChg chg="ord">
          <ac:chgData name="Roman Kolesnyk" userId="a3764b86-6f45-4fc2-adc0-3f2837478010" providerId="ADAL" clId="{96A95975-A6BE-4984-B49E-3349A4584182}" dt="2026-03-26T20:11:18.561" v="371" actId="26606"/>
          <ac:picMkLst>
            <pc:docMk/>
            <pc:sldMk cId="1704993811" sldId="267"/>
            <ac:picMk id="4" creationId="{6D25780B-D63D-6D68-EC5A-B29CB75BE9CF}"/>
          </ac:picMkLst>
        </pc:picChg>
        <pc:picChg chg="ord">
          <ac:chgData name="Roman Kolesnyk" userId="a3764b86-6f45-4fc2-adc0-3f2837478010" providerId="ADAL" clId="{96A95975-A6BE-4984-B49E-3349A4584182}" dt="2026-03-26T20:11:18.561" v="371" actId="26606"/>
          <ac:picMkLst>
            <pc:docMk/>
            <pc:sldMk cId="1704993811" sldId="267"/>
            <ac:picMk id="5" creationId="{7C2DC4F1-8C4F-D81F-B84D-2414FB04EB5B}"/>
          </ac:picMkLst>
        </pc:picChg>
        <pc:picChg chg="add mod">
          <ac:chgData name="Roman Kolesnyk" userId="a3764b86-6f45-4fc2-adc0-3f2837478010" providerId="ADAL" clId="{96A95975-A6BE-4984-B49E-3349A4584182}" dt="2026-03-26T20:11:18.561" v="371" actId="26606"/>
          <ac:picMkLst>
            <pc:docMk/>
            <pc:sldMk cId="1704993811" sldId="267"/>
            <ac:picMk id="6" creationId="{09E4055F-95A3-5D20-570C-F362C52F3FEE}"/>
          </ac:picMkLst>
        </pc:picChg>
        <pc:picChg chg="add mod">
          <ac:chgData name="Roman Kolesnyk" userId="a3764b86-6f45-4fc2-adc0-3f2837478010" providerId="ADAL" clId="{96A95975-A6BE-4984-B49E-3349A4584182}" dt="2026-03-26T20:11:18.561" v="371" actId="26606"/>
          <ac:picMkLst>
            <pc:docMk/>
            <pc:sldMk cId="1704993811" sldId="267"/>
            <ac:picMk id="7" creationId="{7BB4290D-C5E5-E342-F641-2D46509DB6D4}"/>
          </ac:picMkLst>
        </pc:picChg>
        <pc:picChg chg="add mod">
          <ac:chgData name="Roman Kolesnyk" userId="a3764b86-6f45-4fc2-adc0-3f2837478010" providerId="ADAL" clId="{96A95975-A6BE-4984-B49E-3349A4584182}" dt="2026-03-26T20:12:25.686" v="433" actId="1076"/>
          <ac:picMkLst>
            <pc:docMk/>
            <pc:sldMk cId="1704993811" sldId="267"/>
            <ac:picMk id="8" creationId="{D09121E0-1B56-45D5-5284-2150F8D11709}"/>
          </ac:picMkLst>
        </pc:picChg>
      </pc:sldChg>
      <pc:sldChg chg="addSp delSp modSp mod setBg">
        <pc:chgData name="Roman Kolesnyk" userId="a3764b86-6f45-4fc2-adc0-3f2837478010" providerId="ADAL" clId="{96A95975-A6BE-4984-B49E-3349A4584182}" dt="2026-03-26T20:04:35.458" v="353"/>
        <pc:sldMkLst>
          <pc:docMk/>
          <pc:sldMk cId="2451432710" sldId="268"/>
        </pc:sldMkLst>
        <pc:spChg chg="add">
          <ac:chgData name="Roman Kolesnyk" userId="a3764b86-6f45-4fc2-adc0-3f2837478010" providerId="ADAL" clId="{96A95975-A6BE-4984-B49E-3349A4584182}" dt="2026-03-26T20:04:24.887" v="351" actId="26606"/>
          <ac:spMkLst>
            <pc:docMk/>
            <pc:sldMk cId="2451432710" sldId="268"/>
            <ac:spMk id="14" creationId="{262ABC4B-37D8-4218-BDD8-6DF6A00C0C80}"/>
          </ac:spMkLst>
        </pc:spChg>
        <pc:picChg chg="del">
          <ac:chgData name="Roman Kolesnyk" userId="a3764b86-6f45-4fc2-adc0-3f2837478010" providerId="ADAL" clId="{96A95975-A6BE-4984-B49E-3349A4584182}" dt="2026-03-26T20:04:15.629" v="350" actId="478"/>
          <ac:picMkLst>
            <pc:docMk/>
            <pc:sldMk cId="2451432710" sldId="268"/>
            <ac:picMk id="2" creationId="{0C654F87-5AAA-58DA-5D5E-DC4D14B392F1}"/>
          </ac:picMkLst>
        </pc:picChg>
        <pc:picChg chg="ord">
          <ac:chgData name="Roman Kolesnyk" userId="a3764b86-6f45-4fc2-adc0-3f2837478010" providerId="ADAL" clId="{96A95975-A6BE-4984-B49E-3349A4584182}" dt="2026-03-26T20:04:24.887" v="351" actId="26606"/>
          <ac:picMkLst>
            <pc:docMk/>
            <pc:sldMk cId="2451432710" sldId="268"/>
            <ac:picMk id="4" creationId="{D409E3FE-C1EB-FE81-A631-D6D76A19676C}"/>
          </ac:picMkLst>
        </pc:picChg>
        <pc:picChg chg="ord">
          <ac:chgData name="Roman Kolesnyk" userId="a3764b86-6f45-4fc2-adc0-3f2837478010" providerId="ADAL" clId="{96A95975-A6BE-4984-B49E-3349A4584182}" dt="2026-03-26T20:04:24.887" v="351" actId="26606"/>
          <ac:picMkLst>
            <pc:docMk/>
            <pc:sldMk cId="2451432710" sldId="268"/>
            <ac:picMk id="5" creationId="{31D4B682-0FB8-66B2-2946-AA1E80D622F5}"/>
          </ac:picMkLst>
        </pc:picChg>
        <pc:picChg chg="add del">
          <ac:chgData name="Roman Kolesnyk" userId="a3764b86-6f45-4fc2-adc0-3f2837478010" providerId="ADAL" clId="{96A95975-A6BE-4984-B49E-3349A4584182}" dt="2026-03-26T20:04:08.854" v="348" actId="22"/>
          <ac:picMkLst>
            <pc:docMk/>
            <pc:sldMk cId="2451432710" sldId="268"/>
            <ac:picMk id="6" creationId="{D355081A-84BC-AA3A-59E1-97A1BBA8E409}"/>
          </ac:picMkLst>
        </pc:picChg>
        <pc:picChg chg="add mod ord">
          <ac:chgData name="Roman Kolesnyk" userId="a3764b86-6f45-4fc2-adc0-3f2837478010" providerId="ADAL" clId="{96A95975-A6BE-4984-B49E-3349A4584182}" dt="2026-03-26T20:04:24.887" v="351" actId="26606"/>
          <ac:picMkLst>
            <pc:docMk/>
            <pc:sldMk cId="2451432710" sldId="268"/>
            <ac:picMk id="7" creationId="{6D2ED68E-89F3-F9E7-BD5B-3D0C1DBC4982}"/>
          </ac:picMkLst>
        </pc:picChg>
        <pc:picChg chg="add mod">
          <ac:chgData name="Roman Kolesnyk" userId="a3764b86-6f45-4fc2-adc0-3f2837478010" providerId="ADAL" clId="{96A95975-A6BE-4984-B49E-3349A4584182}" dt="2026-03-26T20:04:24.887" v="351" actId="26606"/>
          <ac:picMkLst>
            <pc:docMk/>
            <pc:sldMk cId="2451432710" sldId="268"/>
            <ac:picMk id="8" creationId="{9174D5E0-4AB4-FA62-67FA-580B3DC6E6CD}"/>
          </ac:picMkLst>
        </pc:picChg>
        <pc:picChg chg="add mod">
          <ac:chgData name="Roman Kolesnyk" userId="a3764b86-6f45-4fc2-adc0-3f2837478010" providerId="ADAL" clId="{96A95975-A6BE-4984-B49E-3349A4584182}" dt="2026-03-26T20:04:24.887" v="351" actId="26606"/>
          <ac:picMkLst>
            <pc:docMk/>
            <pc:sldMk cId="2451432710" sldId="268"/>
            <ac:picMk id="9" creationId="{A13F4F9E-268A-D49E-E4DC-472DD5D069CD}"/>
          </ac:picMkLst>
        </pc:picChg>
        <pc:picChg chg="add mod">
          <ac:chgData name="Roman Kolesnyk" userId="a3764b86-6f45-4fc2-adc0-3f2837478010" providerId="ADAL" clId="{96A95975-A6BE-4984-B49E-3349A4584182}" dt="2026-03-26T20:04:35.458" v="353"/>
          <ac:picMkLst>
            <pc:docMk/>
            <pc:sldMk cId="2451432710" sldId="268"/>
            <ac:picMk id="10" creationId="{74A40D95-E06E-0344-4997-E48F40A19F45}"/>
          </ac:picMkLst>
        </pc:picChg>
      </pc:sldChg>
      <pc:sldChg chg="addSp delSp modSp mod setBg modAnim">
        <pc:chgData name="Roman Kolesnyk" userId="a3764b86-6f45-4fc2-adc0-3f2837478010" providerId="ADAL" clId="{96A95975-A6BE-4984-B49E-3349A4584182}" dt="2026-03-26T20:07:37.715" v="365"/>
        <pc:sldMkLst>
          <pc:docMk/>
          <pc:sldMk cId="3620454817" sldId="269"/>
        </pc:sldMkLst>
        <pc:spChg chg="add mod ord">
          <ac:chgData name="Roman Kolesnyk" userId="a3764b86-6f45-4fc2-adc0-3f2837478010" providerId="ADAL" clId="{96A95975-A6BE-4984-B49E-3349A4584182}" dt="2026-03-26T20:07:03.518" v="361" actId="122"/>
          <ac:spMkLst>
            <pc:docMk/>
            <pc:sldMk cId="3620454817" sldId="269"/>
            <ac:spMk id="8" creationId="{D636BA68-6C76-50FD-6176-7D0CB54C22EC}"/>
          </ac:spMkLst>
        </pc:spChg>
        <pc:spChg chg="add del">
          <ac:chgData name="Roman Kolesnyk" userId="a3764b86-6f45-4fc2-adc0-3f2837478010" providerId="ADAL" clId="{96A95975-A6BE-4984-B49E-3349A4584182}" dt="2026-03-26T20:06:55.790" v="359" actId="26606"/>
          <ac:spMkLst>
            <pc:docMk/>
            <pc:sldMk cId="3620454817" sldId="269"/>
            <ac:spMk id="16" creationId="{CFE55B3F-4634-4A41-B146-E6251581E807}"/>
          </ac:spMkLst>
        </pc:spChg>
        <pc:spChg chg="add del">
          <ac:chgData name="Roman Kolesnyk" userId="a3764b86-6f45-4fc2-adc0-3f2837478010" providerId="ADAL" clId="{96A95975-A6BE-4984-B49E-3349A4584182}" dt="2026-03-26T20:06:55.790" v="359" actId="26606"/>
          <ac:spMkLst>
            <pc:docMk/>
            <pc:sldMk cId="3620454817" sldId="269"/>
            <ac:spMk id="17" creationId="{5CD271E5-55BF-4266-A3A7-CFCC30518840}"/>
          </ac:spMkLst>
        </pc:spChg>
        <pc:spChg chg="add">
          <ac:chgData name="Roman Kolesnyk" userId="a3764b86-6f45-4fc2-adc0-3f2837478010" providerId="ADAL" clId="{96A95975-A6BE-4984-B49E-3349A4584182}" dt="2026-03-26T20:06:55.790" v="359" actId="26606"/>
          <ac:spMkLst>
            <pc:docMk/>
            <pc:sldMk cId="3620454817" sldId="269"/>
            <ac:spMk id="22" creationId="{7E734232-46A8-4884-9A59-B7E3BA4BC313}"/>
          </ac:spMkLst>
        </pc:spChg>
        <pc:spChg chg="add">
          <ac:chgData name="Roman Kolesnyk" userId="a3764b86-6f45-4fc2-adc0-3f2837478010" providerId="ADAL" clId="{96A95975-A6BE-4984-B49E-3349A4584182}" dt="2026-03-26T20:06:55.790" v="359" actId="26606"/>
          <ac:spMkLst>
            <pc:docMk/>
            <pc:sldMk cId="3620454817" sldId="269"/>
            <ac:spMk id="24" creationId="{D346B8D2-3218-41A5-B817-9ABFB108C6DA}"/>
          </ac:spMkLst>
        </pc:spChg>
        <pc:spChg chg="add">
          <ac:chgData name="Roman Kolesnyk" userId="a3764b86-6f45-4fc2-adc0-3f2837478010" providerId="ADAL" clId="{96A95975-A6BE-4984-B49E-3349A4584182}" dt="2026-03-26T20:06:55.790" v="359" actId="26606"/>
          <ac:spMkLst>
            <pc:docMk/>
            <pc:sldMk cId="3620454817" sldId="269"/>
            <ac:spMk id="26" creationId="{51E014CA-4279-4E70-AC56-0BBEBF92C298}"/>
          </ac:spMkLst>
        </pc:spChg>
        <pc:spChg chg="add">
          <ac:chgData name="Roman Kolesnyk" userId="a3764b86-6f45-4fc2-adc0-3f2837478010" providerId="ADAL" clId="{96A95975-A6BE-4984-B49E-3349A4584182}" dt="2026-03-26T20:06:55.790" v="359" actId="26606"/>
          <ac:spMkLst>
            <pc:docMk/>
            <pc:sldMk cId="3620454817" sldId="269"/>
            <ac:spMk id="28" creationId="{28B3DCF8-9D1E-4907-B1EC-98D11BC16F55}"/>
          </ac:spMkLst>
        </pc:spChg>
        <pc:spChg chg="add">
          <ac:chgData name="Roman Kolesnyk" userId="a3764b86-6f45-4fc2-adc0-3f2837478010" providerId="ADAL" clId="{96A95975-A6BE-4984-B49E-3349A4584182}" dt="2026-03-26T20:06:55.790" v="359" actId="26606"/>
          <ac:spMkLst>
            <pc:docMk/>
            <pc:sldMk cId="3620454817" sldId="269"/>
            <ac:spMk id="30" creationId="{88D6B9EF-FF47-487C-8B82-F9F2B9A54AD6}"/>
          </ac:spMkLst>
        </pc:spChg>
        <pc:spChg chg="add">
          <ac:chgData name="Roman Kolesnyk" userId="a3764b86-6f45-4fc2-adc0-3f2837478010" providerId="ADAL" clId="{96A95975-A6BE-4984-B49E-3349A4584182}" dt="2026-03-26T20:06:55.790" v="359" actId="26606"/>
          <ac:spMkLst>
            <pc:docMk/>
            <pc:sldMk cId="3620454817" sldId="269"/>
            <ac:spMk id="32" creationId="{F132CC3B-51BD-4247-90B0-17E297F81671}"/>
          </ac:spMkLst>
        </pc:spChg>
        <pc:spChg chg="add">
          <ac:chgData name="Roman Kolesnyk" userId="a3764b86-6f45-4fc2-adc0-3f2837478010" providerId="ADAL" clId="{96A95975-A6BE-4984-B49E-3349A4584182}" dt="2026-03-26T20:06:55.790" v="359" actId="26606"/>
          <ac:spMkLst>
            <pc:docMk/>
            <pc:sldMk cId="3620454817" sldId="269"/>
            <ac:spMk id="34" creationId="{0205AFEB-6768-4A82-A0F0-8F9CDD9934BC}"/>
          </ac:spMkLst>
        </pc:spChg>
        <pc:picChg chg="del">
          <ac:chgData name="Roman Kolesnyk" userId="a3764b86-6f45-4fc2-adc0-3f2837478010" providerId="ADAL" clId="{96A95975-A6BE-4984-B49E-3349A4584182}" dt="2026-03-26T20:04:32.546" v="352" actId="21"/>
          <ac:picMkLst>
            <pc:docMk/>
            <pc:sldMk cId="3620454817" sldId="269"/>
            <ac:picMk id="2" creationId="{74A40D95-E06E-0344-4997-E48F40A19F45}"/>
          </ac:picMkLst>
        </pc:picChg>
        <pc:picChg chg="add mod ord">
          <ac:chgData name="Roman Kolesnyk" userId="a3764b86-6f45-4fc2-adc0-3f2837478010" providerId="ADAL" clId="{96A95975-A6BE-4984-B49E-3349A4584182}" dt="2026-03-26T20:05:43.406" v="357" actId="26606"/>
          <ac:picMkLst>
            <pc:docMk/>
            <pc:sldMk cId="3620454817" sldId="269"/>
            <ac:picMk id="3" creationId="{AC8D5C15-EE72-8104-7E5F-C69A49E7EF36}"/>
          </ac:picMkLst>
        </pc:picChg>
        <pc:picChg chg="ord">
          <ac:chgData name="Roman Kolesnyk" userId="a3764b86-6f45-4fc2-adc0-3f2837478010" providerId="ADAL" clId="{96A95975-A6BE-4984-B49E-3349A4584182}" dt="2026-03-26T20:05:43.400" v="356" actId="26606"/>
          <ac:picMkLst>
            <pc:docMk/>
            <pc:sldMk cId="3620454817" sldId="269"/>
            <ac:picMk id="4" creationId="{02C3DF88-B22C-7F7F-F46D-8AA3BA247A87}"/>
          </ac:picMkLst>
        </pc:picChg>
        <pc:picChg chg="ord">
          <ac:chgData name="Roman Kolesnyk" userId="a3764b86-6f45-4fc2-adc0-3f2837478010" providerId="ADAL" clId="{96A95975-A6BE-4984-B49E-3349A4584182}" dt="2026-03-26T20:05:43.400" v="356" actId="26606"/>
          <ac:picMkLst>
            <pc:docMk/>
            <pc:sldMk cId="3620454817" sldId="269"/>
            <ac:picMk id="5" creationId="{960DE670-760A-623F-3758-ED04DB4BA9E4}"/>
          </ac:picMkLst>
        </pc:picChg>
        <pc:picChg chg="add mod ord">
          <ac:chgData name="Roman Kolesnyk" userId="a3764b86-6f45-4fc2-adc0-3f2837478010" providerId="ADAL" clId="{96A95975-A6BE-4984-B49E-3349A4584182}" dt="2026-03-26T20:05:43.406" v="357" actId="26606"/>
          <ac:picMkLst>
            <pc:docMk/>
            <pc:sldMk cId="3620454817" sldId="269"/>
            <ac:picMk id="6" creationId="{EC4E5454-74F5-6C25-9C61-11548C880B55}"/>
          </ac:picMkLst>
        </pc:picChg>
        <pc:picChg chg="add mod ord">
          <ac:chgData name="Roman Kolesnyk" userId="a3764b86-6f45-4fc2-adc0-3f2837478010" providerId="ADAL" clId="{96A95975-A6BE-4984-B49E-3349A4584182}" dt="2026-03-26T20:05:43.406" v="357" actId="26606"/>
          <ac:picMkLst>
            <pc:docMk/>
            <pc:sldMk cId="3620454817" sldId="269"/>
            <ac:picMk id="7" creationId="{EEB415E0-DAF2-9D58-0AB4-2676FC7F372D}"/>
          </ac:picMkLst>
        </pc:picChg>
        <pc:picChg chg="add mod">
          <ac:chgData name="Roman Kolesnyk" userId="a3764b86-6f45-4fc2-adc0-3f2837478010" providerId="ADAL" clId="{96A95975-A6BE-4984-B49E-3349A4584182}" dt="2026-03-26T20:07:25.178" v="364" actId="1076"/>
          <ac:picMkLst>
            <pc:docMk/>
            <pc:sldMk cId="3620454817" sldId="269"/>
            <ac:picMk id="9" creationId="{0A757582-3DFC-431B-B7B1-FA027FD7076E}"/>
          </ac:picMkLst>
        </pc:picChg>
        <pc:cxnChg chg="add del">
          <ac:chgData name="Roman Kolesnyk" userId="a3764b86-6f45-4fc2-adc0-3f2837478010" providerId="ADAL" clId="{96A95975-A6BE-4984-B49E-3349A4584182}" dt="2026-03-26T20:05:43.400" v="356" actId="26606"/>
          <ac:cxnSpMkLst>
            <pc:docMk/>
            <pc:sldMk cId="3620454817" sldId="269"/>
            <ac:cxnSpMk id="12" creationId="{DCD67800-37AC-4E14-89B0-F79DCB3FB86D}"/>
          </ac:cxnSpMkLst>
        </pc:cxnChg>
        <pc:cxnChg chg="add del">
          <ac:chgData name="Roman Kolesnyk" userId="a3764b86-6f45-4fc2-adc0-3f2837478010" providerId="ADAL" clId="{96A95975-A6BE-4984-B49E-3349A4584182}" dt="2026-03-26T20:05:43.400" v="356" actId="26606"/>
          <ac:cxnSpMkLst>
            <pc:docMk/>
            <pc:sldMk cId="3620454817" sldId="269"/>
            <ac:cxnSpMk id="14" creationId="{20F1788F-A5AE-4188-8274-F7F2E3833ECD}"/>
          </ac:cxnSpMkLst>
        </pc:cxnChg>
      </pc:sldChg>
      <pc:sldChg chg="addSp delSp modSp mod setBg">
        <pc:chgData name="Roman Kolesnyk" userId="a3764b86-6f45-4fc2-adc0-3f2837478010" providerId="ADAL" clId="{96A95975-A6BE-4984-B49E-3349A4584182}" dt="2026-03-26T19:49:32.663" v="299" actId="1076"/>
        <pc:sldMkLst>
          <pc:docMk/>
          <pc:sldMk cId="2302389474" sldId="270"/>
        </pc:sldMkLst>
        <pc:spChg chg="add del mod">
          <ac:chgData name="Roman Kolesnyk" userId="a3764b86-6f45-4fc2-adc0-3f2837478010" providerId="ADAL" clId="{96A95975-A6BE-4984-B49E-3349A4584182}" dt="2026-03-26T19:41:40.394" v="275" actId="22"/>
          <ac:spMkLst>
            <pc:docMk/>
            <pc:sldMk cId="2302389474" sldId="270"/>
            <ac:spMk id="6" creationId="{BBF3DB67-146B-9F99-7294-BDD4D844D1A7}"/>
          </ac:spMkLst>
        </pc:spChg>
        <pc:spChg chg="add mod ord">
          <ac:chgData name="Roman Kolesnyk" userId="a3764b86-6f45-4fc2-adc0-3f2837478010" providerId="ADAL" clId="{96A95975-A6BE-4984-B49E-3349A4584182}" dt="2026-03-26T19:49:14.616" v="294" actId="1076"/>
          <ac:spMkLst>
            <pc:docMk/>
            <pc:sldMk cId="2302389474" sldId="270"/>
            <ac:spMk id="8" creationId="{F3184F3B-7020-65EC-D8C8-88590890E456}"/>
          </ac:spMkLst>
        </pc:spChg>
        <pc:spChg chg="add">
          <ac:chgData name="Roman Kolesnyk" userId="a3764b86-6f45-4fc2-adc0-3f2837478010" providerId="ADAL" clId="{96A95975-A6BE-4984-B49E-3349A4584182}" dt="2026-03-26T19:47:47.536" v="278" actId="26606"/>
          <ac:spMkLst>
            <pc:docMk/>
            <pc:sldMk cId="2302389474" sldId="270"/>
            <ac:spMk id="15" creationId="{04812C46-200A-4DEB-A05E-3ED6C68C2387}"/>
          </ac:spMkLst>
        </pc:spChg>
        <pc:spChg chg="add">
          <ac:chgData name="Roman Kolesnyk" userId="a3764b86-6f45-4fc2-adc0-3f2837478010" providerId="ADAL" clId="{96A95975-A6BE-4984-B49E-3349A4584182}" dt="2026-03-26T19:47:47.536" v="278" actId="26606"/>
          <ac:spMkLst>
            <pc:docMk/>
            <pc:sldMk cId="2302389474" sldId="270"/>
            <ac:spMk id="17" creationId="{D1EA859B-E555-4109-94F3-6700E046E008}"/>
          </ac:spMkLst>
        </pc:spChg>
        <pc:picChg chg="del">
          <ac:chgData name="Roman Kolesnyk" userId="a3764b86-6f45-4fc2-adc0-3f2837478010" providerId="ADAL" clId="{96A95975-A6BE-4984-B49E-3349A4584182}" dt="2026-03-26T19:40:43.899" v="270" actId="21"/>
          <ac:picMkLst>
            <pc:docMk/>
            <pc:sldMk cId="2302389474" sldId="270"/>
            <ac:picMk id="2" creationId="{99106D64-4BC0-3DFA-2688-24B498355E69}"/>
          </ac:picMkLst>
        </pc:picChg>
        <pc:picChg chg="add mod ord">
          <ac:chgData name="Roman Kolesnyk" userId="a3764b86-6f45-4fc2-adc0-3f2837478010" providerId="ADAL" clId="{96A95975-A6BE-4984-B49E-3349A4584182}" dt="2026-03-26T19:47:47.536" v="278" actId="26606"/>
          <ac:picMkLst>
            <pc:docMk/>
            <pc:sldMk cId="2302389474" sldId="270"/>
            <ac:picMk id="10" creationId="{DE208E9D-F0C4-2590-54E2-42489DEDEEE3}"/>
          </ac:picMkLst>
        </pc:picChg>
        <pc:picChg chg="add del">
          <ac:chgData name="Roman Kolesnyk" userId="a3764b86-6f45-4fc2-adc0-3f2837478010" providerId="ADAL" clId="{96A95975-A6BE-4984-B49E-3349A4584182}" dt="2026-03-26T19:49:24.508" v="297" actId="22"/>
          <ac:picMkLst>
            <pc:docMk/>
            <pc:sldMk cId="2302389474" sldId="270"/>
            <ac:picMk id="12" creationId="{A4D11D81-32CF-958A-0A83-02CDF70EA0B9}"/>
          </ac:picMkLst>
        </pc:picChg>
        <pc:picChg chg="add mod">
          <ac:chgData name="Roman Kolesnyk" userId="a3764b86-6f45-4fc2-adc0-3f2837478010" providerId="ADAL" clId="{96A95975-A6BE-4984-B49E-3349A4584182}" dt="2026-03-26T19:49:32.663" v="299" actId="1076"/>
          <ac:picMkLst>
            <pc:docMk/>
            <pc:sldMk cId="2302389474" sldId="270"/>
            <ac:picMk id="13" creationId="{E6ECBC5A-8738-1F11-C31B-BE08CC2FBFEC}"/>
          </ac:picMkLst>
        </pc:picChg>
      </pc:sldChg>
      <pc:sldChg chg="addSp delSp modSp mod setBg">
        <pc:chgData name="Roman Kolesnyk" userId="a3764b86-6f45-4fc2-adc0-3f2837478010" providerId="ADAL" clId="{96A95975-A6BE-4984-B49E-3349A4584182}" dt="2026-03-26T19:55:30.448" v="346" actId="478"/>
        <pc:sldMkLst>
          <pc:docMk/>
          <pc:sldMk cId="3898466318" sldId="271"/>
        </pc:sldMkLst>
        <pc:spChg chg="add mod ord">
          <ac:chgData name="Roman Kolesnyk" userId="a3764b86-6f45-4fc2-adc0-3f2837478010" providerId="ADAL" clId="{96A95975-A6BE-4984-B49E-3349A4584182}" dt="2026-03-26T19:55:00.006" v="343" actId="790"/>
          <ac:spMkLst>
            <pc:docMk/>
            <pc:sldMk cId="3898466318" sldId="271"/>
            <ac:spMk id="3" creationId="{4194E00F-9580-41CE-637A-EF8BAF860DCE}"/>
          </ac:spMkLst>
        </pc:spChg>
        <pc:spChg chg="add mod">
          <ac:chgData name="Roman Kolesnyk" userId="a3764b86-6f45-4fc2-adc0-3f2837478010" providerId="ADAL" clId="{96A95975-A6BE-4984-B49E-3349A4584182}" dt="2026-03-26T19:50:34.874" v="302"/>
          <ac:spMkLst>
            <pc:docMk/>
            <pc:sldMk cId="3898466318" sldId="271"/>
            <ac:spMk id="6" creationId="{F5EE8609-03BC-2BC7-F2C0-70E7F6D800A8}"/>
          </ac:spMkLst>
        </pc:spChg>
        <pc:spChg chg="add mod ord">
          <ac:chgData name="Roman Kolesnyk" userId="a3764b86-6f45-4fc2-adc0-3f2837478010" providerId="ADAL" clId="{96A95975-A6BE-4984-B49E-3349A4584182}" dt="2026-03-26T19:53:52.689" v="317" actId="26606"/>
          <ac:spMkLst>
            <pc:docMk/>
            <pc:sldMk cId="3898466318" sldId="271"/>
            <ac:spMk id="7" creationId="{F06FAA34-D8C2-08C1-9E7A-D4984475C4A2}"/>
          </ac:spMkLst>
        </pc:spChg>
        <pc:spChg chg="add del">
          <ac:chgData name="Roman Kolesnyk" userId="a3764b86-6f45-4fc2-adc0-3f2837478010" providerId="ADAL" clId="{96A95975-A6BE-4984-B49E-3349A4584182}" dt="2026-03-26T19:53:19.884" v="308" actId="26606"/>
          <ac:spMkLst>
            <pc:docMk/>
            <pc:sldMk cId="3898466318" sldId="271"/>
            <ac:spMk id="16" creationId="{56688E73-49B9-4052-A836-D248C825D70D}"/>
          </ac:spMkLst>
        </pc:spChg>
        <pc:spChg chg="add del">
          <ac:chgData name="Roman Kolesnyk" userId="a3764b86-6f45-4fc2-adc0-3f2837478010" providerId="ADAL" clId="{96A95975-A6BE-4984-B49E-3349A4584182}" dt="2026-03-26T19:53:19.884" v="308" actId="26606"/>
          <ac:spMkLst>
            <pc:docMk/>
            <pc:sldMk cId="3898466318" sldId="271"/>
            <ac:spMk id="18" creationId="{5B6AEE0C-07FE-4154-BC7C-2F20530BC556}"/>
          </ac:spMkLst>
        </pc:spChg>
        <pc:spChg chg="add del">
          <ac:chgData name="Roman Kolesnyk" userId="a3764b86-6f45-4fc2-adc0-3f2837478010" providerId="ADAL" clId="{96A95975-A6BE-4984-B49E-3349A4584182}" dt="2026-03-26T19:53:21.704" v="310" actId="26606"/>
          <ac:spMkLst>
            <pc:docMk/>
            <pc:sldMk cId="3898466318" sldId="271"/>
            <ac:spMk id="20" creationId="{55D4142C-5077-457F-A6AD-3FECFDB39685}"/>
          </ac:spMkLst>
        </pc:spChg>
        <pc:spChg chg="add del">
          <ac:chgData name="Roman Kolesnyk" userId="a3764b86-6f45-4fc2-adc0-3f2837478010" providerId="ADAL" clId="{96A95975-A6BE-4984-B49E-3349A4584182}" dt="2026-03-26T19:53:21.704" v="310" actId="26606"/>
          <ac:spMkLst>
            <pc:docMk/>
            <pc:sldMk cId="3898466318" sldId="271"/>
            <ac:spMk id="21" creationId="{8FC9BE17-9A7B-462D-AE50-3D8777387304}"/>
          </ac:spMkLst>
        </pc:spChg>
        <pc:spChg chg="add del">
          <ac:chgData name="Roman Kolesnyk" userId="a3764b86-6f45-4fc2-adc0-3f2837478010" providerId="ADAL" clId="{96A95975-A6BE-4984-B49E-3349A4584182}" dt="2026-03-26T19:53:21.704" v="310" actId="26606"/>
          <ac:spMkLst>
            <pc:docMk/>
            <pc:sldMk cId="3898466318" sldId="271"/>
            <ac:spMk id="22" creationId="{7A5F0580-5EE9-419F-96EE-B6529EF6E7D0}"/>
          </ac:spMkLst>
        </pc:spChg>
        <pc:spChg chg="add del">
          <ac:chgData name="Roman Kolesnyk" userId="a3764b86-6f45-4fc2-adc0-3f2837478010" providerId="ADAL" clId="{96A95975-A6BE-4984-B49E-3349A4584182}" dt="2026-03-26T19:53:21.704" v="310" actId="26606"/>
          <ac:spMkLst>
            <pc:docMk/>
            <pc:sldMk cId="3898466318" sldId="271"/>
            <ac:spMk id="23" creationId="{3EBE8569-6AEC-4B8C-8D53-2DE337CDBA65}"/>
          </ac:spMkLst>
        </pc:spChg>
        <pc:spChg chg="add del">
          <ac:chgData name="Roman Kolesnyk" userId="a3764b86-6f45-4fc2-adc0-3f2837478010" providerId="ADAL" clId="{96A95975-A6BE-4984-B49E-3349A4584182}" dt="2026-03-26T19:53:33.440" v="312" actId="26606"/>
          <ac:spMkLst>
            <pc:docMk/>
            <pc:sldMk cId="3898466318" sldId="271"/>
            <ac:spMk id="25" creationId="{2B97F24A-32CE-4C1C-A50D-3016B394DCFB}"/>
          </ac:spMkLst>
        </pc:spChg>
        <pc:spChg chg="add del">
          <ac:chgData name="Roman Kolesnyk" userId="a3764b86-6f45-4fc2-adc0-3f2837478010" providerId="ADAL" clId="{96A95975-A6BE-4984-B49E-3349A4584182}" dt="2026-03-26T19:53:33.440" v="312" actId="26606"/>
          <ac:spMkLst>
            <pc:docMk/>
            <pc:sldMk cId="3898466318" sldId="271"/>
            <ac:spMk id="26" creationId="{CD8B4F24-440B-49E9-B85D-733523DC064B}"/>
          </ac:spMkLst>
        </pc:spChg>
        <pc:spChg chg="add del">
          <ac:chgData name="Roman Kolesnyk" userId="a3764b86-6f45-4fc2-adc0-3f2837478010" providerId="ADAL" clId="{96A95975-A6BE-4984-B49E-3349A4584182}" dt="2026-03-26T19:53:42.273" v="314" actId="26606"/>
          <ac:spMkLst>
            <pc:docMk/>
            <pc:sldMk cId="3898466318" sldId="271"/>
            <ac:spMk id="28" creationId="{F13C74B1-5B17-4795-BED0-7140497B445A}"/>
          </ac:spMkLst>
        </pc:spChg>
        <pc:spChg chg="add del">
          <ac:chgData name="Roman Kolesnyk" userId="a3764b86-6f45-4fc2-adc0-3f2837478010" providerId="ADAL" clId="{96A95975-A6BE-4984-B49E-3349A4584182}" dt="2026-03-26T19:53:42.273" v="314" actId="26606"/>
          <ac:spMkLst>
            <pc:docMk/>
            <pc:sldMk cId="3898466318" sldId="271"/>
            <ac:spMk id="29" creationId="{D4974D33-8DC5-464E-8C6D-BE58F0669C17}"/>
          </ac:spMkLst>
        </pc:spChg>
        <pc:spChg chg="add del">
          <ac:chgData name="Roman Kolesnyk" userId="a3764b86-6f45-4fc2-adc0-3f2837478010" providerId="ADAL" clId="{96A95975-A6BE-4984-B49E-3349A4584182}" dt="2026-03-26T19:53:52.679" v="316" actId="26606"/>
          <ac:spMkLst>
            <pc:docMk/>
            <pc:sldMk cId="3898466318" sldId="271"/>
            <ac:spMk id="31" creationId="{9F79630B-0F0B-446E-A637-38FA8F61D10E}"/>
          </ac:spMkLst>
        </pc:spChg>
        <pc:spChg chg="add del">
          <ac:chgData name="Roman Kolesnyk" userId="a3764b86-6f45-4fc2-adc0-3f2837478010" providerId="ADAL" clId="{96A95975-A6BE-4984-B49E-3349A4584182}" dt="2026-03-26T19:53:52.679" v="316" actId="26606"/>
          <ac:spMkLst>
            <pc:docMk/>
            <pc:sldMk cId="3898466318" sldId="271"/>
            <ac:spMk id="32" creationId="{B3437C99-FC8E-4311-B48A-F0C4C329B154}"/>
          </ac:spMkLst>
        </pc:spChg>
        <pc:picChg chg="del">
          <ac:chgData name="Roman Kolesnyk" userId="a3764b86-6f45-4fc2-adc0-3f2837478010" providerId="ADAL" clId="{96A95975-A6BE-4984-B49E-3349A4584182}" dt="2026-03-26T19:49:18.314" v="295" actId="21"/>
          <ac:picMkLst>
            <pc:docMk/>
            <pc:sldMk cId="3898466318" sldId="271"/>
            <ac:picMk id="2" creationId="{6204561F-D36F-5387-6109-960342B2EDE7}"/>
          </ac:picMkLst>
        </pc:picChg>
        <pc:picChg chg="ord">
          <ac:chgData name="Roman Kolesnyk" userId="a3764b86-6f45-4fc2-adc0-3f2837478010" providerId="ADAL" clId="{96A95975-A6BE-4984-B49E-3349A4584182}" dt="2026-03-26T19:53:52.689" v="317" actId="26606"/>
          <ac:picMkLst>
            <pc:docMk/>
            <pc:sldMk cId="3898466318" sldId="271"/>
            <ac:picMk id="4" creationId="{07D7DE11-8261-6193-5510-B8E696632F10}"/>
          </ac:picMkLst>
        </pc:picChg>
        <pc:picChg chg="ord">
          <ac:chgData name="Roman Kolesnyk" userId="a3764b86-6f45-4fc2-adc0-3f2837478010" providerId="ADAL" clId="{96A95975-A6BE-4984-B49E-3349A4584182}" dt="2026-03-26T19:53:52.689" v="317" actId="26606"/>
          <ac:picMkLst>
            <pc:docMk/>
            <pc:sldMk cId="3898466318" sldId="271"/>
            <ac:picMk id="5" creationId="{611FEEA9-9C58-A98C-D428-4CB67065AD29}"/>
          </ac:picMkLst>
        </pc:picChg>
        <pc:picChg chg="add del">
          <ac:chgData name="Roman Kolesnyk" userId="a3764b86-6f45-4fc2-adc0-3f2837478010" providerId="ADAL" clId="{96A95975-A6BE-4984-B49E-3349A4584182}" dt="2026-03-26T19:52:05.494" v="305" actId="22"/>
          <ac:picMkLst>
            <pc:docMk/>
            <pc:sldMk cId="3898466318" sldId="271"/>
            <ac:picMk id="9" creationId="{6FAE47F0-B82C-9328-6058-092020E37919}"/>
          </ac:picMkLst>
        </pc:picChg>
        <pc:picChg chg="add mod ord">
          <ac:chgData name="Roman Kolesnyk" userId="a3764b86-6f45-4fc2-adc0-3f2837478010" providerId="ADAL" clId="{96A95975-A6BE-4984-B49E-3349A4584182}" dt="2026-03-26T19:53:52.689" v="317" actId="26606"/>
          <ac:picMkLst>
            <pc:docMk/>
            <pc:sldMk cId="3898466318" sldId="271"/>
            <ac:picMk id="11" creationId="{D198AF67-0486-2E6E-7699-F4D6A2B222BE}"/>
          </ac:picMkLst>
        </pc:picChg>
        <pc:picChg chg="add del mod">
          <ac:chgData name="Roman Kolesnyk" userId="a3764b86-6f45-4fc2-adc0-3f2837478010" providerId="ADAL" clId="{96A95975-A6BE-4984-B49E-3349A4584182}" dt="2026-03-26T19:55:30.448" v="346" actId="478"/>
          <ac:picMkLst>
            <pc:docMk/>
            <pc:sldMk cId="3898466318" sldId="271"/>
            <ac:picMk id="12" creationId="{F16D27E3-503B-1778-B589-C78172453487}"/>
          </ac:picMkLst>
        </pc:picChg>
      </pc:sldChg>
      <pc:sldChg chg="addSp delSp modSp mod setBg">
        <pc:chgData name="Roman Kolesnyk" userId="a3764b86-6f45-4fc2-adc0-3f2837478010" providerId="ADAL" clId="{96A95975-A6BE-4984-B49E-3349A4584182}" dt="2026-03-26T19:35:27.200" v="220" actId="1076"/>
        <pc:sldMkLst>
          <pc:docMk/>
          <pc:sldMk cId="3060450706" sldId="272"/>
        </pc:sldMkLst>
        <pc:spChg chg="add mod ord">
          <ac:chgData name="Roman Kolesnyk" userId="a3764b86-6f45-4fc2-adc0-3f2837478010" providerId="ADAL" clId="{96A95975-A6BE-4984-B49E-3349A4584182}" dt="2026-03-26T19:35:11.301" v="217" actId="114"/>
          <ac:spMkLst>
            <pc:docMk/>
            <pc:sldMk cId="3060450706" sldId="272"/>
            <ac:spMk id="9" creationId="{DE576422-D67B-C313-0231-144E1CFB5B41}"/>
          </ac:spMkLst>
        </pc:spChg>
        <pc:spChg chg="add">
          <ac:chgData name="Roman Kolesnyk" userId="a3764b86-6f45-4fc2-adc0-3f2837478010" providerId="ADAL" clId="{96A95975-A6BE-4984-B49E-3349A4584182}" dt="2026-03-26T19:33:36.605" v="178" actId="26606"/>
          <ac:spMkLst>
            <pc:docMk/>
            <pc:sldMk cId="3060450706" sldId="272"/>
            <ac:spMk id="14" creationId="{D2B783EE-0239-4717-BBEA-8C9EAC61C824}"/>
          </ac:spMkLst>
        </pc:spChg>
        <pc:spChg chg="add">
          <ac:chgData name="Roman Kolesnyk" userId="a3764b86-6f45-4fc2-adc0-3f2837478010" providerId="ADAL" clId="{96A95975-A6BE-4984-B49E-3349A4584182}" dt="2026-03-26T19:33:36.605" v="178" actId="26606"/>
          <ac:spMkLst>
            <pc:docMk/>
            <pc:sldMk cId="3060450706" sldId="272"/>
            <ac:spMk id="16" creationId="{A7B99495-F43F-4D80-A44F-2CB4764EB90B}"/>
          </ac:spMkLst>
        </pc:spChg>
        <pc:spChg chg="add">
          <ac:chgData name="Roman Kolesnyk" userId="a3764b86-6f45-4fc2-adc0-3f2837478010" providerId="ADAL" clId="{96A95975-A6BE-4984-B49E-3349A4584182}" dt="2026-03-26T19:33:36.605" v="178" actId="26606"/>
          <ac:spMkLst>
            <pc:docMk/>
            <pc:sldMk cId="3060450706" sldId="272"/>
            <ac:spMk id="18" creationId="{70BEB1E7-2F88-40BC-B73D-42E5B6F80BFC}"/>
          </ac:spMkLst>
        </pc:spChg>
        <pc:picChg chg="del">
          <ac:chgData name="Roman Kolesnyk" userId="a3764b86-6f45-4fc2-adc0-3f2837478010" providerId="ADAL" clId="{96A95975-A6BE-4984-B49E-3349A4584182}" dt="2026-03-26T19:08:07.491" v="175" actId="21"/>
          <ac:picMkLst>
            <pc:docMk/>
            <pc:sldMk cId="3060450706" sldId="272"/>
            <ac:picMk id="2" creationId="{3D075041-27F4-CA52-B65B-6A8EA1A83CE9}"/>
          </ac:picMkLst>
        </pc:picChg>
        <pc:picChg chg="add mod ord">
          <ac:chgData name="Roman Kolesnyk" userId="a3764b86-6f45-4fc2-adc0-3f2837478010" providerId="ADAL" clId="{96A95975-A6BE-4984-B49E-3349A4584182}" dt="2026-03-26T19:33:36.605" v="178" actId="26606"/>
          <ac:picMkLst>
            <pc:docMk/>
            <pc:sldMk cId="3060450706" sldId="272"/>
            <ac:picMk id="6" creationId="{6F139D6E-0A4D-8B9D-A3C5-A1CD778289C4}"/>
          </ac:picMkLst>
        </pc:picChg>
        <pc:picChg chg="add mod ord">
          <ac:chgData name="Roman Kolesnyk" userId="a3764b86-6f45-4fc2-adc0-3f2837478010" providerId="ADAL" clId="{96A95975-A6BE-4984-B49E-3349A4584182}" dt="2026-03-26T19:33:36.605" v="178" actId="26606"/>
          <ac:picMkLst>
            <pc:docMk/>
            <pc:sldMk cId="3060450706" sldId="272"/>
            <ac:picMk id="8" creationId="{9F385399-9151-DA75-0F43-AD9EC04D0EFB}"/>
          </ac:picMkLst>
        </pc:picChg>
        <pc:picChg chg="add mod">
          <ac:chgData name="Roman Kolesnyk" userId="a3764b86-6f45-4fc2-adc0-3f2837478010" providerId="ADAL" clId="{96A95975-A6BE-4984-B49E-3349A4584182}" dt="2026-03-26T19:35:27.200" v="220" actId="1076"/>
          <ac:picMkLst>
            <pc:docMk/>
            <pc:sldMk cId="3060450706" sldId="272"/>
            <ac:picMk id="10" creationId="{10EAE833-DEC3-0AEC-C0B1-559F8893F0AE}"/>
          </ac:picMkLst>
        </pc:picChg>
      </pc:sldChg>
      <pc:sldChg chg="addSp delSp modSp mod setBg">
        <pc:chgData name="Roman Kolesnyk" userId="a3764b86-6f45-4fc2-adc0-3f2837478010" providerId="ADAL" clId="{96A95975-A6BE-4984-B49E-3349A4584182}" dt="2026-03-26T19:40:46.316" v="271"/>
        <pc:sldMkLst>
          <pc:docMk/>
          <pc:sldMk cId="3185026543" sldId="273"/>
        </pc:sldMkLst>
        <pc:spChg chg="add del mod">
          <ac:chgData name="Roman Kolesnyk" userId="a3764b86-6f45-4fc2-adc0-3f2837478010" providerId="ADAL" clId="{96A95975-A6BE-4984-B49E-3349A4584182}" dt="2026-03-26T19:36:29.479" v="224" actId="478"/>
          <ac:spMkLst>
            <pc:docMk/>
            <pc:sldMk cId="3185026543" sldId="273"/>
            <ac:spMk id="3" creationId="{6AAAA253-5E64-1F16-0297-576EF01271CB}"/>
          </ac:spMkLst>
        </pc:spChg>
        <pc:spChg chg="add del mod">
          <ac:chgData name="Roman Kolesnyk" userId="a3764b86-6f45-4fc2-adc0-3f2837478010" providerId="ADAL" clId="{96A95975-A6BE-4984-B49E-3349A4584182}" dt="2026-03-26T19:36:49.215" v="228" actId="478"/>
          <ac:spMkLst>
            <pc:docMk/>
            <pc:sldMk cId="3185026543" sldId="273"/>
            <ac:spMk id="9" creationId="{028E2936-D2C3-396B-DC9D-74DD713F18A7}"/>
          </ac:spMkLst>
        </pc:spChg>
        <pc:spChg chg="add mod">
          <ac:chgData name="Roman Kolesnyk" userId="a3764b86-6f45-4fc2-adc0-3f2837478010" providerId="ADAL" clId="{96A95975-A6BE-4984-B49E-3349A4584182}" dt="2026-03-26T19:37:27.134" v="238" actId="20577"/>
          <ac:spMkLst>
            <pc:docMk/>
            <pc:sldMk cId="3185026543" sldId="273"/>
            <ac:spMk id="19" creationId="{E55E4AA2-44F7-71B4-0807-02183290EF0B}"/>
          </ac:spMkLst>
        </pc:spChg>
        <pc:spChg chg="add mod">
          <ac:chgData name="Roman Kolesnyk" userId="a3764b86-6f45-4fc2-adc0-3f2837478010" providerId="ADAL" clId="{96A95975-A6BE-4984-B49E-3349A4584182}" dt="2026-03-26T19:38:44.408" v="247" actId="14100"/>
          <ac:spMkLst>
            <pc:docMk/>
            <pc:sldMk cId="3185026543" sldId="273"/>
            <ac:spMk id="20" creationId="{C386F202-F126-A3B2-6C33-27D39F3589DE}"/>
          </ac:spMkLst>
        </pc:spChg>
        <pc:spChg chg="add del mod">
          <ac:chgData name="Roman Kolesnyk" userId="a3764b86-6f45-4fc2-adc0-3f2837478010" providerId="ADAL" clId="{96A95975-A6BE-4984-B49E-3349A4584182}" dt="2026-03-26T19:40:36.564" v="269" actId="478"/>
          <ac:spMkLst>
            <pc:docMk/>
            <pc:sldMk cId="3185026543" sldId="273"/>
            <ac:spMk id="23" creationId="{862409B6-679E-192D-EE5C-20A0E0DC9ACA}"/>
          </ac:spMkLst>
        </pc:spChg>
        <pc:spChg chg="add mod">
          <ac:chgData name="Roman Kolesnyk" userId="a3764b86-6f45-4fc2-adc0-3f2837478010" providerId="ADAL" clId="{96A95975-A6BE-4984-B49E-3349A4584182}" dt="2026-03-26T19:39:38.744" v="254" actId="1076"/>
          <ac:spMkLst>
            <pc:docMk/>
            <pc:sldMk cId="3185026543" sldId="273"/>
            <ac:spMk id="26" creationId="{C69EBEA9-24D0-400A-632A-B4577CC4E818}"/>
          </ac:spMkLst>
        </pc:spChg>
        <pc:spChg chg="add mod">
          <ac:chgData name="Roman Kolesnyk" userId="a3764b86-6f45-4fc2-adc0-3f2837478010" providerId="ADAL" clId="{96A95975-A6BE-4984-B49E-3349A4584182}" dt="2026-03-26T19:40:08.622" v="264" actId="122"/>
          <ac:spMkLst>
            <pc:docMk/>
            <pc:sldMk cId="3185026543" sldId="273"/>
            <ac:spMk id="28" creationId="{4849E069-380C-C406-1A51-AF914E2D2735}"/>
          </ac:spMkLst>
        </pc:spChg>
        <pc:spChg chg="add mod">
          <ac:chgData name="Roman Kolesnyk" userId="a3764b86-6f45-4fc2-adc0-3f2837478010" providerId="ADAL" clId="{96A95975-A6BE-4984-B49E-3349A4584182}" dt="2026-03-26T19:40:29.741" v="268" actId="1076"/>
          <ac:spMkLst>
            <pc:docMk/>
            <pc:sldMk cId="3185026543" sldId="273"/>
            <ac:spMk id="30" creationId="{147ECCFE-49FD-90CE-3135-0B5EBE81D8DE}"/>
          </ac:spMkLst>
        </pc:spChg>
        <pc:picChg chg="del">
          <ac:chgData name="Roman Kolesnyk" userId="a3764b86-6f45-4fc2-adc0-3f2837478010" providerId="ADAL" clId="{96A95975-A6BE-4984-B49E-3349A4584182}" dt="2026-03-26T19:35:20.444" v="218" actId="21"/>
          <ac:picMkLst>
            <pc:docMk/>
            <pc:sldMk cId="3185026543" sldId="273"/>
            <ac:picMk id="2" creationId="{10EAE833-DEC3-0AEC-C0B1-559F8893F0AE}"/>
          </ac:picMkLst>
        </pc:picChg>
        <pc:picChg chg="add del mod">
          <ac:chgData name="Roman Kolesnyk" userId="a3764b86-6f45-4fc2-adc0-3f2837478010" providerId="ADAL" clId="{96A95975-A6BE-4984-B49E-3349A4584182}" dt="2026-03-26T19:36:17.289" v="222" actId="21"/>
          <ac:picMkLst>
            <pc:docMk/>
            <pc:sldMk cId="3185026543" sldId="273"/>
            <ac:picMk id="6" creationId="{7633E9DA-A1F4-EABB-3E43-8EF1A59E9279}"/>
          </ac:picMkLst>
        </pc:picChg>
        <pc:picChg chg="add del mod">
          <ac:chgData name="Roman Kolesnyk" userId="a3764b86-6f45-4fc2-adc0-3f2837478010" providerId="ADAL" clId="{96A95975-A6BE-4984-B49E-3349A4584182}" dt="2026-03-26T19:36:32.479" v="225" actId="21"/>
          <ac:picMkLst>
            <pc:docMk/>
            <pc:sldMk cId="3185026543" sldId="273"/>
            <ac:picMk id="7" creationId="{855D4705-34FD-B07A-568D-FA0541955082}"/>
          </ac:picMkLst>
        </pc:picChg>
        <pc:picChg chg="add del mod">
          <ac:chgData name="Roman Kolesnyk" userId="a3764b86-6f45-4fc2-adc0-3f2837478010" providerId="ADAL" clId="{96A95975-A6BE-4984-B49E-3349A4584182}" dt="2026-03-26T19:36:46.083" v="227" actId="21"/>
          <ac:picMkLst>
            <pc:docMk/>
            <pc:sldMk cId="3185026543" sldId="273"/>
            <ac:picMk id="8" creationId="{D278CCA1-6B92-E55E-244A-2C54085C77A7}"/>
          </ac:picMkLst>
        </pc:picChg>
        <pc:picChg chg="add del mod">
          <ac:chgData name="Roman Kolesnyk" userId="a3764b86-6f45-4fc2-adc0-3f2837478010" providerId="ADAL" clId="{96A95975-A6BE-4984-B49E-3349A4584182}" dt="2026-03-26T19:36:46.083" v="227" actId="21"/>
          <ac:picMkLst>
            <pc:docMk/>
            <pc:sldMk cId="3185026543" sldId="273"/>
            <ac:picMk id="10" creationId="{7633E9DA-A1F4-EABB-3E43-8EF1A59E9279}"/>
          </ac:picMkLst>
        </pc:picChg>
        <pc:picChg chg="add del">
          <ac:chgData name="Roman Kolesnyk" userId="a3764b86-6f45-4fc2-adc0-3f2837478010" providerId="ADAL" clId="{96A95975-A6BE-4984-B49E-3349A4584182}" dt="2026-03-26T19:36:46.083" v="227" actId="21"/>
          <ac:picMkLst>
            <pc:docMk/>
            <pc:sldMk cId="3185026543" sldId="273"/>
            <ac:picMk id="12" creationId="{B72073CD-6A8C-B30C-8A91-DD2829F11C15}"/>
          </ac:picMkLst>
        </pc:picChg>
        <pc:picChg chg="add del">
          <ac:chgData name="Roman Kolesnyk" userId="a3764b86-6f45-4fc2-adc0-3f2837478010" providerId="ADAL" clId="{96A95975-A6BE-4984-B49E-3349A4584182}" dt="2026-03-26T19:36:53.519" v="230" actId="22"/>
          <ac:picMkLst>
            <pc:docMk/>
            <pc:sldMk cId="3185026543" sldId="273"/>
            <ac:picMk id="14" creationId="{5D8016A2-0CD2-37FE-ECA3-31C75E913B15}"/>
          </ac:picMkLst>
        </pc:picChg>
        <pc:picChg chg="add mod ord">
          <ac:chgData name="Roman Kolesnyk" userId="a3764b86-6f45-4fc2-adc0-3f2837478010" providerId="ADAL" clId="{96A95975-A6BE-4984-B49E-3349A4584182}" dt="2026-03-26T19:36:59.912" v="232" actId="26606"/>
          <ac:picMkLst>
            <pc:docMk/>
            <pc:sldMk cId="3185026543" sldId="273"/>
            <ac:picMk id="15" creationId="{0C3AAD5A-5543-4BB8-63D0-EADD19E15DA2}"/>
          </ac:picMkLst>
        </pc:picChg>
        <pc:picChg chg="add mod ord">
          <ac:chgData name="Roman Kolesnyk" userId="a3764b86-6f45-4fc2-adc0-3f2837478010" providerId="ADAL" clId="{96A95975-A6BE-4984-B49E-3349A4584182}" dt="2026-03-26T19:36:59.912" v="232" actId="26606"/>
          <ac:picMkLst>
            <pc:docMk/>
            <pc:sldMk cId="3185026543" sldId="273"/>
            <ac:picMk id="16" creationId="{B66C83E0-C90C-CED4-DBD7-17774FCCE365}"/>
          </ac:picMkLst>
        </pc:picChg>
        <pc:picChg chg="add mod ord">
          <ac:chgData name="Roman Kolesnyk" userId="a3764b86-6f45-4fc2-adc0-3f2837478010" providerId="ADAL" clId="{96A95975-A6BE-4984-B49E-3349A4584182}" dt="2026-03-26T19:36:59.912" v="232" actId="26606"/>
          <ac:picMkLst>
            <pc:docMk/>
            <pc:sldMk cId="3185026543" sldId="273"/>
            <ac:picMk id="17" creationId="{B0EEE2BD-FBD3-9886-159F-E07E244231A9}"/>
          </ac:picMkLst>
        </pc:picChg>
        <pc:picChg chg="add mod">
          <ac:chgData name="Roman Kolesnyk" userId="a3764b86-6f45-4fc2-adc0-3f2837478010" providerId="ADAL" clId="{96A95975-A6BE-4984-B49E-3349A4584182}" dt="2026-03-26T19:40:46.316" v="271"/>
          <ac:picMkLst>
            <pc:docMk/>
            <pc:sldMk cId="3185026543" sldId="273"/>
            <ac:picMk id="31" creationId="{99106D64-4BC0-3DFA-2688-24B498355E69}"/>
          </ac:picMkLst>
        </pc:picChg>
        <pc:cxnChg chg="add">
          <ac:chgData name="Roman Kolesnyk" userId="a3764b86-6f45-4fc2-adc0-3f2837478010" providerId="ADAL" clId="{96A95975-A6BE-4984-B49E-3349A4584182}" dt="2026-03-26T19:36:59.912" v="232" actId="26606"/>
          <ac:cxnSpMkLst>
            <pc:docMk/>
            <pc:sldMk cId="3185026543" sldId="273"/>
            <ac:cxnSpMk id="22" creationId="{DCD67800-37AC-4E14-89B0-F79DCB3FB86D}"/>
          </ac:cxnSpMkLst>
        </pc:cxnChg>
        <pc:cxnChg chg="add">
          <ac:chgData name="Roman Kolesnyk" userId="a3764b86-6f45-4fc2-adc0-3f2837478010" providerId="ADAL" clId="{96A95975-A6BE-4984-B49E-3349A4584182}" dt="2026-03-26T19:36:59.912" v="232" actId="26606"/>
          <ac:cxnSpMkLst>
            <pc:docMk/>
            <pc:sldMk cId="3185026543" sldId="273"/>
            <ac:cxnSpMk id="24" creationId="{20F1788F-A5AE-4188-8274-F7F2E3833ECD}"/>
          </ac:cxnSpMkLst>
        </pc:cxnChg>
      </pc:sldChg>
      <pc:sldChg chg="addSp delSp modSp mod setBg">
        <pc:chgData name="Roman Kolesnyk" userId="a3764b86-6f45-4fc2-adc0-3f2837478010" providerId="ADAL" clId="{96A95975-A6BE-4984-B49E-3349A4584182}" dt="2026-03-26T18:56:54.631" v="110" actId="1076"/>
        <pc:sldMkLst>
          <pc:docMk/>
          <pc:sldMk cId="1021033331" sldId="274"/>
        </pc:sldMkLst>
        <pc:spChg chg="add mod ord">
          <ac:chgData name="Roman Kolesnyk" userId="a3764b86-6f45-4fc2-adc0-3f2837478010" providerId="ADAL" clId="{96A95975-A6BE-4984-B49E-3349A4584182}" dt="2026-03-26T18:56:30.475" v="108" actId="26606"/>
          <ac:spMkLst>
            <pc:docMk/>
            <pc:sldMk cId="1021033331" sldId="274"/>
            <ac:spMk id="3" creationId="{E10467B1-BEE5-2CAA-C567-56FBC6D39D2F}"/>
          </ac:spMkLst>
        </pc:spChg>
        <pc:spChg chg="add mod">
          <ac:chgData name="Roman Kolesnyk" userId="a3764b86-6f45-4fc2-adc0-3f2837478010" providerId="ADAL" clId="{96A95975-A6BE-4984-B49E-3349A4584182}" dt="2026-03-26T18:56:30.475" v="108" actId="26606"/>
          <ac:spMkLst>
            <pc:docMk/>
            <pc:sldMk cId="1021033331" sldId="274"/>
            <ac:spMk id="6" creationId="{3412764E-5155-6D65-C74B-6C500176582A}"/>
          </ac:spMkLst>
        </pc:spChg>
        <pc:spChg chg="add">
          <ac:chgData name="Roman Kolesnyk" userId="a3764b86-6f45-4fc2-adc0-3f2837478010" providerId="ADAL" clId="{96A95975-A6BE-4984-B49E-3349A4584182}" dt="2026-03-26T18:56:30.475" v="108" actId="26606"/>
          <ac:spMkLst>
            <pc:docMk/>
            <pc:sldMk cId="1021033331" sldId="274"/>
            <ac:spMk id="13" creationId="{F13C74B1-5B17-4795-BED0-7140497B445A}"/>
          </ac:spMkLst>
        </pc:spChg>
        <pc:spChg chg="add">
          <ac:chgData name="Roman Kolesnyk" userId="a3764b86-6f45-4fc2-adc0-3f2837478010" providerId="ADAL" clId="{96A95975-A6BE-4984-B49E-3349A4584182}" dt="2026-03-26T18:56:30.475" v="108" actId="26606"/>
          <ac:spMkLst>
            <pc:docMk/>
            <pc:sldMk cId="1021033331" sldId="274"/>
            <ac:spMk id="15" creationId="{D4974D33-8DC5-464E-8C6D-BE58F0669C17}"/>
          </ac:spMkLst>
        </pc:spChg>
        <pc:picChg chg="del">
          <ac:chgData name="Roman Kolesnyk" userId="a3764b86-6f45-4fc2-adc0-3f2837478010" providerId="ADAL" clId="{96A95975-A6BE-4984-B49E-3349A4584182}" dt="2026-03-26T18:56:16.379" v="106" actId="21"/>
          <ac:picMkLst>
            <pc:docMk/>
            <pc:sldMk cId="1021033331" sldId="274"/>
            <ac:picMk id="2" creationId="{B202434F-6041-A3F1-2068-4923A5313346}"/>
          </ac:picMkLst>
        </pc:picChg>
        <pc:picChg chg="ord">
          <ac:chgData name="Roman Kolesnyk" userId="a3764b86-6f45-4fc2-adc0-3f2837478010" providerId="ADAL" clId="{96A95975-A6BE-4984-B49E-3349A4584182}" dt="2026-03-26T18:56:30.475" v="108" actId="26606"/>
          <ac:picMkLst>
            <pc:docMk/>
            <pc:sldMk cId="1021033331" sldId="274"/>
            <ac:picMk id="4" creationId="{664D23F8-E10B-0951-E772-8926A832744C}"/>
          </ac:picMkLst>
        </pc:picChg>
        <pc:picChg chg="ord">
          <ac:chgData name="Roman Kolesnyk" userId="a3764b86-6f45-4fc2-adc0-3f2837478010" providerId="ADAL" clId="{96A95975-A6BE-4984-B49E-3349A4584182}" dt="2026-03-26T18:56:30.475" v="108" actId="26606"/>
          <ac:picMkLst>
            <pc:docMk/>
            <pc:sldMk cId="1021033331" sldId="274"/>
            <ac:picMk id="5" creationId="{8AC73AB3-99B8-4C31-7B28-B25E5C419BA5}"/>
          </ac:picMkLst>
        </pc:picChg>
        <pc:picChg chg="add mod">
          <ac:chgData name="Roman Kolesnyk" userId="a3764b86-6f45-4fc2-adc0-3f2837478010" providerId="ADAL" clId="{96A95975-A6BE-4984-B49E-3349A4584182}" dt="2026-03-26T18:56:30.475" v="108" actId="26606"/>
          <ac:picMkLst>
            <pc:docMk/>
            <pc:sldMk cId="1021033331" sldId="274"/>
            <ac:picMk id="8" creationId="{C9F2DB01-AC20-B457-4CDF-672606FAACFB}"/>
          </ac:picMkLst>
        </pc:picChg>
        <pc:picChg chg="add mod">
          <ac:chgData name="Roman Kolesnyk" userId="a3764b86-6f45-4fc2-adc0-3f2837478010" providerId="ADAL" clId="{96A95975-A6BE-4984-B49E-3349A4584182}" dt="2026-03-26T18:56:54.631" v="110" actId="1076"/>
          <ac:picMkLst>
            <pc:docMk/>
            <pc:sldMk cId="1021033331" sldId="274"/>
            <ac:picMk id="9" creationId="{244AFC41-67BD-9A69-4BF9-9CB87F0D48DE}"/>
          </ac:picMkLst>
        </pc:picChg>
      </pc:sldChg>
      <pc:sldChg chg="addSp delSp modSp mod setBg modAnim">
        <pc:chgData name="Roman Kolesnyk" userId="a3764b86-6f45-4fc2-adc0-3f2837478010" providerId="ADAL" clId="{96A95975-A6BE-4984-B49E-3349A4584182}" dt="2026-03-26T19:04:30.959" v="173"/>
        <pc:sldMkLst>
          <pc:docMk/>
          <pc:sldMk cId="1992451765" sldId="275"/>
        </pc:sldMkLst>
        <pc:spChg chg="add mod">
          <ac:chgData name="Roman Kolesnyk" userId="a3764b86-6f45-4fc2-adc0-3f2837478010" providerId="ADAL" clId="{96A95975-A6BE-4984-B49E-3349A4584182}" dt="2026-03-26T19:04:16.099" v="172" actId="313"/>
          <ac:spMkLst>
            <pc:docMk/>
            <pc:sldMk cId="1992451765" sldId="275"/>
            <ac:spMk id="13" creationId="{48A7E7BD-768D-6A45-9255-B8D578A8D001}"/>
          </ac:spMkLst>
        </pc:spChg>
        <pc:spChg chg="add">
          <ac:chgData name="Roman Kolesnyk" userId="a3764b86-6f45-4fc2-adc0-3f2837478010" providerId="ADAL" clId="{96A95975-A6BE-4984-B49E-3349A4584182}" dt="2026-03-26T18:59:21.669" v="115" actId="26606"/>
          <ac:spMkLst>
            <pc:docMk/>
            <pc:sldMk cId="1992451765" sldId="275"/>
            <ac:spMk id="17" creationId="{E1A92768-C90D-4200-8975-84CC4D4BC944}"/>
          </ac:spMkLst>
        </pc:spChg>
        <pc:picChg chg="del">
          <ac:chgData name="Roman Kolesnyk" userId="a3764b86-6f45-4fc2-adc0-3f2837478010" providerId="ADAL" clId="{96A95975-A6BE-4984-B49E-3349A4584182}" dt="2026-03-26T18:59:11.930" v="111" actId="478"/>
          <ac:picMkLst>
            <pc:docMk/>
            <pc:sldMk cId="1992451765" sldId="275"/>
            <ac:picMk id="2" creationId="{A1879C4E-3B69-83D0-E992-AA2D68FBEDAB}"/>
          </ac:picMkLst>
        </pc:picChg>
        <pc:picChg chg="ord">
          <ac:chgData name="Roman Kolesnyk" userId="a3764b86-6f45-4fc2-adc0-3f2837478010" providerId="ADAL" clId="{96A95975-A6BE-4984-B49E-3349A4584182}" dt="2026-03-26T18:59:21.669" v="115" actId="26606"/>
          <ac:picMkLst>
            <pc:docMk/>
            <pc:sldMk cId="1992451765" sldId="275"/>
            <ac:picMk id="4" creationId="{5B3B5047-4156-6238-A999-7294B837D73E}"/>
          </ac:picMkLst>
        </pc:picChg>
        <pc:picChg chg="ord">
          <ac:chgData name="Roman Kolesnyk" userId="a3764b86-6f45-4fc2-adc0-3f2837478010" providerId="ADAL" clId="{96A95975-A6BE-4984-B49E-3349A4584182}" dt="2026-03-26T18:59:21.669" v="115" actId="26606"/>
          <ac:picMkLst>
            <pc:docMk/>
            <pc:sldMk cId="1992451765" sldId="275"/>
            <ac:picMk id="5" creationId="{AC57381F-0870-719D-D505-8F28CB1DDBE1}"/>
          </ac:picMkLst>
        </pc:picChg>
        <pc:picChg chg="add del">
          <ac:chgData name="Roman Kolesnyk" userId="a3764b86-6f45-4fc2-adc0-3f2837478010" providerId="ADAL" clId="{96A95975-A6BE-4984-B49E-3349A4584182}" dt="2026-03-26T18:59:16.191" v="113" actId="22"/>
          <ac:picMkLst>
            <pc:docMk/>
            <pc:sldMk cId="1992451765" sldId="275"/>
            <ac:picMk id="6" creationId="{8BF380FB-5488-51A8-0E74-456021C63A67}"/>
          </ac:picMkLst>
        </pc:picChg>
        <pc:picChg chg="add mod ord">
          <ac:chgData name="Roman Kolesnyk" userId="a3764b86-6f45-4fc2-adc0-3f2837478010" providerId="ADAL" clId="{96A95975-A6BE-4984-B49E-3349A4584182}" dt="2026-03-26T18:59:21.669" v="115" actId="26606"/>
          <ac:picMkLst>
            <pc:docMk/>
            <pc:sldMk cId="1992451765" sldId="275"/>
            <ac:picMk id="7" creationId="{B0FAF25D-C19A-5598-E30C-7F2DC7864DC9}"/>
          </ac:picMkLst>
        </pc:picChg>
        <pc:picChg chg="add mod ord">
          <ac:chgData name="Roman Kolesnyk" userId="a3764b86-6f45-4fc2-adc0-3f2837478010" providerId="ADAL" clId="{96A95975-A6BE-4984-B49E-3349A4584182}" dt="2026-03-26T18:59:21.669" v="115" actId="26606"/>
          <ac:picMkLst>
            <pc:docMk/>
            <pc:sldMk cId="1992451765" sldId="275"/>
            <ac:picMk id="8" creationId="{B9CD0D91-B8D0-B210-44B2-3BAE60ABBE92}"/>
          </ac:picMkLst>
        </pc:picChg>
        <pc:picChg chg="add mod">
          <ac:chgData name="Roman Kolesnyk" userId="a3764b86-6f45-4fc2-adc0-3f2837478010" providerId="ADAL" clId="{96A95975-A6BE-4984-B49E-3349A4584182}" dt="2026-03-26T18:59:21.669" v="115" actId="26606"/>
          <ac:picMkLst>
            <pc:docMk/>
            <pc:sldMk cId="1992451765" sldId="275"/>
            <ac:picMk id="9" creationId="{F160FF7A-9AB5-5B1A-4198-A75C2F97F876}"/>
          </ac:picMkLst>
        </pc:picChg>
        <pc:picChg chg="add mod">
          <ac:chgData name="Roman Kolesnyk" userId="a3764b86-6f45-4fc2-adc0-3f2837478010" providerId="ADAL" clId="{96A95975-A6BE-4984-B49E-3349A4584182}" dt="2026-03-26T18:59:21.669" v="115" actId="26606"/>
          <ac:picMkLst>
            <pc:docMk/>
            <pc:sldMk cId="1992451765" sldId="275"/>
            <ac:picMk id="10" creationId="{DEED756A-E2A5-A0CB-5E57-C921F71D0D9C}"/>
          </ac:picMkLst>
        </pc:picChg>
        <pc:picChg chg="add mod">
          <ac:chgData name="Roman Kolesnyk" userId="a3764b86-6f45-4fc2-adc0-3f2837478010" providerId="ADAL" clId="{96A95975-A6BE-4984-B49E-3349A4584182}" dt="2026-03-26T18:59:21.669" v="115" actId="26606"/>
          <ac:picMkLst>
            <pc:docMk/>
            <pc:sldMk cId="1992451765" sldId="275"/>
            <ac:picMk id="11" creationId="{523ACF5F-511E-5016-979A-DB11D6708570}"/>
          </ac:picMkLst>
        </pc:picChg>
        <pc:picChg chg="add mod ord">
          <ac:chgData name="Roman Kolesnyk" userId="a3764b86-6f45-4fc2-adc0-3f2837478010" providerId="ADAL" clId="{96A95975-A6BE-4984-B49E-3349A4584182}" dt="2026-03-26T18:59:21.669" v="115" actId="26606"/>
          <ac:picMkLst>
            <pc:docMk/>
            <pc:sldMk cId="1992451765" sldId="275"/>
            <ac:picMk id="12" creationId="{E0CF954F-BF9B-4FC4-0081-C3A68EE6A897}"/>
          </ac:picMkLst>
        </pc:picChg>
      </pc:sldChg>
      <pc:sldChg chg="addSp delSp modSp mod setBg">
        <pc:chgData name="Roman Kolesnyk" userId="a3764b86-6f45-4fc2-adc0-3f2837478010" providerId="ADAL" clId="{96A95975-A6BE-4984-B49E-3349A4584182}" dt="2026-03-26T18:56:09.112" v="105" actId="120"/>
        <pc:sldMkLst>
          <pc:docMk/>
          <pc:sldMk cId="1957376938" sldId="276"/>
        </pc:sldMkLst>
        <pc:spChg chg="add mod">
          <ac:chgData name="Roman Kolesnyk" userId="a3764b86-6f45-4fc2-adc0-3f2837478010" providerId="ADAL" clId="{96A95975-A6BE-4984-B49E-3349A4584182}" dt="2026-03-26T18:44:43.083" v="18" actId="26606"/>
          <ac:spMkLst>
            <pc:docMk/>
            <pc:sldMk cId="1957376938" sldId="276"/>
            <ac:spMk id="3" creationId="{01440773-92ED-6B76-63BA-8879118A9D9A}"/>
          </ac:spMkLst>
        </pc:spChg>
        <pc:spChg chg="add mod">
          <ac:chgData name="Roman Kolesnyk" userId="a3764b86-6f45-4fc2-adc0-3f2837478010" providerId="ADAL" clId="{96A95975-A6BE-4984-B49E-3349A4584182}" dt="2026-03-26T18:56:09.112" v="105" actId="120"/>
          <ac:spMkLst>
            <pc:docMk/>
            <pc:sldMk cId="1957376938" sldId="276"/>
            <ac:spMk id="6" creationId="{691C4037-D6CB-A855-8FA5-8228A2DC786F}"/>
          </ac:spMkLst>
        </pc:spChg>
        <pc:spChg chg="add mod">
          <ac:chgData name="Roman Kolesnyk" userId="a3764b86-6f45-4fc2-adc0-3f2837478010" providerId="ADAL" clId="{96A95975-A6BE-4984-B49E-3349A4584182}" dt="2026-03-26T18:47:34.637" v="47" actId="14100"/>
          <ac:spMkLst>
            <pc:docMk/>
            <pc:sldMk cId="1957376938" sldId="276"/>
            <ac:spMk id="10" creationId="{87E98013-BAD6-CB00-B5EF-FD2ADD215FA1}"/>
          </ac:spMkLst>
        </pc:spChg>
        <pc:spChg chg="add mod">
          <ac:chgData name="Roman Kolesnyk" userId="a3764b86-6f45-4fc2-adc0-3f2837478010" providerId="ADAL" clId="{96A95975-A6BE-4984-B49E-3349A4584182}" dt="2026-03-26T18:50:49.145" v="64" actId="571"/>
          <ac:spMkLst>
            <pc:docMk/>
            <pc:sldMk cId="1957376938" sldId="276"/>
            <ac:spMk id="11" creationId="{0D1DCEB4-FCDF-C004-8780-FC7C29750DE4}"/>
          </ac:spMkLst>
        </pc:spChg>
        <pc:spChg chg="add">
          <ac:chgData name="Roman Kolesnyk" userId="a3764b86-6f45-4fc2-adc0-3f2837478010" providerId="ADAL" clId="{96A95975-A6BE-4984-B49E-3349A4584182}" dt="2026-03-26T18:44:43.083" v="18" actId="26606"/>
          <ac:spMkLst>
            <pc:docMk/>
            <pc:sldMk cId="1957376938" sldId="276"/>
            <ac:spMk id="13" creationId="{2B97F24A-32CE-4C1C-A50D-3016B394DCFB}"/>
          </ac:spMkLst>
        </pc:spChg>
        <pc:spChg chg="add">
          <ac:chgData name="Roman Kolesnyk" userId="a3764b86-6f45-4fc2-adc0-3f2837478010" providerId="ADAL" clId="{96A95975-A6BE-4984-B49E-3349A4584182}" dt="2026-03-26T18:44:43.083" v="18" actId="26606"/>
          <ac:spMkLst>
            <pc:docMk/>
            <pc:sldMk cId="1957376938" sldId="276"/>
            <ac:spMk id="15" creationId="{CD8B4F24-440B-49E9-B85D-733523DC064B}"/>
          </ac:spMkLst>
        </pc:spChg>
        <pc:picChg chg="del">
          <ac:chgData name="Roman Kolesnyk" userId="a3764b86-6f45-4fc2-adc0-3f2837478010" providerId="ADAL" clId="{96A95975-A6BE-4984-B49E-3349A4584182}" dt="2026-03-26T18:41:39.529" v="16" actId="21"/>
          <ac:picMkLst>
            <pc:docMk/>
            <pc:sldMk cId="1957376938" sldId="276"/>
            <ac:picMk id="2" creationId="{1B78CA6F-0DF4-9464-FFD0-F9498EDBF280}"/>
          </ac:picMkLst>
        </pc:picChg>
        <pc:picChg chg="ord">
          <ac:chgData name="Roman Kolesnyk" userId="a3764b86-6f45-4fc2-adc0-3f2837478010" providerId="ADAL" clId="{96A95975-A6BE-4984-B49E-3349A4584182}" dt="2026-03-26T18:44:43.083" v="18" actId="26606"/>
          <ac:picMkLst>
            <pc:docMk/>
            <pc:sldMk cId="1957376938" sldId="276"/>
            <ac:picMk id="4" creationId="{7699D04C-AF20-2BB6-55FB-69C28E36E2AD}"/>
          </ac:picMkLst>
        </pc:picChg>
        <pc:picChg chg="ord">
          <ac:chgData name="Roman Kolesnyk" userId="a3764b86-6f45-4fc2-adc0-3f2837478010" providerId="ADAL" clId="{96A95975-A6BE-4984-B49E-3349A4584182}" dt="2026-03-26T18:44:43.083" v="18" actId="26606"/>
          <ac:picMkLst>
            <pc:docMk/>
            <pc:sldMk cId="1957376938" sldId="276"/>
            <ac:picMk id="5" creationId="{1DA4E21D-8D78-EACD-C825-0FE24E51A3F0}"/>
          </ac:picMkLst>
        </pc:picChg>
        <pc:picChg chg="add mod">
          <ac:chgData name="Roman Kolesnyk" userId="a3764b86-6f45-4fc2-adc0-3f2837478010" providerId="ADAL" clId="{96A95975-A6BE-4984-B49E-3349A4584182}" dt="2026-03-26T18:44:43.083" v="18" actId="26606"/>
          <ac:picMkLst>
            <pc:docMk/>
            <pc:sldMk cId="1957376938" sldId="276"/>
            <ac:picMk id="8" creationId="{3A988A34-07CE-A650-8F20-18C8A82EC771}"/>
          </ac:picMkLst>
        </pc:picChg>
        <pc:picChg chg="add mod">
          <ac:chgData name="Roman Kolesnyk" userId="a3764b86-6f45-4fc2-adc0-3f2837478010" providerId="ADAL" clId="{96A95975-A6BE-4984-B49E-3349A4584182}" dt="2026-03-26T18:45:54.045" v="35"/>
          <ac:picMkLst>
            <pc:docMk/>
            <pc:sldMk cId="1957376938" sldId="276"/>
            <ac:picMk id="9" creationId="{6496E09E-41FE-5D42-A11F-C998A585E9F2}"/>
          </ac:picMkLst>
        </pc:picChg>
      </pc:sldChg>
      <pc:sldChg chg="addSp delSp modSp mod modAnim">
        <pc:chgData name="Roman Kolesnyk" userId="a3764b86-6f45-4fc2-adc0-3f2837478010" providerId="ADAL" clId="{96A95975-A6BE-4984-B49E-3349A4584182}" dt="2026-03-26T18:50:18.183" v="63"/>
        <pc:sldMkLst>
          <pc:docMk/>
          <pc:sldMk cId="2889834225" sldId="277"/>
        </pc:sldMkLst>
        <pc:spChg chg="add del mod">
          <ac:chgData name="Roman Kolesnyk" userId="a3764b86-6f45-4fc2-adc0-3f2837478010" providerId="ADAL" clId="{96A95975-A6BE-4984-B49E-3349A4584182}" dt="2026-03-26T18:49:15.070" v="55" actId="21"/>
          <ac:spMkLst>
            <pc:docMk/>
            <pc:sldMk cId="2889834225" sldId="277"/>
            <ac:spMk id="3" creationId="{BD4F8C80-BCFA-9EDD-659E-E6E29D6BB7EB}"/>
          </ac:spMkLst>
        </pc:spChg>
        <pc:spChg chg="add mod">
          <ac:chgData name="Roman Kolesnyk" userId="a3764b86-6f45-4fc2-adc0-3f2837478010" providerId="ADAL" clId="{96A95975-A6BE-4984-B49E-3349A4584182}" dt="2026-03-26T18:49:56.577" v="61" actId="1076"/>
          <ac:spMkLst>
            <pc:docMk/>
            <pc:sldMk cId="2889834225" sldId="277"/>
            <ac:spMk id="8" creationId="{DC95D290-4933-08B9-BA8E-172E060187F3}"/>
          </ac:spMkLst>
        </pc:spChg>
        <pc:spChg chg="add mod">
          <ac:chgData name="Roman Kolesnyk" userId="a3764b86-6f45-4fc2-adc0-3f2837478010" providerId="ADAL" clId="{96A95975-A6BE-4984-B49E-3349A4584182}" dt="2026-03-26T18:49:50.354" v="59" actId="1076"/>
          <ac:spMkLst>
            <pc:docMk/>
            <pc:sldMk cId="2889834225" sldId="277"/>
            <ac:spMk id="9" creationId="{B70B2896-BC6E-D852-6CC4-FDACFE64B843}"/>
          </ac:spMkLst>
        </pc:spChg>
        <pc:picChg chg="del">
          <ac:chgData name="Roman Kolesnyk" userId="a3764b86-6f45-4fc2-adc0-3f2837478010" providerId="ADAL" clId="{96A95975-A6BE-4984-B49E-3349A4584182}" dt="2026-03-26T18:48:15.847" v="51" actId="21"/>
          <ac:picMkLst>
            <pc:docMk/>
            <pc:sldMk cId="2889834225" sldId="277"/>
            <ac:picMk id="2" creationId="{A455C925-BDB5-C406-CC71-D05B989C92ED}"/>
          </ac:picMkLst>
        </pc:picChg>
        <pc:picChg chg="add del">
          <ac:chgData name="Roman Kolesnyk" userId="a3764b86-6f45-4fc2-adc0-3f2837478010" providerId="ADAL" clId="{96A95975-A6BE-4984-B49E-3349A4584182}" dt="2026-03-26T18:49:35.239" v="57" actId="21"/>
          <ac:picMkLst>
            <pc:docMk/>
            <pc:sldMk cId="2889834225" sldId="277"/>
            <ac:picMk id="7" creationId="{2CC7395F-F32C-62E9-C754-88C3CEAE9240}"/>
          </ac:picMkLst>
        </pc:picChg>
        <pc:picChg chg="add mod">
          <ac:chgData name="Roman Kolesnyk" userId="a3764b86-6f45-4fc2-adc0-3f2837478010" providerId="ADAL" clId="{96A95975-A6BE-4984-B49E-3349A4584182}" dt="2026-03-26T18:50:05.560" v="62"/>
          <ac:picMkLst>
            <pc:docMk/>
            <pc:sldMk cId="2889834225" sldId="277"/>
            <ac:picMk id="10" creationId="{C660B0B1-20B4-47AF-7209-E0FDD5BF8C04}"/>
          </ac:picMkLst>
        </pc:picChg>
      </pc:sldChg>
      <pc:sldChg chg="addSp delSp modSp mod">
        <pc:chgData name="Roman Kolesnyk" userId="a3764b86-6f45-4fc2-adc0-3f2837478010" providerId="ADAL" clId="{96A95975-A6BE-4984-B49E-3349A4584182}" dt="2026-03-26T13:24:46.925" v="14" actId="14100"/>
        <pc:sldMkLst>
          <pc:docMk/>
          <pc:sldMk cId="2835381917" sldId="279"/>
        </pc:sldMkLst>
        <pc:spChg chg="del">
          <ac:chgData name="Roman Kolesnyk" userId="a3764b86-6f45-4fc2-adc0-3f2837478010" providerId="ADAL" clId="{96A95975-A6BE-4984-B49E-3349A4584182}" dt="2026-03-26T13:23:33.606" v="3" actId="478"/>
          <ac:spMkLst>
            <pc:docMk/>
            <pc:sldMk cId="2835381917" sldId="279"/>
            <ac:spMk id="7" creationId="{A23EEAB0-4EB5-0CF7-95FD-5D571FD1235D}"/>
          </ac:spMkLst>
        </pc:spChg>
        <pc:spChg chg="del">
          <ac:chgData name="Roman Kolesnyk" userId="a3764b86-6f45-4fc2-adc0-3f2837478010" providerId="ADAL" clId="{96A95975-A6BE-4984-B49E-3349A4584182}" dt="2026-03-26T13:23:28.617" v="1" actId="478"/>
          <ac:spMkLst>
            <pc:docMk/>
            <pc:sldMk cId="2835381917" sldId="279"/>
            <ac:spMk id="8" creationId="{85A0FD73-3DEE-B7DF-977F-C926B5815866}"/>
          </ac:spMkLst>
        </pc:spChg>
        <pc:spChg chg="add mod">
          <ac:chgData name="Roman Kolesnyk" userId="a3764b86-6f45-4fc2-adc0-3f2837478010" providerId="ADAL" clId="{96A95975-A6BE-4984-B49E-3349A4584182}" dt="2026-03-26T13:24:46.925" v="14" actId="14100"/>
          <ac:spMkLst>
            <pc:docMk/>
            <pc:sldMk cId="2835381917" sldId="279"/>
            <ac:spMk id="9" creationId="{8EFBD37D-E71B-272B-9BA9-2112D6F34E0E}"/>
          </ac:spMkLst>
        </pc:spChg>
        <pc:picChg chg="add mod">
          <ac:chgData name="Roman Kolesnyk" userId="a3764b86-6f45-4fc2-adc0-3f2837478010" providerId="ADAL" clId="{96A95975-A6BE-4984-B49E-3349A4584182}" dt="2026-03-26T13:23:48.153" v="8" actId="14100"/>
          <ac:picMkLst>
            <pc:docMk/>
            <pc:sldMk cId="2835381917" sldId="279"/>
            <ac:picMk id="6" creationId="{E6391FD6-FE52-77C7-9C7B-F0696D748A70}"/>
          </ac:picMkLst>
        </pc:picChg>
      </pc:sldChg>
      <pc:sldChg chg="modSp mod">
        <pc:chgData name="Roman Kolesnyk" userId="a3764b86-6f45-4fc2-adc0-3f2837478010" providerId="ADAL" clId="{96A95975-A6BE-4984-B49E-3349A4584182}" dt="2026-03-26T20:31:36.974" v="623" actId="20577"/>
        <pc:sldMkLst>
          <pc:docMk/>
          <pc:sldMk cId="2456279329" sldId="281"/>
        </pc:sldMkLst>
        <pc:spChg chg="mod">
          <ac:chgData name="Roman Kolesnyk" userId="a3764b86-6f45-4fc2-adc0-3f2837478010" providerId="ADAL" clId="{96A95975-A6BE-4984-B49E-3349A4584182}" dt="2026-03-26T20:31:36.974" v="623" actId="20577"/>
          <ac:spMkLst>
            <pc:docMk/>
            <pc:sldMk cId="2456279329" sldId="281"/>
            <ac:spMk id="11" creationId="{1A45CD40-BB7A-D3B3-0086-EE0C0C56186E}"/>
          </ac:spMkLst>
        </pc:spChg>
      </pc:sldChg>
      <pc:sldChg chg="delSp add mod">
        <pc:chgData name="Roman Kolesnyk" userId="a3764b86-6f45-4fc2-adc0-3f2837478010" providerId="ADAL" clId="{96A95975-A6BE-4984-B49E-3349A4584182}" dt="2026-03-26T20:22:12.256" v="511" actId="478"/>
        <pc:sldMkLst>
          <pc:docMk/>
          <pc:sldMk cId="3595306745" sldId="282"/>
        </pc:sldMkLst>
        <pc:spChg chg="del">
          <ac:chgData name="Roman Kolesnyk" userId="a3764b86-6f45-4fc2-adc0-3f2837478010" providerId="ADAL" clId="{96A95975-A6BE-4984-B49E-3349A4584182}" dt="2026-03-26T20:22:12.256" v="511" actId="478"/>
          <ac:spMkLst>
            <pc:docMk/>
            <pc:sldMk cId="3595306745" sldId="282"/>
            <ac:spMk id="11" creationId="{B3FD80C7-08E1-533B-736F-B5E8CC95A0E9}"/>
          </ac:spMkLst>
        </pc:spChg>
      </pc:sldChg>
      <pc:sldChg chg="delSp modSp add mod">
        <pc:chgData name="Roman Kolesnyk" userId="a3764b86-6f45-4fc2-adc0-3f2837478010" providerId="ADAL" clId="{96A95975-A6BE-4984-B49E-3349A4584182}" dt="2026-03-26T20:22:31.383" v="519" actId="14100"/>
        <pc:sldMkLst>
          <pc:docMk/>
          <pc:sldMk cId="3291985053" sldId="283"/>
        </pc:sldMkLst>
        <pc:spChg chg="del">
          <ac:chgData name="Roman Kolesnyk" userId="a3764b86-6f45-4fc2-adc0-3f2837478010" providerId="ADAL" clId="{96A95975-A6BE-4984-B49E-3349A4584182}" dt="2026-03-26T20:22:17.315" v="512" actId="478"/>
          <ac:spMkLst>
            <pc:docMk/>
            <pc:sldMk cId="3291985053" sldId="283"/>
            <ac:spMk id="11" creationId="{0C60E217-7124-DF8A-F75C-FD0B26EC22C9}"/>
          </ac:spMkLst>
        </pc:spChg>
        <pc:spChg chg="mod">
          <ac:chgData name="Roman Kolesnyk" userId="a3764b86-6f45-4fc2-adc0-3f2837478010" providerId="ADAL" clId="{96A95975-A6BE-4984-B49E-3349A4584182}" dt="2026-03-26T20:22:31.383" v="519" actId="14100"/>
          <ac:spMkLst>
            <pc:docMk/>
            <pc:sldMk cId="3291985053" sldId="283"/>
            <ac:spMk id="14" creationId="{77796627-53FC-C910-5DFF-344ACD3CF00F}"/>
          </ac:spMkLst>
        </pc:spChg>
        <pc:picChg chg="mod">
          <ac:chgData name="Roman Kolesnyk" userId="a3764b86-6f45-4fc2-adc0-3f2837478010" providerId="ADAL" clId="{96A95975-A6BE-4984-B49E-3349A4584182}" dt="2026-03-26T20:22:23.238" v="516" actId="1076"/>
          <ac:picMkLst>
            <pc:docMk/>
            <pc:sldMk cId="3291985053" sldId="283"/>
            <ac:picMk id="8" creationId="{F7D6C921-22A6-4229-8091-AE0CD8D7A93F}"/>
          </ac:picMkLst>
        </pc:picChg>
      </pc:sldChg>
      <pc:sldChg chg="delSp modSp add mod">
        <pc:chgData name="Roman Kolesnyk" userId="a3764b86-6f45-4fc2-adc0-3f2837478010" providerId="ADAL" clId="{96A95975-A6BE-4984-B49E-3349A4584182}" dt="2026-03-26T20:24:28.368" v="524" actId="14100"/>
        <pc:sldMkLst>
          <pc:docMk/>
          <pc:sldMk cId="3330015407" sldId="284"/>
        </pc:sldMkLst>
        <pc:spChg chg="del">
          <ac:chgData name="Roman Kolesnyk" userId="a3764b86-6f45-4fc2-adc0-3f2837478010" providerId="ADAL" clId="{96A95975-A6BE-4984-B49E-3349A4584182}" dt="2026-03-26T20:24:14.190" v="520" actId="478"/>
          <ac:spMkLst>
            <pc:docMk/>
            <pc:sldMk cId="3330015407" sldId="284"/>
            <ac:spMk id="11" creationId="{C781BE86-4353-8ED4-4306-83784902D9AB}"/>
          </ac:spMkLst>
        </pc:spChg>
        <pc:spChg chg="mod">
          <ac:chgData name="Roman Kolesnyk" userId="a3764b86-6f45-4fc2-adc0-3f2837478010" providerId="ADAL" clId="{96A95975-A6BE-4984-B49E-3349A4584182}" dt="2026-03-26T20:24:28.368" v="524" actId="14100"/>
          <ac:spMkLst>
            <pc:docMk/>
            <pc:sldMk cId="3330015407" sldId="284"/>
            <ac:spMk id="14" creationId="{D0143CC0-652E-4D04-D057-B82DD95217F2}"/>
          </ac:spMkLst>
        </pc:spChg>
      </pc:sldChg>
      <pc:sldChg chg="delSp modSp add mod">
        <pc:chgData name="Roman Kolesnyk" userId="a3764b86-6f45-4fc2-adc0-3f2837478010" providerId="ADAL" clId="{96A95975-A6BE-4984-B49E-3349A4584182}" dt="2026-03-26T20:24:46.924" v="529" actId="14100"/>
        <pc:sldMkLst>
          <pc:docMk/>
          <pc:sldMk cId="3666721009" sldId="285"/>
        </pc:sldMkLst>
        <pc:spChg chg="del">
          <ac:chgData name="Roman Kolesnyk" userId="a3764b86-6f45-4fc2-adc0-3f2837478010" providerId="ADAL" clId="{96A95975-A6BE-4984-B49E-3349A4584182}" dt="2026-03-26T20:24:35.370" v="525" actId="478"/>
          <ac:spMkLst>
            <pc:docMk/>
            <pc:sldMk cId="3666721009" sldId="285"/>
            <ac:spMk id="11" creationId="{9D519345-D02C-29F8-C64A-E3B65FB2AD99}"/>
          </ac:spMkLst>
        </pc:spChg>
        <pc:spChg chg="mod">
          <ac:chgData name="Roman Kolesnyk" userId="a3764b86-6f45-4fc2-adc0-3f2837478010" providerId="ADAL" clId="{96A95975-A6BE-4984-B49E-3349A4584182}" dt="2026-03-26T20:24:46.924" v="529" actId="14100"/>
          <ac:spMkLst>
            <pc:docMk/>
            <pc:sldMk cId="3666721009" sldId="285"/>
            <ac:spMk id="14" creationId="{969E0267-FD58-7159-F42B-B5459B7B6298}"/>
          </ac:spMkLst>
        </pc:spChg>
      </pc:sldChg>
      <pc:sldChg chg="add del">
        <pc:chgData name="Roman Kolesnyk" userId="a3764b86-6f45-4fc2-adc0-3f2837478010" providerId="ADAL" clId="{96A95975-A6BE-4984-B49E-3349A4584182}" dt="2026-03-26T20:24:53.162" v="530" actId="47"/>
        <pc:sldMkLst>
          <pc:docMk/>
          <pc:sldMk cId="3417033976" sldId="286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32784B9-147B-456B-55B6-325ADE935E0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835321F1-7ED9-D25B-994D-EA75BA85531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B04ADF75-71F6-C34C-6EEB-8338D74EC3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D80DFF-0E27-4639-8F86-1B567BCEFF8C}" type="datetimeFigureOut">
              <a:rPr lang="uk-UA" smtClean="0"/>
              <a:t>26.03.2026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E7C546D7-6DBA-4508-0CE0-A4FEF0BC35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6A20C40-AADB-7660-BCB5-F5F9031D9D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4AA930-D3D0-453E-B01B-31C78843BA1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710915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D6D3B16-B67F-FE4B-0A1F-90520561BC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D33CA2FE-B0F8-0626-71D6-03B416AB7D8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72C1C405-CF6C-15E5-E835-DCDE75DA27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D80DFF-0E27-4639-8F86-1B567BCEFF8C}" type="datetimeFigureOut">
              <a:rPr lang="uk-UA" smtClean="0"/>
              <a:t>26.03.2026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5DC9C137-5A16-F419-482D-F0F17D5D9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F34D1379-4A53-635F-8264-070A32CA11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4AA930-D3D0-453E-B01B-31C78843BA1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837787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25065E31-DF4E-1CD6-BFAA-BB78D0CAA99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B8B48788-0ECC-C9A7-A0B0-B6773EFF56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4DA45F8C-5D7D-EF4F-F7AE-10B02971B9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D80DFF-0E27-4639-8F86-1B567BCEFF8C}" type="datetimeFigureOut">
              <a:rPr lang="uk-UA" smtClean="0"/>
              <a:t>26.03.2026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090328BB-B9A4-31F3-4615-46DDBD410E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C9E3536E-8E2B-5E77-FC7F-7BBE99171D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4AA930-D3D0-453E-B01B-31C78843BA1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1591120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689F54E-8F59-3230-6574-EC4F8C67DE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BD8EA8DC-8EC0-6E70-B644-7BF5266264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2F06EC94-9948-147C-3DE8-B008F93A3E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D80DFF-0E27-4639-8F86-1B567BCEFF8C}" type="datetimeFigureOut">
              <a:rPr lang="uk-UA" smtClean="0"/>
              <a:t>26.03.2026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E64965FF-D2C0-4D04-3EB8-20161138ED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D460620D-D8BC-EA0D-F2E9-1E8C6054B8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4AA930-D3D0-453E-B01B-31C78843BA1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8861146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D1635EC-147D-6100-73F5-D48CDF7B82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C807221D-39AD-6E41-A8FE-B06CE860C3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FE38EB94-7060-5232-FFA2-58EA309088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D80DFF-0E27-4639-8F86-1B567BCEFF8C}" type="datetimeFigureOut">
              <a:rPr lang="uk-UA" smtClean="0"/>
              <a:t>26.03.2026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93D1D796-1620-E255-0BAA-A5072097B4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089F3D1-E567-8E37-7B0D-FC3BBB34FF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4AA930-D3D0-453E-B01B-31C78843BA1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523457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D0DC972-0B9C-49F2-359E-CACB20A446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253026CD-80CF-DD54-172C-8EFD57D07E7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B2C97322-2F31-B7C5-3AC4-860ED2B727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74C5FFEA-DEB7-CE66-6F13-6D6597513B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D80DFF-0E27-4639-8F86-1B567BCEFF8C}" type="datetimeFigureOut">
              <a:rPr lang="uk-UA" smtClean="0"/>
              <a:t>26.03.2026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8A8F8A45-09D3-EA67-FB07-D8DFB782A7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478CA2CA-C8A4-6894-B6FC-121243DC5B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4AA930-D3D0-453E-B01B-31C78843BA1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47531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2D99E85-B210-B17D-3FBF-B2F25B639B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AC87C855-3B0C-E3EA-B9CA-4155E58C75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85860692-8BEA-6A3D-7796-355649BA2D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98DCBD2F-0FD2-62E3-D218-D87EA48891A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B092EB86-1977-8BD3-771F-A1051F896A1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FFBC9276-B769-5BCC-5D5A-A4E96C91A7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D80DFF-0E27-4639-8F86-1B567BCEFF8C}" type="datetimeFigureOut">
              <a:rPr lang="uk-UA" smtClean="0"/>
              <a:t>26.03.2026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564A9858-D5BF-CEAF-D711-9223DCC224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5672589C-1EF8-922D-0D48-9459ADFC3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4AA930-D3D0-453E-B01B-31C78843BA1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1213091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90A4FC-366C-2EAE-9BAB-23BCF7D0BD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F2020474-5E07-0905-BF8E-DFE3C77B32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D80DFF-0E27-4639-8F86-1B567BCEFF8C}" type="datetimeFigureOut">
              <a:rPr lang="uk-UA" smtClean="0"/>
              <a:t>26.03.2026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45633C7A-4C47-D78B-10BB-500ED866E9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8ED2032A-0F56-71B8-A38B-E2B39C6EF1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4AA930-D3D0-453E-B01B-31C78843BA1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870667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27A208E2-BA39-FA56-CF4A-62DBD22076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D80DFF-0E27-4639-8F86-1B567BCEFF8C}" type="datetimeFigureOut">
              <a:rPr lang="uk-UA" smtClean="0"/>
              <a:t>26.03.2026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D4D6A353-53DF-5AC5-F14C-11E3093BCC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A5B6D2B3-0D7C-AC56-8112-8C6EE747F9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4AA930-D3D0-453E-B01B-31C78843BA1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003373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D25280D-5AEC-C5A4-A78B-7AB1D05D98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BA40677F-D4A0-7679-7078-D40E1CBF62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00799096-664B-ADC7-7570-9CC549DD7B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061B1769-4052-63E2-02CA-DECBED5BD4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D80DFF-0E27-4639-8F86-1B567BCEFF8C}" type="datetimeFigureOut">
              <a:rPr lang="uk-UA" smtClean="0"/>
              <a:t>26.03.2026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130BDA17-1F5B-006A-945F-85FB8D2773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6C01A079-BF6E-406D-47A3-AAAFA47CC4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4AA930-D3D0-453E-B01B-31C78843BA1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8304951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DD5B9F0-A22F-9997-15D2-CE7BF31714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9D186BA6-F1C1-6EE3-D550-9635231B3A0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B655537B-D9EE-F857-E5E2-737D83DD1D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35EEF11B-A813-1703-EB44-7F58D4A7F4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D80DFF-0E27-4639-8F86-1B567BCEFF8C}" type="datetimeFigureOut">
              <a:rPr lang="uk-UA" smtClean="0"/>
              <a:t>26.03.2026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37FFB8BA-2189-E40C-70F2-097B3834F5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98D9A875-5532-FA1D-5F27-3FBA291D99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4AA930-D3D0-453E-B01B-31C78843BA1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997244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B878D562-77ED-7865-EF92-65B813DBD4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70492367-2AD2-66BE-1D48-335EE394C5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2A7CBD4A-97C0-E862-DB98-BD46FBE8321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AD80DFF-0E27-4639-8F86-1B567BCEFF8C}" type="datetimeFigureOut">
              <a:rPr lang="uk-UA" smtClean="0"/>
              <a:t>26.03.2026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D7D22DC-7BB7-484B-7B84-838070CFA34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6FCA220C-5811-EE59-C5B4-B2F2B939BD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04AA930-D3D0-453E-B01B-31C78843BA1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681793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openxmlformats.org/officeDocument/2006/relationships/image" Target="../media/image6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7" Type="http://schemas.openxmlformats.org/officeDocument/2006/relationships/image" Target="../media/image6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30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7" Type="http://schemas.openxmlformats.org/officeDocument/2006/relationships/image" Target="../media/image6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3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Relationship Id="rId9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Прапор Сполучених Штатів Америки">
            <a:extLst>
              <a:ext uri="{FF2B5EF4-FFF2-40B4-BE49-F238E27FC236}">
                <a16:creationId xmlns:a16="http://schemas.microsoft.com/office/drawing/2014/main" id="{8F0D2DCD-3804-AEBB-B85A-F1687D6E199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42" y="221742"/>
            <a:ext cx="2528697" cy="1335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63E0696-22F1-41A4-20E1-8E930D6F8BA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86248" y="145225"/>
            <a:ext cx="2999810" cy="148818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2D79F27-CF06-A876-E091-540DC3917C27}"/>
              </a:ext>
            </a:extLst>
          </p:cNvPr>
          <p:cNvSpPr txBox="1"/>
          <p:nvPr/>
        </p:nvSpPr>
        <p:spPr>
          <a:xfrm>
            <a:off x="1331976" y="2397948"/>
            <a:ext cx="952804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600" dirty="0">
                <a:latin typeface="Verdana Pro Black" panose="020B0A04030504040204" pitchFamily="34" charset="0"/>
              </a:rPr>
              <a:t>Репроцесинг медичних виробів:</a:t>
            </a:r>
          </a:p>
          <a:p>
            <a:pPr algn="ctr"/>
            <a:r>
              <a:rPr lang="uk-UA" sz="3600" dirty="0">
                <a:latin typeface="Verdana Pro Black" panose="020B0A04030504040204" pitchFamily="34" charset="0"/>
              </a:rPr>
              <a:t>ключові проблеми впровадження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F237BF8-B1F8-4853-3A40-476AAFA78A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80376" y="5321808"/>
            <a:ext cx="4305682" cy="123405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756C585-62A8-F8ED-054C-890FC8BEC627}"/>
              </a:ext>
            </a:extLst>
          </p:cNvPr>
          <p:cNvSpPr txBox="1"/>
          <p:nvPr/>
        </p:nvSpPr>
        <p:spPr>
          <a:xfrm>
            <a:off x="305942" y="5909536"/>
            <a:ext cx="59942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>
                <a:latin typeface="Verdana Pro Black" panose="020B0A04030504040204" pitchFamily="34" charset="0"/>
              </a:rPr>
              <a:t>Роман Колесник</a:t>
            </a:r>
          </a:p>
          <a:p>
            <a:r>
              <a:rPr lang="uk-UA" dirty="0">
                <a:latin typeface="Verdana" panose="020B0604030504040204" pitchFamily="34" charset="0"/>
                <a:ea typeface="Verdana" panose="020B0604030504040204" pitchFamily="34" charset="0"/>
              </a:rPr>
              <a:t>проєктний менеджер РАТН, лікар-епідеміолог</a:t>
            </a:r>
          </a:p>
        </p:txBody>
      </p:sp>
    </p:spTree>
    <p:extLst>
      <p:ext uri="{BB962C8B-B14F-4D97-AF65-F5344CB8AC3E}">
        <p14:creationId xmlns:p14="http://schemas.microsoft.com/office/powerpoint/2010/main" val="42626342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0648515-CD38-341D-9338-E1FCF34C55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D2B783EE-0239-4717-BBEA-8C9EAC61C8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E576422-D67B-C313-0231-144E1CFB5B41}"/>
              </a:ext>
            </a:extLst>
          </p:cNvPr>
          <p:cNvSpPr txBox="1"/>
          <p:nvPr/>
        </p:nvSpPr>
        <p:spPr>
          <a:xfrm>
            <a:off x="838201" y="1825625"/>
            <a:ext cx="5092194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2000" b="1" u="sng" dirty="0" err="1"/>
              <a:t>Фізичні</a:t>
            </a:r>
            <a:r>
              <a:rPr lang="en-US" sz="2000" b="1" u="sng" dirty="0"/>
              <a:t> </a:t>
            </a:r>
            <a:r>
              <a:rPr lang="en-US" sz="2000" b="1" u="sng" dirty="0" err="1"/>
              <a:t>методи</a:t>
            </a:r>
            <a:r>
              <a:rPr lang="en-US" sz="2000" b="1" u="sng" dirty="0"/>
              <a:t> </a:t>
            </a:r>
            <a:r>
              <a:rPr lang="en-US" sz="2000" b="1" u="sng" dirty="0" err="1"/>
              <a:t>стерилізації</a:t>
            </a:r>
            <a:r>
              <a:rPr lang="en-US" sz="2000" b="1" u="sng" dirty="0"/>
              <a:t>: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b="1" dirty="0"/>
              <a:t>	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b="1" dirty="0"/>
              <a:t>1) </a:t>
            </a:r>
            <a:r>
              <a:rPr lang="en-US" sz="2000" b="1" dirty="0" err="1"/>
              <a:t>парова</a:t>
            </a:r>
            <a:r>
              <a:rPr lang="en-US" sz="2000" b="1" dirty="0"/>
              <a:t> </a:t>
            </a:r>
            <a:r>
              <a:rPr lang="en-US" sz="2000" b="1" dirty="0" err="1"/>
              <a:t>стерилізація</a:t>
            </a:r>
            <a:r>
              <a:rPr lang="en-US" sz="2000" b="1" dirty="0"/>
              <a:t>: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i="1" dirty="0" err="1"/>
              <a:t>фракційна</a:t>
            </a:r>
            <a:r>
              <a:rPr lang="en-US" sz="2000" b="1" i="1" dirty="0"/>
              <a:t> </a:t>
            </a:r>
            <a:r>
              <a:rPr lang="en-US" sz="2000" b="1" i="1" dirty="0" err="1"/>
              <a:t>вакуумна</a:t>
            </a:r>
            <a:r>
              <a:rPr lang="en-US" sz="2000" b="1" i="1" dirty="0"/>
              <a:t> (</a:t>
            </a:r>
            <a:r>
              <a:rPr lang="en-US" sz="2000" b="1" i="1" dirty="0" err="1"/>
              <a:t>форвакуумна</a:t>
            </a:r>
            <a:r>
              <a:rPr lang="en-US" sz="2000" b="1" i="1" dirty="0"/>
              <a:t>) </a:t>
            </a:r>
            <a:r>
              <a:rPr lang="en-US" sz="2000" b="1" i="1" dirty="0" err="1"/>
              <a:t>парова</a:t>
            </a:r>
            <a:r>
              <a:rPr lang="en-US" sz="2000" b="1" i="1" dirty="0"/>
              <a:t> </a:t>
            </a:r>
            <a:r>
              <a:rPr lang="en-US" sz="2000" b="1" i="1" dirty="0" err="1"/>
              <a:t>стерилізація</a:t>
            </a:r>
            <a:endParaRPr lang="en-US" sz="2000" b="1" i="1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i="1" dirty="0" err="1"/>
              <a:t>стерилізація</a:t>
            </a:r>
            <a:r>
              <a:rPr lang="en-US" sz="2000" b="1" i="1" dirty="0"/>
              <a:t> з </a:t>
            </a:r>
            <a:r>
              <a:rPr lang="en-US" sz="2000" b="1" i="1" dirty="0" err="1"/>
              <a:t>гравітаційним</a:t>
            </a:r>
            <a:r>
              <a:rPr lang="uk-UA" sz="2000" b="1" i="1" dirty="0"/>
              <a:t> </a:t>
            </a:r>
            <a:r>
              <a:rPr lang="en-US" sz="2000" b="1" i="1" dirty="0" err="1"/>
              <a:t>заміщенням</a:t>
            </a:r>
            <a:r>
              <a:rPr lang="en-US" sz="2000" b="1" i="1" dirty="0"/>
              <a:t> </a:t>
            </a:r>
            <a:r>
              <a:rPr lang="en-US" sz="2000" b="1" i="1" dirty="0" err="1"/>
              <a:t>повітря</a:t>
            </a:r>
            <a:r>
              <a:rPr lang="en-US" sz="2000" b="1" i="1" dirty="0"/>
              <a:t> (</a:t>
            </a:r>
            <a:r>
              <a:rPr lang="en-US" sz="2000" b="1" i="1" dirty="0" err="1"/>
              <a:t>гравітаційна</a:t>
            </a:r>
            <a:r>
              <a:rPr lang="uk-UA" sz="2000" b="1" i="1" dirty="0"/>
              <a:t> </a:t>
            </a:r>
            <a:r>
              <a:rPr lang="en-US" sz="2000" b="1" i="1" dirty="0" err="1"/>
              <a:t>парова</a:t>
            </a:r>
            <a:r>
              <a:rPr lang="uk-UA" sz="2000" b="1" i="1" dirty="0"/>
              <a:t> </a:t>
            </a:r>
            <a:r>
              <a:rPr lang="en-US" sz="2000" b="1" i="1" dirty="0" err="1"/>
              <a:t>стерилізація</a:t>
            </a:r>
            <a:r>
              <a:rPr lang="en-US" sz="2000" b="1" i="1" dirty="0"/>
              <a:t>)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b="1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b="1" dirty="0"/>
              <a:t>2) </a:t>
            </a:r>
            <a:r>
              <a:rPr lang="en-US" sz="2000" b="1" dirty="0" err="1"/>
              <a:t>сухо</a:t>
            </a:r>
            <a:r>
              <a:rPr lang="uk-UA" sz="2000" b="1" dirty="0"/>
              <a:t>-повітряна</a:t>
            </a:r>
            <a:r>
              <a:rPr lang="en-US" sz="2000" b="1" dirty="0"/>
              <a:t> </a:t>
            </a:r>
            <a:r>
              <a:rPr lang="en-US" sz="2000" b="1" dirty="0" err="1"/>
              <a:t>стерилізація</a:t>
            </a:r>
            <a:endParaRPr lang="en-US" sz="2000" b="1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b="1" dirty="0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A7B99495-F43F-4D80-A44F-2CB4764EB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20569" y="1364732"/>
            <a:ext cx="947488" cy="92178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F385399-9151-DA75-0F43-AD9EC04D0EF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5465" r="17917" b="-1"/>
          <a:stretch>
            <a:fillRect/>
          </a:stretch>
        </p:blipFill>
        <p:spPr>
          <a:xfrm>
            <a:off x="7901259" y="2727729"/>
            <a:ext cx="4290741" cy="4130271"/>
          </a:xfrm>
          <a:custGeom>
            <a:avLst/>
            <a:gdLst/>
            <a:ahLst/>
            <a:cxnLst/>
            <a:rect l="l" t="t" r="r" b="b"/>
            <a:pathLst>
              <a:path w="4290741" h="4130271">
                <a:moveTo>
                  <a:pt x="2503809" y="0"/>
                </a:moveTo>
                <a:cubicBezTo>
                  <a:pt x="3157405" y="0"/>
                  <a:pt x="3752509" y="250434"/>
                  <a:pt x="4198398" y="660580"/>
                </a:cubicBezTo>
                <a:lnTo>
                  <a:pt x="4290741" y="751286"/>
                </a:lnTo>
                <a:lnTo>
                  <a:pt x="4290741" y="4130271"/>
                </a:lnTo>
                <a:lnTo>
                  <a:pt x="604508" y="4130271"/>
                </a:lnTo>
                <a:lnTo>
                  <a:pt x="461940" y="3953232"/>
                </a:lnTo>
                <a:cubicBezTo>
                  <a:pt x="171051" y="3544183"/>
                  <a:pt x="0" y="3043971"/>
                  <a:pt x="0" y="2503809"/>
                </a:cubicBezTo>
                <a:cubicBezTo>
                  <a:pt x="0" y="1120992"/>
                  <a:pt x="1120992" y="0"/>
                  <a:pt x="2503809" y="0"/>
                </a:cubicBezTo>
                <a:close/>
              </a:path>
            </a:pathLst>
          </a:custGeom>
        </p:spPr>
      </p:pic>
      <p:sp>
        <p:nvSpPr>
          <p:cNvPr id="18" name="Arc 17">
            <a:extLst>
              <a:ext uri="{FF2B5EF4-FFF2-40B4-BE49-F238E27FC236}">
                <a16:creationId xmlns:a16="http://schemas.microsoft.com/office/drawing/2014/main" id="{70BEB1E7-2F88-40BC-B73D-42E5B6F80B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4759070" flipV="1">
            <a:off x="6034138" y="-673140"/>
            <a:ext cx="4021193" cy="4021193"/>
          </a:xfrm>
          <a:prstGeom prst="arc">
            <a:avLst>
              <a:gd name="adj1" fmla="val 16200000"/>
              <a:gd name="adj2" fmla="val 20093138"/>
            </a:avLst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F139D6E-0A4D-8B9D-A3C5-A1CD778289C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0913" r="15322" b="2"/>
          <a:stretch>
            <a:fillRect/>
          </a:stretch>
        </p:blipFill>
        <p:spPr>
          <a:xfrm>
            <a:off x="6261607" y="1"/>
            <a:ext cx="3519312" cy="3007909"/>
          </a:xfrm>
          <a:custGeom>
            <a:avLst/>
            <a:gdLst/>
            <a:ahLst/>
            <a:cxnLst/>
            <a:rect l="l" t="t" r="r" b="b"/>
            <a:pathLst>
              <a:path w="3519312" h="3007909">
                <a:moveTo>
                  <a:pt x="519780" y="0"/>
                </a:moveTo>
                <a:lnTo>
                  <a:pt x="2999532" y="0"/>
                </a:lnTo>
                <a:lnTo>
                  <a:pt x="3003921" y="3989"/>
                </a:lnTo>
                <a:cubicBezTo>
                  <a:pt x="3322356" y="322424"/>
                  <a:pt x="3519312" y="762338"/>
                  <a:pt x="3519312" y="1248253"/>
                </a:cubicBezTo>
                <a:cubicBezTo>
                  <a:pt x="3519312" y="2220084"/>
                  <a:pt x="2731487" y="3007909"/>
                  <a:pt x="1759656" y="3007909"/>
                </a:cubicBezTo>
                <a:cubicBezTo>
                  <a:pt x="787826" y="3007909"/>
                  <a:pt x="0" y="2220084"/>
                  <a:pt x="0" y="1248253"/>
                </a:cubicBezTo>
                <a:cubicBezTo>
                  <a:pt x="0" y="762338"/>
                  <a:pt x="196957" y="322424"/>
                  <a:pt x="515392" y="3989"/>
                </a:cubicBezTo>
                <a:close/>
              </a:path>
            </a:pathLst>
          </a:custGeom>
        </p:spPr>
      </p:pic>
      <p:pic>
        <p:nvPicPr>
          <p:cNvPr id="4" name="Picture 2" descr="Прапор Сполучених Штатів Америки">
            <a:extLst>
              <a:ext uri="{FF2B5EF4-FFF2-40B4-BE49-F238E27FC236}">
                <a16:creationId xmlns:a16="http://schemas.microsoft.com/office/drawing/2014/main" id="{C6FD30CC-3562-18F0-45D5-707B4829B68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831" y="6012489"/>
            <a:ext cx="1246361" cy="658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4C662E3-F77D-DA26-89F6-A86E99CE459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79684" y="5975076"/>
            <a:ext cx="1477349" cy="732903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0EAE833-DEC3-0AEC-C0B1-559F8893F0AE}"/>
              </a:ext>
            </a:extLst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289831" y="187433"/>
            <a:ext cx="2795480" cy="818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04507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89CA0CB-8601-32F8-6B39-559C478937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B0EEE2BD-FBD3-9886-159F-E07E244231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4632" y="1471972"/>
            <a:ext cx="3517119" cy="3907909"/>
          </a:xfrm>
          <a:prstGeom prst="rect">
            <a:avLst/>
          </a:prstGeom>
        </p:spPr>
      </p:pic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DCD67800-37AC-4E14-89B0-F79DCB3FB8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165600" y="1573887"/>
            <a:ext cx="0" cy="3710227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2" descr="Стерилизатор оксидом этилена - Все производители медицинского оборудования">
            <a:extLst>
              <a:ext uri="{FF2B5EF4-FFF2-40B4-BE49-F238E27FC236}">
                <a16:creationId xmlns:a16="http://schemas.microsoft.com/office/drawing/2014/main" id="{B66C83E0-C90C-CED4-DBD7-17774FCCE3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10676" y="1657254"/>
            <a:ext cx="3537345" cy="3537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20F1788F-A5AE-4188-8274-F7F2E3833E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995920" y="1573887"/>
            <a:ext cx="0" cy="3710227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6" descr="Плазмовий стерилізатор на 103 л. Р150">
            <a:extLst>
              <a:ext uri="{FF2B5EF4-FFF2-40B4-BE49-F238E27FC236}">
                <a16:creationId xmlns:a16="http://schemas.microsoft.com/office/drawing/2014/main" id="{0C3AAD5A-5543-4BB8-63D0-EADD19E15D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162336" y="1667368"/>
            <a:ext cx="3517120" cy="3517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Прапор Сполучених Штатів Америки">
            <a:extLst>
              <a:ext uri="{FF2B5EF4-FFF2-40B4-BE49-F238E27FC236}">
                <a16:creationId xmlns:a16="http://schemas.microsoft.com/office/drawing/2014/main" id="{451A5654-81B0-CEC2-F619-F9DCB4FCEA8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831" y="6012489"/>
            <a:ext cx="1246361" cy="658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 descr="Зображення, що містить Шрифт, логотип, Графіка, текст&#10;&#10;Вміст на основі ШІ може бути неправильним.">
            <a:extLst>
              <a:ext uri="{FF2B5EF4-FFF2-40B4-BE49-F238E27FC236}">
                <a16:creationId xmlns:a16="http://schemas.microsoft.com/office/drawing/2014/main" id="{E7D86F0B-66DA-692E-ABFC-0261A4EE086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79684" y="5975076"/>
            <a:ext cx="1477349" cy="73290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E55E4AA2-44F7-71B4-0807-02183290EF0B}"/>
              </a:ext>
            </a:extLst>
          </p:cNvPr>
          <p:cNvSpPr txBox="1"/>
          <p:nvPr/>
        </p:nvSpPr>
        <p:spPr>
          <a:xfrm>
            <a:off x="3032110" y="450551"/>
            <a:ext cx="609447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2400" b="1" u="sng" dirty="0">
                <a:solidFill>
                  <a:srgbClr val="FF0000"/>
                </a:solidFill>
                <a:latin typeface="Museo Sans Cyrl 700" panose="02000000000000000000" pitchFamily="50" charset="-52"/>
              </a:rPr>
              <a:t>Хімічні методи стерилізації</a:t>
            </a:r>
          </a:p>
        </p:txBody>
      </p:sp>
      <p:sp>
        <p:nvSpPr>
          <p:cNvPr id="20" name="Прямокутник 19">
            <a:extLst>
              <a:ext uri="{FF2B5EF4-FFF2-40B4-BE49-F238E27FC236}">
                <a16:creationId xmlns:a16="http://schemas.microsoft.com/office/drawing/2014/main" id="{C386F202-F126-A3B2-6C33-27D39F3589DE}"/>
              </a:ext>
            </a:extLst>
          </p:cNvPr>
          <p:cNvSpPr/>
          <p:nvPr/>
        </p:nvSpPr>
        <p:spPr>
          <a:xfrm>
            <a:off x="9381744" y="2514600"/>
            <a:ext cx="813816" cy="621792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69EBEA9-24D0-400A-632A-B4577CC4E818}"/>
              </a:ext>
            </a:extLst>
          </p:cNvPr>
          <p:cNvSpPr txBox="1"/>
          <p:nvPr/>
        </p:nvSpPr>
        <p:spPr>
          <a:xfrm>
            <a:off x="4700530" y="5291159"/>
            <a:ext cx="275763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uk-UA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useo Sans Cyrl 700" panose="02000000000000000000" pitchFamily="50" charset="-52"/>
                <a:ea typeface="+mn-ea"/>
                <a:cs typeface="+mn-cs"/>
              </a:rPr>
              <a:t>стерилізація оксидом етилену</a:t>
            </a:r>
            <a:endParaRPr lang="uk-UA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849E069-380C-C406-1A51-AF914E2D2735}"/>
              </a:ext>
            </a:extLst>
          </p:cNvPr>
          <p:cNvSpPr txBox="1"/>
          <p:nvPr/>
        </p:nvSpPr>
        <p:spPr>
          <a:xfrm>
            <a:off x="358904" y="5284113"/>
            <a:ext cx="366162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b="1" dirty="0">
                <a:latin typeface="Museo Sans Cyrl 700" panose="02000000000000000000" pitchFamily="50" charset="-52"/>
              </a:rPr>
              <a:t>стерилізація паро-формальдегідною сумішшю</a:t>
            </a:r>
            <a:endParaRPr lang="uk-UA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47ECCFE-49FD-90CE-3135-0B5EBE81D8DE}"/>
              </a:ext>
            </a:extLst>
          </p:cNvPr>
          <p:cNvSpPr txBox="1"/>
          <p:nvPr/>
        </p:nvSpPr>
        <p:spPr>
          <a:xfrm>
            <a:off x="8070844" y="5395116"/>
            <a:ext cx="388618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b="1" dirty="0">
                <a:latin typeface="Museo Sans Cyrl 700" panose="02000000000000000000" pitchFamily="50" charset="-52"/>
              </a:rPr>
              <a:t>стерилізація пероксидом водню </a:t>
            </a:r>
            <a:endParaRPr lang="uk-UA" dirty="0"/>
          </a:p>
        </p:txBody>
      </p:sp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99106D64-4BC0-3DFA-2688-24B498355E69}"/>
              </a:ext>
            </a:extLst>
          </p:cNvPr>
          <p:cNvPicPr/>
          <p:nvPr/>
        </p:nvPicPr>
        <p:blipFill>
          <a:blip r:embed="rId7"/>
          <a:stretch>
            <a:fillRect/>
          </a:stretch>
        </p:blipFill>
        <p:spPr>
          <a:xfrm>
            <a:off x="9265546" y="135592"/>
            <a:ext cx="2795480" cy="818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50265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A7CA6ED-77DF-9E31-40E1-543B5CE9B3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DE208E9D-F0C4-2590-54E2-42489DEDEEE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733" r="22423" b="1"/>
          <a:stretch>
            <a:fillRect/>
          </a:stretch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3184F3B-7020-65EC-D8C8-88590890E456}"/>
              </a:ext>
            </a:extLst>
          </p:cNvPr>
          <p:cNvSpPr txBox="1"/>
          <p:nvPr/>
        </p:nvSpPr>
        <p:spPr>
          <a:xfrm>
            <a:off x="289828" y="1349506"/>
            <a:ext cx="3822189" cy="466297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/>
          <a:p>
            <a:pPr marL="228600" marR="0" lvl="0" algn="ctr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uk-UA" sz="1600" b="1" i="0" u="sng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Розробити і затвердити стратегію/план навчання працівників структурного підрозділу з репроцесингу медичних виробів</a:t>
            </a:r>
          </a:p>
          <a:p>
            <a:pPr marL="0" marR="0" lvl="0" indent="-22860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uk-UA" sz="1400" b="1" i="1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визначити перелік кваліфікаційних вимог до працівників структурного 	підрозділу з репроцесингу медичних виробів</a:t>
            </a:r>
          </a:p>
          <a:p>
            <a:pPr marL="0" marR="0" lvl="0" indent="-22860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uk-UA" sz="1400" b="1" i="1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визначити перелік навчальних закладів</a:t>
            </a:r>
          </a:p>
          <a:p>
            <a:pPr marL="0" marR="0" lvl="0" indent="-22860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uk-UA" sz="1400" b="1" i="1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розробити і затвердити СОП для проведення навчання на місцях</a:t>
            </a:r>
          </a:p>
          <a:p>
            <a:pPr marL="0" marR="0" lvl="0" indent="-22860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uk-UA" sz="1400" b="1" i="1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розробити і затвердити підходи до допуску працівників на робоче місце</a:t>
            </a:r>
          </a:p>
          <a:p>
            <a:pPr marL="457200" marR="0" lvl="0" indent="-22860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uk-UA" sz="1400" b="1" i="0" u="none" strike="noStrike" cap="none" spc="0" normalizeH="0" baseline="0" noProof="0" dirty="0">
              <a:ln>
                <a:noFill/>
              </a:ln>
              <a:effectLst/>
              <a:uLnTx/>
              <a:uFillTx/>
            </a:endParaRPr>
          </a:p>
          <a:p>
            <a:pPr marL="457200" marR="0" lvl="0" indent="-22860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uk-UA" sz="1400" b="1" i="0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Проведення навчання працівників структурного підрозділу з репроцесингу медичних виробів та інших залучених працівників</a:t>
            </a:r>
          </a:p>
          <a:p>
            <a:pPr marL="457200" marR="0" lvl="0" indent="-22860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uk-UA" sz="1400" b="1" i="0" strike="noStrike" cap="none" spc="0" normalizeH="0" baseline="0" noProof="0" dirty="0">
              <a:ln>
                <a:noFill/>
              </a:ln>
              <a:effectLst/>
              <a:uLnTx/>
              <a:uFillTx/>
            </a:endParaRPr>
          </a:p>
          <a:p>
            <a:pPr marL="457200" marR="0" lvl="0" indent="-22860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uk-UA" sz="1400" b="1" i="0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Розробити і затвердити графік навчання працівників</a:t>
            </a:r>
            <a:endParaRPr lang="uk-UA" sz="1400" noProof="0" dirty="0"/>
          </a:p>
        </p:txBody>
      </p:sp>
      <p:pic>
        <p:nvPicPr>
          <p:cNvPr id="4" name="Picture 2" descr="Прапор Сполучених Штатів Америки">
            <a:extLst>
              <a:ext uri="{FF2B5EF4-FFF2-40B4-BE49-F238E27FC236}">
                <a16:creationId xmlns:a16="http://schemas.microsoft.com/office/drawing/2014/main" id="{AA9226BA-64A8-2D4D-B08F-B20329A4390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831" y="6012489"/>
            <a:ext cx="1246361" cy="658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7239A7D-E425-AF8A-9221-637F2F5E607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79684" y="5975076"/>
            <a:ext cx="1477349" cy="732903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E6ECBC5A-8738-1F11-C31B-BE08CC2FBFEC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138452" y="187433"/>
            <a:ext cx="2795480" cy="818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23894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14E3EEE-6CAA-BC6A-DF63-75AF198EB5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Місце для тексту 1">
            <a:extLst>
              <a:ext uri="{FF2B5EF4-FFF2-40B4-BE49-F238E27FC236}">
                <a16:creationId xmlns:a16="http://schemas.microsoft.com/office/drawing/2014/main" id="{F06FAA34-D8C2-08C1-9E7A-D4984475C4A2}"/>
              </a:ext>
            </a:extLst>
          </p:cNvPr>
          <p:cNvSpPr txBox="1">
            <a:spLocks/>
          </p:cNvSpPr>
          <p:nvPr/>
        </p:nvSpPr>
        <p:spPr>
          <a:xfrm>
            <a:off x="481013" y="3752849"/>
            <a:ext cx="3290887" cy="24526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fontAlgn="auto"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sz="3600" b="1" i="0" u="none" strike="noStrike" cap="none" spc="0" normalizeH="0" baseline="0" noProof="0">
                <a:ln>
                  <a:noFill/>
                </a:ln>
                <a:effectLst/>
                <a:uLnTx/>
                <a:uFillTx/>
                <a:ea typeface="+mj-ea"/>
                <a:cs typeface="+mj-cs"/>
              </a:rPr>
              <a:t>Моніторинг, оцінка та зворотній зв’язок</a:t>
            </a:r>
          </a:p>
          <a:p>
            <a:pPr marL="0" marR="0" lvl="0" indent="0" fontAlgn="auto"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endParaRPr kumimoji="0" lang="en-US" sz="3600" b="0" i="0" u="none" strike="noStrike" cap="none" spc="0" normalizeH="0" baseline="0" noProof="0">
              <a:ln>
                <a:noFill/>
              </a:ln>
              <a:effectLst/>
              <a:uLnTx/>
              <a:uFillTx/>
              <a:ea typeface="+mj-ea"/>
              <a:cs typeface="+mj-cs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D198AF67-0486-2E6E-7699-F4D6A2B222B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3286" b="30871"/>
          <a:stretch>
            <a:fillRect/>
          </a:stretch>
        </p:blipFill>
        <p:spPr>
          <a:xfrm>
            <a:off x="20" y="10"/>
            <a:ext cx="12191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Прямокутник 2">
            <a:extLst>
              <a:ext uri="{FF2B5EF4-FFF2-40B4-BE49-F238E27FC236}">
                <a16:creationId xmlns:a16="http://schemas.microsoft.com/office/drawing/2014/main" id="{4194E00F-9580-41CE-637A-EF8BAF860DCE}"/>
              </a:ext>
            </a:extLst>
          </p:cNvPr>
          <p:cNvSpPr/>
          <p:nvPr/>
        </p:nvSpPr>
        <p:spPr>
          <a:xfrm>
            <a:off x="4223982" y="3752850"/>
            <a:ext cx="7485413" cy="24526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uk-UA" sz="1600" b="1" noProof="0" dirty="0"/>
              <a:t>1. Розробити, затвердити і довести до відома працівників контрольний список (чек-лист) з проведення моніторингу  СОП.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uk-UA" sz="1600" b="1" noProof="0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uk-UA" sz="1600" b="1" noProof="0" dirty="0"/>
              <a:t>2. Розробити і затвердити графік проведення 	моніторингових оцінок.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uk-UA" sz="1600" b="1" noProof="0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uk-UA" sz="1600" b="1" noProof="0" dirty="0"/>
              <a:t>3. Документувати результати проведених моніторингових оцінок і коригувати виявленні невідповідності.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uk-UA" sz="1600" b="1" noProof="0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uk-UA" sz="1600" b="1" noProof="0" dirty="0"/>
              <a:t>4. Надавати зворотній зв’язок зацікавленим сторонам.</a:t>
            </a:r>
            <a:endParaRPr lang="uk-UA" sz="1600" noProof="0" dirty="0"/>
          </a:p>
        </p:txBody>
      </p:sp>
      <p:pic>
        <p:nvPicPr>
          <p:cNvPr id="4" name="Picture 2" descr="Прапор Сполучених Штатів Америки">
            <a:extLst>
              <a:ext uri="{FF2B5EF4-FFF2-40B4-BE49-F238E27FC236}">
                <a16:creationId xmlns:a16="http://schemas.microsoft.com/office/drawing/2014/main" id="{07D7DE11-8261-6193-5510-B8E696632F1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831" y="6012489"/>
            <a:ext cx="1246361" cy="658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 descr="Зображення, що містить Шрифт, логотип, Графіка, текст&#10;&#10;Вміст на основі ШІ може бути неправильним.">
            <a:extLst>
              <a:ext uri="{FF2B5EF4-FFF2-40B4-BE49-F238E27FC236}">
                <a16:creationId xmlns:a16="http://schemas.microsoft.com/office/drawing/2014/main" id="{611FEEA9-9C58-A98C-D428-4CB67065AD2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79684" y="5975076"/>
            <a:ext cx="1477349" cy="732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84663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B203867-E46C-55A9-F7C4-0BCD60FBFF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262ABC4B-37D8-4218-BDD8-6DF6A00C0C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174D5E0-4AB4-FA62-67FA-580B3DC6E6C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29" b="7587"/>
          <a:stretch>
            <a:fillRect/>
          </a:stretch>
        </p:blipFill>
        <p:spPr>
          <a:xfrm>
            <a:off x="321730" y="321732"/>
            <a:ext cx="5674897" cy="301740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13F4F9E-268A-D49E-E4DC-472DD5D069C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802" r="-2" b="7646"/>
          <a:stretch>
            <a:fillRect/>
          </a:stretch>
        </p:blipFill>
        <p:spPr>
          <a:xfrm>
            <a:off x="321730" y="3510853"/>
            <a:ext cx="5674897" cy="2789954"/>
          </a:xfrm>
          <a:prstGeom prst="rect">
            <a:avLst/>
          </a:prstGeom>
        </p:spPr>
      </p:pic>
      <p:pic>
        <p:nvPicPr>
          <p:cNvPr id="7" name="Рисунок 6" descr="Зображення, що містить у приміщенні, кросівок&#10;&#10;Автоматично згенерований опис">
            <a:extLst>
              <a:ext uri="{FF2B5EF4-FFF2-40B4-BE49-F238E27FC236}">
                <a16:creationId xmlns:a16="http://schemas.microsoft.com/office/drawing/2014/main" id="{6D2ED68E-89F3-F9E7-BD5B-3D0C1DBC498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80" r="-2" b="-2"/>
          <a:stretch>
            <a:fillRect/>
          </a:stretch>
        </p:blipFill>
        <p:spPr>
          <a:xfrm>
            <a:off x="6195373" y="321733"/>
            <a:ext cx="5674897" cy="5979074"/>
          </a:xfrm>
          <a:prstGeom prst="rect">
            <a:avLst/>
          </a:prstGeom>
        </p:spPr>
      </p:pic>
      <p:pic>
        <p:nvPicPr>
          <p:cNvPr id="4" name="Picture 2" descr="Прапор Сполучених Штатів Америки">
            <a:extLst>
              <a:ext uri="{FF2B5EF4-FFF2-40B4-BE49-F238E27FC236}">
                <a16:creationId xmlns:a16="http://schemas.microsoft.com/office/drawing/2014/main" id="{D409E3FE-C1EB-FE81-A631-D6D76A19676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831" y="6012489"/>
            <a:ext cx="1246361" cy="658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1D4B682-0FB8-66B2-2946-AA1E80D622F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79684" y="5975076"/>
            <a:ext cx="1477349" cy="732903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4A40D95-E06E-0344-4997-E48F40A19F45}"/>
              </a:ext>
            </a:extLst>
          </p:cNvPr>
          <p:cNvPicPr/>
          <p:nvPr/>
        </p:nvPicPr>
        <p:blipFill>
          <a:blip r:embed="rId7"/>
          <a:stretch>
            <a:fillRect/>
          </a:stretch>
        </p:blipFill>
        <p:spPr>
          <a:xfrm>
            <a:off x="9265546" y="135592"/>
            <a:ext cx="2795480" cy="818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14327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ABB987A-AFF6-9E93-A951-69ED996F6E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7E734232-46A8-4884-9A59-B7E3BA4BC3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Рисунок 6" descr="Зображення, що містить у приміщенні, чашка, кава, підлога&#10;&#10;Автоматично згенерований опис">
            <a:extLst>
              <a:ext uri="{FF2B5EF4-FFF2-40B4-BE49-F238E27FC236}">
                <a16:creationId xmlns:a16="http://schemas.microsoft.com/office/drawing/2014/main" id="{EEB415E0-DAF2-9D58-0AB4-2676FC7F372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7" b="15337"/>
          <a:stretch>
            <a:fillRect/>
          </a:stretch>
        </p:blipFill>
        <p:spPr>
          <a:xfrm>
            <a:off x="1" y="-8371"/>
            <a:ext cx="4038603" cy="4470815"/>
          </a:xfrm>
          <a:prstGeom prst="rect">
            <a:avLst/>
          </a:prstGeom>
        </p:spPr>
      </p:pic>
      <p:pic>
        <p:nvPicPr>
          <p:cNvPr id="3" name="Рисунок 2" descr="Зображення, що містить у приміщенні, меблі, Медичне обладнання, стіна&#10;&#10;Автоматично згенерований опис">
            <a:extLst>
              <a:ext uri="{FF2B5EF4-FFF2-40B4-BE49-F238E27FC236}">
                <a16:creationId xmlns:a16="http://schemas.microsoft.com/office/drawing/2014/main" id="{AC8D5C15-EE72-8104-7E5F-C69A49E7EF3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23" b="3227"/>
          <a:stretch>
            <a:fillRect/>
          </a:stretch>
        </p:blipFill>
        <p:spPr>
          <a:xfrm>
            <a:off x="4038600" y="-8371"/>
            <a:ext cx="4076700" cy="4470815"/>
          </a:xfrm>
          <a:prstGeom prst="rect">
            <a:avLst/>
          </a:prstGeom>
        </p:spPr>
      </p:pic>
      <p:pic>
        <p:nvPicPr>
          <p:cNvPr id="6" name="Рисунок 5" descr="Зображення, що містить у приміщенні, синій, Медичне обладнання, рушник&#10;&#10;Автоматично згенерований опис">
            <a:extLst>
              <a:ext uri="{FF2B5EF4-FFF2-40B4-BE49-F238E27FC236}">
                <a16:creationId xmlns:a16="http://schemas.microsoft.com/office/drawing/2014/main" id="{EC4E5454-74F5-6C25-9C61-11548C880B5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26" r="3" b="23415"/>
          <a:stretch>
            <a:fillRect/>
          </a:stretch>
        </p:blipFill>
        <p:spPr>
          <a:xfrm rot="16200000">
            <a:off x="7918234" y="188686"/>
            <a:ext cx="4470815" cy="4076700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D346B8D2-3218-41A5-B817-9ABFB108C6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4462444"/>
            <a:ext cx="12191998" cy="2394056"/>
          </a:xfrm>
          <a:prstGeom prst="rect">
            <a:avLst/>
          </a:prstGeom>
          <a:gradFill>
            <a:gsLst>
              <a:gs pos="34000">
                <a:srgbClr val="000000">
                  <a:alpha val="96000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51E014CA-4279-4E70-AC56-0BBEBF92C2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4464543"/>
            <a:ext cx="8115300" cy="2391958"/>
          </a:xfrm>
          <a:prstGeom prst="rect">
            <a:avLst/>
          </a:prstGeom>
          <a:gradFill>
            <a:gsLst>
              <a:gs pos="28000">
                <a:schemeClr val="accent1">
                  <a:lumMod val="75000"/>
                  <a:alpha val="59000"/>
                </a:schemeClr>
              </a:gs>
              <a:gs pos="100000">
                <a:srgbClr val="000000">
                  <a:alpha val="70000"/>
                </a:srgb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28B3DCF8-9D1E-4907-B1EC-98D11BC16F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4636" y="4462444"/>
            <a:ext cx="12196636" cy="2394056"/>
          </a:xfrm>
          <a:prstGeom prst="rect">
            <a:avLst/>
          </a:prstGeom>
          <a:gradFill>
            <a:gsLst>
              <a:gs pos="0">
                <a:srgbClr val="000000">
                  <a:alpha val="71765"/>
                </a:srgbClr>
              </a:gs>
              <a:gs pos="100000">
                <a:schemeClr val="accent1">
                  <a:alpha val="24000"/>
                </a:scheme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88D6B9EF-FF47-487C-8B82-F9F2B9A54A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7" y="4466372"/>
            <a:ext cx="4076697" cy="2390128"/>
          </a:xfrm>
          <a:prstGeom prst="rect">
            <a:avLst/>
          </a:prstGeom>
          <a:gradFill>
            <a:gsLst>
              <a:gs pos="19000">
                <a:srgbClr val="000000">
                  <a:alpha val="62000"/>
                </a:srgbClr>
              </a:gs>
              <a:gs pos="100000">
                <a:schemeClr val="accent1">
                  <a:lumMod val="75000"/>
                  <a:alpha val="44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F132CC3B-51BD-4247-90B0-17E297F816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2" y="4469521"/>
            <a:ext cx="12192001" cy="193337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5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0205AFEB-6768-4A82-A0F0-8F9CDD9934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4834054">
            <a:off x="6748954" y="2254165"/>
            <a:ext cx="3118759" cy="4639931"/>
          </a:xfrm>
          <a:custGeom>
            <a:avLst/>
            <a:gdLst>
              <a:gd name="connsiteX0" fmla="*/ 3118759 w 3118759"/>
              <a:gd name="connsiteY0" fmla="*/ 79510 h 4639931"/>
              <a:gd name="connsiteX1" fmla="*/ 1204940 w 3118759"/>
              <a:gd name="connsiteY1" fmla="*/ 4639931 h 4639931"/>
              <a:gd name="connsiteX2" fmla="*/ 1103495 w 3118759"/>
              <a:gd name="connsiteY2" fmla="*/ 4578302 h 4639931"/>
              <a:gd name="connsiteX3" fmla="*/ 0 w 3118759"/>
              <a:gd name="connsiteY3" fmla="*/ 2502877 h 4639931"/>
              <a:gd name="connsiteX4" fmla="*/ 2502877 w 3118759"/>
              <a:gd name="connsiteY4" fmla="*/ 0 h 4639931"/>
              <a:gd name="connsiteX5" fmla="*/ 3007294 w 3118759"/>
              <a:gd name="connsiteY5" fmla="*/ 50850 h 46399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118759" h="4639931">
                <a:moveTo>
                  <a:pt x="3118759" y="79510"/>
                </a:moveTo>
                <a:lnTo>
                  <a:pt x="1204940" y="4639931"/>
                </a:lnTo>
                <a:lnTo>
                  <a:pt x="1103495" y="4578302"/>
                </a:lnTo>
                <a:cubicBezTo>
                  <a:pt x="437725" y="4128517"/>
                  <a:pt x="0" y="3366815"/>
                  <a:pt x="0" y="2502877"/>
                </a:cubicBezTo>
                <a:cubicBezTo>
                  <a:pt x="0" y="1120576"/>
                  <a:pt x="1120576" y="0"/>
                  <a:pt x="2502877" y="0"/>
                </a:cubicBezTo>
                <a:cubicBezTo>
                  <a:pt x="2675665" y="0"/>
                  <a:pt x="2844363" y="17509"/>
                  <a:pt x="3007294" y="50850"/>
                </a:cubicBezTo>
                <a:close/>
              </a:path>
            </a:pathLst>
          </a:custGeom>
          <a:gradFill>
            <a:gsLst>
              <a:gs pos="31000">
                <a:schemeClr val="accent1">
                  <a:alpha val="0"/>
                </a:schemeClr>
              </a:gs>
              <a:gs pos="85000">
                <a:schemeClr val="accent1">
                  <a:alpha val="1300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D636BA68-6C76-50FD-6176-7D0CB54C22EC}"/>
              </a:ext>
            </a:extLst>
          </p:cNvPr>
          <p:cNvSpPr txBox="1">
            <a:spLocks/>
          </p:cNvSpPr>
          <p:nvPr/>
        </p:nvSpPr>
        <p:spPr>
          <a:xfrm>
            <a:off x="1371598" y="4905954"/>
            <a:ext cx="9448802" cy="86431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600"/>
              </a:spcAft>
            </a:pPr>
            <a:r>
              <a:rPr lang="en-US" sz="34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Як</a:t>
            </a:r>
            <a:r>
              <a:rPr lang="en-US" sz="3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4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накривати</a:t>
            </a:r>
            <a:r>
              <a:rPr lang="en-US" sz="3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4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стерильний</a:t>
            </a:r>
            <a:r>
              <a:rPr lang="en-US" sz="3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4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столик</a:t>
            </a:r>
            <a:r>
              <a:rPr lang="en-US" sz="3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?</a:t>
            </a:r>
          </a:p>
        </p:txBody>
      </p:sp>
      <p:pic>
        <p:nvPicPr>
          <p:cNvPr id="4" name="Picture 2" descr="Прапор Сполучених Штатів Америки">
            <a:extLst>
              <a:ext uri="{FF2B5EF4-FFF2-40B4-BE49-F238E27FC236}">
                <a16:creationId xmlns:a16="http://schemas.microsoft.com/office/drawing/2014/main" id="{02C3DF88-B22C-7F7F-F46D-8AA3BA247A8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831" y="6012489"/>
            <a:ext cx="1246361" cy="658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 descr="Зображення, що містить Шрифт, логотип, Графіка, текст&#10;&#10;Вміст на основі ШІ може бути неправильним.">
            <a:extLst>
              <a:ext uri="{FF2B5EF4-FFF2-40B4-BE49-F238E27FC236}">
                <a16:creationId xmlns:a16="http://schemas.microsoft.com/office/drawing/2014/main" id="{960DE670-760A-623F-3758-ED04DB4BA9E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79684" y="5975076"/>
            <a:ext cx="1477349" cy="73290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A757582-3DFC-431B-B7B1-FA027FD7076E}"/>
              </a:ext>
            </a:extLst>
          </p:cNvPr>
          <p:cNvPicPr/>
          <p:nvPr/>
        </p:nvPicPr>
        <p:blipFill>
          <a:blip r:embed="rId7"/>
          <a:stretch>
            <a:fillRect/>
          </a:stretch>
        </p:blipFill>
        <p:spPr>
          <a:xfrm>
            <a:off x="138452" y="45909"/>
            <a:ext cx="2795480" cy="818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04548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1A39FCC-A5C4-B455-767F-E5EF38CA7C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Зображення, що містить текст, полиця, у приміщенні&#10;&#10;Автоматично згенерований опис">
            <a:extLst>
              <a:ext uri="{FF2B5EF4-FFF2-40B4-BE49-F238E27FC236}">
                <a16:creationId xmlns:a16="http://schemas.microsoft.com/office/drawing/2014/main" id="{066642CF-9081-2AD8-CFF1-42790CC562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058"/>
          <a:stretch>
            <a:fillRect/>
          </a:stretch>
        </p:blipFill>
        <p:spPr>
          <a:xfrm>
            <a:off x="4" y="10"/>
            <a:ext cx="7858547" cy="6857988"/>
          </a:xfrm>
          <a:prstGeom prst="rect">
            <a:avLst/>
          </a:prstGeom>
        </p:spPr>
      </p:pic>
      <p:pic>
        <p:nvPicPr>
          <p:cNvPr id="3" name="Місце для вмісту 4" descr="Зображення, що містить риба, пластик, у приміщенні&#10;&#10;Автоматично згенерований опис">
            <a:extLst>
              <a:ext uri="{FF2B5EF4-FFF2-40B4-BE49-F238E27FC236}">
                <a16:creationId xmlns:a16="http://schemas.microsoft.com/office/drawing/2014/main" id="{1DA671FF-37BB-612D-E920-A9D93B0A714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749"/>
          <a:stretch>
            <a:fillRect/>
          </a:stretch>
        </p:blipFill>
        <p:spPr>
          <a:xfrm>
            <a:off x="7858551" y="10"/>
            <a:ext cx="4333449" cy="6857988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4D60F200-5EB0-B223-2439-C96C67F0FE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4499146" y="-828761"/>
            <a:ext cx="3177919" cy="12207790"/>
          </a:xfrm>
          <a:prstGeom prst="rect">
            <a:avLst/>
          </a:prstGeom>
          <a:gradFill flip="none" rotWithShape="1">
            <a:gsLst>
              <a:gs pos="19000">
                <a:srgbClr val="000000">
                  <a:alpha val="59000"/>
                </a:srgbClr>
              </a:gs>
              <a:gs pos="100000">
                <a:srgbClr val="000000">
                  <a:alpha val="0"/>
                </a:srgb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740453C-744F-DB3A-47EC-15EACE1DC1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868358" y="1858645"/>
            <a:ext cx="6857998" cy="3152863"/>
          </a:xfrm>
          <a:prstGeom prst="rect">
            <a:avLst/>
          </a:prstGeom>
          <a:gradFill flip="none" rotWithShape="1">
            <a:gsLst>
              <a:gs pos="0">
                <a:schemeClr val="accent5"/>
              </a:gs>
              <a:gs pos="47000">
                <a:schemeClr val="accent2">
                  <a:alpha val="0"/>
                </a:schemeClr>
              </a:gs>
            </a:gsLst>
            <a:lin ang="6600000" scaled="0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36537A4-07E4-0E22-D14E-018FE569F2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V="1">
            <a:off x="2980971" y="-2987065"/>
            <a:ext cx="1632206" cy="7594149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85000"/>
                </a:schemeClr>
              </a:gs>
              <a:gs pos="42000">
                <a:schemeClr val="accent5">
                  <a:alpha val="0"/>
                </a:schemeClr>
              </a:gs>
            </a:gsLst>
            <a:lin ang="6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2DF39DD-D69A-31B8-53C1-94595DDDBC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9045785" y="1311995"/>
            <a:ext cx="3152865" cy="5552081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83000"/>
                </a:schemeClr>
              </a:gs>
              <a:gs pos="42000">
                <a:schemeClr val="accent5">
                  <a:alpha val="0"/>
                </a:schemeClr>
              </a:gs>
            </a:gsLst>
            <a:lin ang="1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1EB5855-8EB7-1AE5-9030-5D0AA3C1AF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009913" y="-314653"/>
            <a:ext cx="2146948" cy="12198354"/>
          </a:xfrm>
          <a:prstGeom prst="rect">
            <a:avLst/>
          </a:prstGeom>
          <a:gradFill>
            <a:gsLst>
              <a:gs pos="0">
                <a:schemeClr val="accent5">
                  <a:lumMod val="75000"/>
                </a:schemeClr>
              </a:gs>
              <a:gs pos="53000">
                <a:schemeClr val="accent5"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031A9CD-7DCC-4A2F-A3A5-54F91317F7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V="1">
            <a:off x="6897056" y="1541165"/>
            <a:ext cx="6857998" cy="3763479"/>
          </a:xfrm>
          <a:prstGeom prst="rect">
            <a:avLst/>
          </a:prstGeom>
          <a:gradFill flip="none" rotWithShape="1">
            <a:gsLst>
              <a:gs pos="0">
                <a:schemeClr val="accent5">
                  <a:alpha val="95000"/>
                </a:schemeClr>
              </a:gs>
              <a:gs pos="38000">
                <a:schemeClr val="accent2">
                  <a:alpha val="0"/>
                </a:schemeClr>
              </a:gs>
            </a:gsLst>
            <a:lin ang="6000000" scaled="0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/>
          </a:p>
        </p:txBody>
      </p:sp>
      <p:pic>
        <p:nvPicPr>
          <p:cNvPr id="4" name="Picture 2" descr="Прапор Сполучених Штатів Америки">
            <a:extLst>
              <a:ext uri="{FF2B5EF4-FFF2-40B4-BE49-F238E27FC236}">
                <a16:creationId xmlns:a16="http://schemas.microsoft.com/office/drawing/2014/main" id="{A6E367CA-9AE9-6D00-CF64-99AF5A9B1AD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831" y="6012489"/>
            <a:ext cx="1246361" cy="658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805F100-E3CB-C241-0A62-9AF22BC1DE5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79684" y="5975076"/>
            <a:ext cx="1477349" cy="73290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D523CC4-A553-3EA1-E1CC-24E64A24FAEA}"/>
              </a:ext>
            </a:extLst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9265546" y="135592"/>
            <a:ext cx="2795480" cy="818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08656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92AC2F6-4E0D-CF15-C57D-E769B64C98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B712E947-0734-45F9-9C4F-41114EC3A3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C037914-1ED0-4DFA-12E5-435228DDB3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9057" y="3108961"/>
            <a:ext cx="6743700" cy="831925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ru-RU" b="1" dirty="0">
                <a:latin typeface="Sitka Text" panose="02000505000000020004" pitchFamily="2" charset="0"/>
              </a:rPr>
              <a:t>Повторно </a:t>
            </a:r>
            <a:r>
              <a:rPr lang="ru-RU" b="1" dirty="0" err="1">
                <a:latin typeface="Sitka Text" panose="02000505000000020004" pitchFamily="2" charset="0"/>
              </a:rPr>
              <a:t>використовувати</a:t>
            </a:r>
            <a:r>
              <a:rPr lang="ru-RU" b="1" dirty="0">
                <a:latin typeface="Sitka Text" panose="02000505000000020004" pitchFamily="2" charset="0"/>
              </a:rPr>
              <a:t> </a:t>
            </a:r>
            <a:r>
              <a:rPr lang="ru-RU" b="1" dirty="0">
                <a:solidFill>
                  <a:srgbClr val="FF0000"/>
                </a:solidFill>
                <a:latin typeface="Sitka Text" panose="02000505000000020004" pitchFamily="2" charset="0"/>
              </a:rPr>
              <a:t>ЗАБОРОНЕНО</a:t>
            </a:r>
            <a:endParaRPr lang="ru-RU" sz="2000" b="1" dirty="0">
              <a:solidFill>
                <a:srgbClr val="FF0000"/>
              </a:solidFill>
              <a:latin typeface="Sitka Text" panose="02000505000000020004" pitchFamily="2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9E4055F-95A3-5D20-570C-F362C52F3F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9"/>
          <a:stretch>
            <a:fillRect/>
          </a:stretch>
        </p:blipFill>
        <p:spPr>
          <a:xfrm>
            <a:off x="8878294" y="516835"/>
            <a:ext cx="2592126" cy="2592126"/>
          </a:xfrm>
          <a:custGeom>
            <a:avLst/>
            <a:gdLst/>
            <a:ahLst/>
            <a:cxnLst/>
            <a:rect l="l" t="t" r="r" b="b"/>
            <a:pathLst>
              <a:path w="2592126" h="2592126">
                <a:moveTo>
                  <a:pt x="1296063" y="0"/>
                </a:moveTo>
                <a:cubicBezTo>
                  <a:pt x="2011859" y="0"/>
                  <a:pt x="2592126" y="580267"/>
                  <a:pt x="2592126" y="1296063"/>
                </a:cubicBezTo>
                <a:cubicBezTo>
                  <a:pt x="2592126" y="2011859"/>
                  <a:pt x="2011859" y="2592126"/>
                  <a:pt x="1296063" y="2592126"/>
                </a:cubicBezTo>
                <a:cubicBezTo>
                  <a:pt x="580267" y="2592126"/>
                  <a:pt x="0" y="2011859"/>
                  <a:pt x="0" y="1296063"/>
                </a:cubicBezTo>
                <a:cubicBezTo>
                  <a:pt x="0" y="580267"/>
                  <a:pt x="580267" y="0"/>
                  <a:pt x="1296063" y="0"/>
                </a:cubicBezTo>
                <a:close/>
              </a:path>
            </a:pathLst>
          </a:cu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BB4290D-C5E5-E342-F641-2D46509DB6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52" r="44248" b="1"/>
          <a:stretch>
            <a:fillRect/>
          </a:stretch>
        </p:blipFill>
        <p:spPr>
          <a:xfrm>
            <a:off x="8878294" y="3383860"/>
            <a:ext cx="2592126" cy="2592126"/>
          </a:xfrm>
          <a:custGeom>
            <a:avLst/>
            <a:gdLst/>
            <a:ahLst/>
            <a:cxnLst/>
            <a:rect l="l" t="t" r="r" b="b"/>
            <a:pathLst>
              <a:path w="2592126" h="2592126">
                <a:moveTo>
                  <a:pt x="1296063" y="0"/>
                </a:moveTo>
                <a:cubicBezTo>
                  <a:pt x="2011859" y="0"/>
                  <a:pt x="2592126" y="580267"/>
                  <a:pt x="2592126" y="1296063"/>
                </a:cubicBezTo>
                <a:cubicBezTo>
                  <a:pt x="2592126" y="2011859"/>
                  <a:pt x="2011859" y="2592126"/>
                  <a:pt x="1296063" y="2592126"/>
                </a:cubicBezTo>
                <a:cubicBezTo>
                  <a:pt x="580267" y="2592126"/>
                  <a:pt x="0" y="2011859"/>
                  <a:pt x="0" y="1296063"/>
                </a:cubicBezTo>
                <a:cubicBezTo>
                  <a:pt x="0" y="580267"/>
                  <a:pt x="580267" y="0"/>
                  <a:pt x="1296063" y="0"/>
                </a:cubicBezTo>
                <a:close/>
              </a:path>
            </a:pathLst>
          </a:cu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5A65989E-BBD5-44D7-AA86-7AFD5D46BB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6400799"/>
            <a:ext cx="12192000" cy="456773"/>
          </a:xfrm>
          <a:prstGeom prst="rect">
            <a:avLst/>
          </a:prstGeom>
          <a:gradFill>
            <a:gsLst>
              <a:gs pos="0">
                <a:schemeClr val="accent1"/>
              </a:gs>
              <a:gs pos="78000">
                <a:srgbClr val="000000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31A2881-D8D7-4A7D-ACA3-E9F849F853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038600" y="6400799"/>
            <a:ext cx="8153398" cy="456772"/>
          </a:xfrm>
          <a:prstGeom prst="rect">
            <a:avLst/>
          </a:prstGeom>
          <a:gradFill>
            <a:gsLst>
              <a:gs pos="0">
                <a:srgbClr val="000000">
                  <a:alpha val="63000"/>
                </a:srgbClr>
              </a:gs>
              <a:gs pos="100000">
                <a:schemeClr val="accent1">
                  <a:lumMod val="7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2" descr="Прапор Сполучених Штатів Америки">
            <a:extLst>
              <a:ext uri="{FF2B5EF4-FFF2-40B4-BE49-F238E27FC236}">
                <a16:creationId xmlns:a16="http://schemas.microsoft.com/office/drawing/2014/main" id="{6D25780B-D63D-6D68-EC5A-B29CB75BE9C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831" y="6012489"/>
            <a:ext cx="1246361" cy="658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 descr="Зображення, що містить Шрифт, логотип, Графіка, текст&#10;&#10;Вміст на основі ШІ може бути неправильним.">
            <a:extLst>
              <a:ext uri="{FF2B5EF4-FFF2-40B4-BE49-F238E27FC236}">
                <a16:creationId xmlns:a16="http://schemas.microsoft.com/office/drawing/2014/main" id="{7C2DC4F1-8C4F-D81F-B84D-2414FB04EB5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79684" y="5975076"/>
            <a:ext cx="1477349" cy="732903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09121E0-1B56-45D5-5284-2150F8D11709}"/>
              </a:ext>
            </a:extLst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245926" y="235462"/>
            <a:ext cx="2795480" cy="818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499381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B2D2A31-3BD6-E830-AF0B-BDB2008FDF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D82CB73-8815-7701-6AAC-90651E32917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9812" b="1605"/>
          <a:stretch>
            <a:fillRect/>
          </a:stretch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3517337B-789E-35EA-C807-EA24E5D017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325550"/>
            <a:ext cx="100584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200" dirty="0" err="1">
                <a:solidFill>
                  <a:srgbClr val="FFFFFF"/>
                </a:solidFill>
              </a:rPr>
              <a:t>Чому</a:t>
            </a:r>
            <a:r>
              <a:rPr lang="en-US" sz="5200" dirty="0">
                <a:solidFill>
                  <a:srgbClr val="FFFFFF"/>
                </a:solidFill>
              </a:rPr>
              <a:t> УФ-</a:t>
            </a:r>
            <a:r>
              <a:rPr lang="en-US" sz="5200" dirty="0" err="1">
                <a:solidFill>
                  <a:srgbClr val="FFFFFF"/>
                </a:solidFill>
              </a:rPr>
              <a:t>бокси</a:t>
            </a:r>
            <a:r>
              <a:rPr lang="en-US" sz="5200" dirty="0">
                <a:solidFill>
                  <a:srgbClr val="FFFFFF"/>
                </a:solidFill>
              </a:rPr>
              <a:t> </a:t>
            </a:r>
            <a:r>
              <a:rPr lang="en-US" sz="5200" dirty="0" err="1">
                <a:solidFill>
                  <a:srgbClr val="FFFFFF"/>
                </a:solidFill>
              </a:rPr>
              <a:t>виключені</a:t>
            </a:r>
            <a:r>
              <a:rPr lang="en-US" sz="5200" dirty="0">
                <a:solidFill>
                  <a:srgbClr val="FFFFFF"/>
                </a:solidFill>
              </a:rPr>
              <a:t> з </a:t>
            </a:r>
            <a:r>
              <a:rPr lang="en-US" sz="5200" dirty="0" err="1">
                <a:solidFill>
                  <a:srgbClr val="FFFFFF"/>
                </a:solidFill>
              </a:rPr>
              <a:t>табелів</a:t>
            </a:r>
            <a:r>
              <a:rPr lang="en-US" sz="5200" dirty="0">
                <a:solidFill>
                  <a:srgbClr val="FFFFFF"/>
                </a:solidFill>
              </a:rPr>
              <a:t> </a:t>
            </a:r>
            <a:r>
              <a:rPr lang="en-US" sz="5200" dirty="0" err="1">
                <a:solidFill>
                  <a:srgbClr val="FFFFFF"/>
                </a:solidFill>
              </a:rPr>
              <a:t>оснащення</a:t>
            </a:r>
            <a:r>
              <a:rPr lang="en-US" sz="5200" dirty="0">
                <a:solidFill>
                  <a:srgbClr val="FFFFFF"/>
                </a:solidFill>
              </a:rPr>
              <a:t>?</a:t>
            </a:r>
          </a:p>
        </p:txBody>
      </p:sp>
      <p:pic>
        <p:nvPicPr>
          <p:cNvPr id="4" name="Picture 2" descr="Прапор Сполучених Штатів Америки">
            <a:extLst>
              <a:ext uri="{FF2B5EF4-FFF2-40B4-BE49-F238E27FC236}">
                <a16:creationId xmlns:a16="http://schemas.microsoft.com/office/drawing/2014/main" id="{32B2CE6E-2E51-812B-A73C-FFE093E1668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831" y="6012489"/>
            <a:ext cx="1246361" cy="658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CBE5EC7-D3F9-A487-E436-BE981771690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79684" y="5975076"/>
            <a:ext cx="1477349" cy="732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215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4BD5A32-222C-C762-FC40-BF252EE949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E9AAD44-DEE3-7CB6-646E-F66C313B894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0059" b="6623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4" name="Picture 2" descr="Прапор Сполучених Штатів Америки">
            <a:extLst>
              <a:ext uri="{FF2B5EF4-FFF2-40B4-BE49-F238E27FC236}">
                <a16:creationId xmlns:a16="http://schemas.microsoft.com/office/drawing/2014/main" id="{5DE7C336-062B-8108-1A16-80978790FC2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831" y="6012489"/>
            <a:ext cx="1246361" cy="658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 descr="Зображення, що містить Шрифт, логотип, Графіка, текст&#10;&#10;Вміст на основі ШІ може бути неправильним.">
            <a:extLst>
              <a:ext uri="{FF2B5EF4-FFF2-40B4-BE49-F238E27FC236}">
                <a16:creationId xmlns:a16="http://schemas.microsoft.com/office/drawing/2014/main" id="{8EEBB33E-8A1F-39FE-5A17-3949E8EB250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79684" y="5975076"/>
            <a:ext cx="1477349" cy="73290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8FB330E-29BF-758E-E5FA-5328FD92B0C3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9161553" y="150021"/>
            <a:ext cx="2795480" cy="818387"/>
          </a:xfrm>
          <a:prstGeom prst="rect">
            <a:avLst/>
          </a:prstGeom>
        </p:spPr>
      </p:pic>
      <p:sp>
        <p:nvSpPr>
          <p:cNvPr id="11" name="Овал 10">
            <a:extLst>
              <a:ext uri="{FF2B5EF4-FFF2-40B4-BE49-F238E27FC236}">
                <a16:creationId xmlns:a16="http://schemas.microsoft.com/office/drawing/2014/main" id="{EC54D470-57BF-345F-2751-069B76D21C5E}"/>
              </a:ext>
            </a:extLst>
          </p:cNvPr>
          <p:cNvSpPr/>
          <p:nvPr/>
        </p:nvSpPr>
        <p:spPr>
          <a:xfrm>
            <a:off x="408703" y="-693514"/>
            <a:ext cx="1812036" cy="212912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82229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Прапор Сполучених Штатів Америки">
            <a:extLst>
              <a:ext uri="{FF2B5EF4-FFF2-40B4-BE49-F238E27FC236}">
                <a16:creationId xmlns:a16="http://schemas.microsoft.com/office/drawing/2014/main" id="{9FAA0ACA-84CE-13EF-84F5-D5E649428B5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831" y="6012489"/>
            <a:ext cx="1246361" cy="658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25359A7-C928-767F-BB8E-C49A7BE5E2E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79684" y="5975076"/>
            <a:ext cx="1477349" cy="732903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598AB5F-DC0A-E3A7-951F-15455E21C3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6299" y="671371"/>
            <a:ext cx="5683542" cy="3721291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783BC1E-ED2E-F6BB-3873-E71A01AE3D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79841" y="2288453"/>
            <a:ext cx="5677192" cy="3378374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61518A9-48D5-D4CC-4BA1-89B6E2F359F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65546" y="135592"/>
            <a:ext cx="2795480" cy="818387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1CC3A6E-BC7C-EB87-E2E9-B1A69C9EFE5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79841" y="1387102"/>
            <a:ext cx="3302264" cy="1802701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6567699F-6478-B759-9831-F7704989948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77577" y="4422547"/>
            <a:ext cx="3302264" cy="1802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5958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C60CE86-EB15-285C-0E38-1842346223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C08F1B2C-F385-15DF-F86B-E23CCF1292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75B107E-7F03-DFA0-C716-FC96D8863AD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0059" b="6623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4" name="Picture 2" descr="Прапор Сполучених Штатів Америки">
            <a:extLst>
              <a:ext uri="{FF2B5EF4-FFF2-40B4-BE49-F238E27FC236}">
                <a16:creationId xmlns:a16="http://schemas.microsoft.com/office/drawing/2014/main" id="{B3DFE48B-46A0-9D72-67A6-734C377973A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831" y="6012489"/>
            <a:ext cx="1246361" cy="658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 descr="Зображення, що містить Шрифт, логотип, Графіка, текст&#10;&#10;Вміст на основі ШІ може бути неправильним.">
            <a:extLst>
              <a:ext uri="{FF2B5EF4-FFF2-40B4-BE49-F238E27FC236}">
                <a16:creationId xmlns:a16="http://schemas.microsoft.com/office/drawing/2014/main" id="{CA8972E8-51EA-1E7A-9B02-EB9C19BFC4C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79684" y="5975076"/>
            <a:ext cx="1477349" cy="73290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44A8FBF-3B30-2827-A872-3214DCE9C9DF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9161553" y="150021"/>
            <a:ext cx="2795480" cy="818387"/>
          </a:xfrm>
          <a:prstGeom prst="rect">
            <a:avLst/>
          </a:prstGeom>
        </p:spPr>
      </p:pic>
      <p:sp>
        <p:nvSpPr>
          <p:cNvPr id="14" name="Овал 13">
            <a:extLst>
              <a:ext uri="{FF2B5EF4-FFF2-40B4-BE49-F238E27FC236}">
                <a16:creationId xmlns:a16="http://schemas.microsoft.com/office/drawing/2014/main" id="{E95AE0EE-D9A4-F899-DA7C-29824DD8057A}"/>
              </a:ext>
            </a:extLst>
          </p:cNvPr>
          <p:cNvSpPr/>
          <p:nvPr/>
        </p:nvSpPr>
        <p:spPr>
          <a:xfrm>
            <a:off x="2627918" y="1435608"/>
            <a:ext cx="2666458" cy="212912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530674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650FCD8-1D9E-0C61-7779-B828785905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62A2F492-EC19-6B40-916F-05C1EE841B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7D6C921-22A6-4229-8091-AE0CD8D7A93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0059" b="6623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4" name="Picture 2" descr="Прапор Сполучених Штатів Америки">
            <a:extLst>
              <a:ext uri="{FF2B5EF4-FFF2-40B4-BE49-F238E27FC236}">
                <a16:creationId xmlns:a16="http://schemas.microsoft.com/office/drawing/2014/main" id="{07AB73A9-B024-6641-8727-C6F3D7884AA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831" y="6012489"/>
            <a:ext cx="1246361" cy="658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 descr="Зображення, що містить Шрифт, логотип, Графіка, текст&#10;&#10;Вміст на основі ШІ може бути неправильним.">
            <a:extLst>
              <a:ext uri="{FF2B5EF4-FFF2-40B4-BE49-F238E27FC236}">
                <a16:creationId xmlns:a16="http://schemas.microsoft.com/office/drawing/2014/main" id="{05F521CC-65B2-7C79-7438-0C54D153308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79684" y="5975076"/>
            <a:ext cx="1477349" cy="73290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981BAF8-E6F2-ABE1-73D7-9E3FB132947D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9161553" y="150021"/>
            <a:ext cx="2795480" cy="818387"/>
          </a:xfrm>
          <a:prstGeom prst="rect">
            <a:avLst/>
          </a:prstGeom>
        </p:spPr>
      </p:pic>
      <p:sp>
        <p:nvSpPr>
          <p:cNvPr id="14" name="Овал 13">
            <a:extLst>
              <a:ext uri="{FF2B5EF4-FFF2-40B4-BE49-F238E27FC236}">
                <a16:creationId xmlns:a16="http://schemas.microsoft.com/office/drawing/2014/main" id="{77796627-53FC-C910-5DFF-344ACD3CF00F}"/>
              </a:ext>
            </a:extLst>
          </p:cNvPr>
          <p:cNvSpPr/>
          <p:nvPr/>
        </p:nvSpPr>
        <p:spPr>
          <a:xfrm>
            <a:off x="4581144" y="1069848"/>
            <a:ext cx="1514856" cy="212912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198505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D87AE10-F930-52B9-2DE7-65B8F791AC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00C4036B-42E2-9D1A-410C-37E396DDE4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69DC35E-5663-6755-58D5-263A7324BAE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0059" b="6623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4" name="Picture 2" descr="Прапор Сполучених Штатів Америки">
            <a:extLst>
              <a:ext uri="{FF2B5EF4-FFF2-40B4-BE49-F238E27FC236}">
                <a16:creationId xmlns:a16="http://schemas.microsoft.com/office/drawing/2014/main" id="{3DBFFF69-BDC3-1542-388B-49241857F13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831" y="6012489"/>
            <a:ext cx="1246361" cy="658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 descr="Зображення, що містить Шрифт, логотип, Графіка, текст&#10;&#10;Вміст на основі ШІ може бути неправильним.">
            <a:extLst>
              <a:ext uri="{FF2B5EF4-FFF2-40B4-BE49-F238E27FC236}">
                <a16:creationId xmlns:a16="http://schemas.microsoft.com/office/drawing/2014/main" id="{5A342549-751D-2B09-1F7A-AD9BA94005F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79684" y="5975076"/>
            <a:ext cx="1477349" cy="73290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BC4888C-7990-96AF-7764-9FE6FB2AE5DB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9161553" y="150021"/>
            <a:ext cx="2795480" cy="818387"/>
          </a:xfrm>
          <a:prstGeom prst="rect">
            <a:avLst/>
          </a:prstGeom>
        </p:spPr>
      </p:pic>
      <p:sp>
        <p:nvSpPr>
          <p:cNvPr id="14" name="Овал 13">
            <a:extLst>
              <a:ext uri="{FF2B5EF4-FFF2-40B4-BE49-F238E27FC236}">
                <a16:creationId xmlns:a16="http://schemas.microsoft.com/office/drawing/2014/main" id="{D0143CC0-652E-4D04-D057-B82DD95217F2}"/>
              </a:ext>
            </a:extLst>
          </p:cNvPr>
          <p:cNvSpPr/>
          <p:nvPr/>
        </p:nvSpPr>
        <p:spPr>
          <a:xfrm>
            <a:off x="8406925" y="2679192"/>
            <a:ext cx="3550107" cy="2542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001540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DD23459-7D73-CDF6-BE97-E957572136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FAA67687-4637-8D2A-A045-C8A9864281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588E596-562E-07F5-5E57-98BFDA4D8CC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0059" b="6623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4" name="Picture 2" descr="Прапор Сполучених Штатів Америки">
            <a:extLst>
              <a:ext uri="{FF2B5EF4-FFF2-40B4-BE49-F238E27FC236}">
                <a16:creationId xmlns:a16="http://schemas.microsoft.com/office/drawing/2014/main" id="{C4BA652B-E547-C20A-1C80-A4D9BA29399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831" y="6012489"/>
            <a:ext cx="1246361" cy="658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 descr="Зображення, що містить Шрифт, логотип, Графіка, текст&#10;&#10;Вміст на основі ШІ може бути неправильним.">
            <a:extLst>
              <a:ext uri="{FF2B5EF4-FFF2-40B4-BE49-F238E27FC236}">
                <a16:creationId xmlns:a16="http://schemas.microsoft.com/office/drawing/2014/main" id="{000D08CC-C01F-03FD-EF19-D5B7CF1BA43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79684" y="5975076"/>
            <a:ext cx="1477349" cy="73290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AE53A23-DE01-9501-3D8C-68BF651BD6A6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9161553" y="150021"/>
            <a:ext cx="2795480" cy="818387"/>
          </a:xfrm>
          <a:prstGeom prst="rect">
            <a:avLst/>
          </a:prstGeom>
        </p:spPr>
      </p:pic>
      <p:sp>
        <p:nvSpPr>
          <p:cNvPr id="14" name="Овал 13">
            <a:extLst>
              <a:ext uri="{FF2B5EF4-FFF2-40B4-BE49-F238E27FC236}">
                <a16:creationId xmlns:a16="http://schemas.microsoft.com/office/drawing/2014/main" id="{969E0267-FD58-7159-F42B-B5459B7B6298}"/>
              </a:ext>
            </a:extLst>
          </p:cNvPr>
          <p:cNvSpPr/>
          <p:nvPr/>
        </p:nvSpPr>
        <p:spPr>
          <a:xfrm>
            <a:off x="8046720" y="4096512"/>
            <a:ext cx="4279391" cy="378561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672100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4ECCFB7-CC46-709D-713F-BFE1491527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6315307-874E-C32F-31F2-D5AFC3F23A4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094" b="1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4" name="Picture 2" descr="Прапор Сполучених Штатів Америки">
            <a:extLst>
              <a:ext uri="{FF2B5EF4-FFF2-40B4-BE49-F238E27FC236}">
                <a16:creationId xmlns:a16="http://schemas.microsoft.com/office/drawing/2014/main" id="{8BA4DA03-B6AA-75C1-1625-D83C54E47D1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831" y="6012489"/>
            <a:ext cx="1246361" cy="658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 descr="Зображення, що містить Шрифт, логотип, Графіка, текст&#10;&#10;Вміст на основі ШІ може бути неправильним.">
            <a:extLst>
              <a:ext uri="{FF2B5EF4-FFF2-40B4-BE49-F238E27FC236}">
                <a16:creationId xmlns:a16="http://schemas.microsoft.com/office/drawing/2014/main" id="{BD9ED96C-DBF3-25FD-3B9A-F07AE17B561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79684" y="5975076"/>
            <a:ext cx="1477349" cy="73290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E6DC428-11E3-BB5F-B49C-93499F095E2D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9161553" y="150021"/>
            <a:ext cx="2795480" cy="818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76372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630ACD0-0CC9-F297-A37F-1ABB87BAFB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19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61ED8035-7D15-DB48-57E1-6EB43D7559A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4657" r="8500" b="1"/>
          <a:stretch>
            <a:fillRect/>
          </a:stretch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28" name="Rectangle 21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A45CD40-BB7A-D3B3-0086-EE0C0C56186E}"/>
              </a:ext>
            </a:extLst>
          </p:cNvPr>
          <p:cNvSpPr txBox="1"/>
          <p:nvPr/>
        </p:nvSpPr>
        <p:spPr>
          <a:xfrm>
            <a:off x="234968" y="1262743"/>
            <a:ext cx="4425422" cy="491422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uk-UA" sz="1400" b="1" i="1" noProof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Репроцесинг медичних виробів </a:t>
            </a:r>
            <a:r>
              <a:rPr lang="uk-UA" sz="1400" noProof="0" dirty="0"/>
              <a:t>– циклічний процес фізичного та/або хімічного оброблення медичних виробів, для подальшого використання.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uk-UA" sz="1400" noProof="0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uk-UA" sz="1400" noProof="0" dirty="0"/>
              <a:t>Репроцесинг медичних виробів </a:t>
            </a:r>
            <a:r>
              <a:rPr lang="uk-UA" sz="1400" b="1" noProof="0" dirty="0">
                <a:solidFill>
                  <a:srgbClr val="FF0000"/>
                </a:solidFill>
              </a:rPr>
              <a:t>включає</a:t>
            </a:r>
            <a:r>
              <a:rPr lang="uk-UA" sz="1400" noProof="0" dirty="0"/>
              <a:t> (не обов’язково всі етапи):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uk-UA" sz="1400" noProof="0" dirty="0"/>
              <a:t>первинне оброблення в місці використання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uk-UA" sz="1400" noProof="0" dirty="0"/>
              <a:t>розборку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uk-UA" sz="1400" noProof="0" dirty="0"/>
              <a:t>реєстрацію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uk-UA" sz="1400" noProof="0" dirty="0"/>
              <a:t>транспортування контамінованих медичних виробів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uk-UA" sz="1400" noProof="0" dirty="0"/>
              <a:t>приймання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uk-UA" sz="1400" noProof="0" dirty="0"/>
              <a:t>передстерилізаційне оброблення (отримання, реєстрація, очищення, дезінфекція, перевірка)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uk-UA" sz="1400" noProof="0" dirty="0"/>
              <a:t>пакування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uk-UA" sz="1400" noProof="0" dirty="0"/>
              <a:t>стерилізація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uk-UA" sz="1400" noProof="0" dirty="0"/>
              <a:t>зберігання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uk-UA" sz="1400" noProof="0" dirty="0"/>
              <a:t>транспортування стерильних медичних виробів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uk-UA" sz="1400" noProof="0" dirty="0"/>
              <a:t>використання та контроль якості оброблення </a:t>
            </a:r>
            <a:r>
              <a:rPr lang="uk-UA" sz="1400" noProof="0"/>
              <a:t>медичних виробів</a:t>
            </a:r>
            <a:endParaRPr lang="uk-UA" sz="1400" noProof="0" dirty="0"/>
          </a:p>
        </p:txBody>
      </p:sp>
      <p:pic>
        <p:nvPicPr>
          <p:cNvPr id="4" name="Picture 2" descr="Прапор Сполучених Штатів Америки">
            <a:extLst>
              <a:ext uri="{FF2B5EF4-FFF2-40B4-BE49-F238E27FC236}">
                <a16:creationId xmlns:a16="http://schemas.microsoft.com/office/drawing/2014/main" id="{BB8ED0C0-9058-D129-D938-EE70A4BF8A6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831" y="6012489"/>
            <a:ext cx="1246361" cy="658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 descr="Зображення, що містить Шрифт, логотип, Графіка, текст&#10;&#10;Вміст на основі ШІ може бути неправильним.">
            <a:extLst>
              <a:ext uri="{FF2B5EF4-FFF2-40B4-BE49-F238E27FC236}">
                <a16:creationId xmlns:a16="http://schemas.microsoft.com/office/drawing/2014/main" id="{DBFAE3DF-4022-33A0-D474-9EC0188616A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79684" y="5975076"/>
            <a:ext cx="1477349" cy="732903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CCE2612A-6ADC-721E-AED0-6C093ED9289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7038" y="187433"/>
            <a:ext cx="2798307" cy="816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62793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106B3F-9082-F494-9C33-03B5330F86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Прапор Сполучених Штатів Америки">
            <a:extLst>
              <a:ext uri="{FF2B5EF4-FFF2-40B4-BE49-F238E27FC236}">
                <a16:creationId xmlns:a16="http://schemas.microsoft.com/office/drawing/2014/main" id="{29BEA02F-D35E-AEF6-38C6-7966C135637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831" y="6012489"/>
            <a:ext cx="1246361" cy="658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5D1637C-69BC-1C68-FB6B-87117667696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79684" y="5975076"/>
            <a:ext cx="1477349" cy="732903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794A356-7735-E8BC-E247-AE1E2AFE3DF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65546" y="135592"/>
            <a:ext cx="2795480" cy="81838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676992B-C36B-3FE0-A64F-524D7C66EC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8862" y="2127391"/>
            <a:ext cx="10754276" cy="2603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40645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A381A0-24E1-924E-F864-3F6AD26A40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Прапор Сполучених Штатів Америки">
            <a:extLst>
              <a:ext uri="{FF2B5EF4-FFF2-40B4-BE49-F238E27FC236}">
                <a16:creationId xmlns:a16="http://schemas.microsoft.com/office/drawing/2014/main" id="{B280AF5F-8D21-09C1-D297-DA808EFFDCC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831" y="6012489"/>
            <a:ext cx="1246361" cy="658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 descr="Зображення, що містить Шрифт, логотип, Графіка, текст&#10;&#10;Вміст на основі ШІ може бути неправильним.">
            <a:extLst>
              <a:ext uri="{FF2B5EF4-FFF2-40B4-BE49-F238E27FC236}">
                <a16:creationId xmlns:a16="http://schemas.microsoft.com/office/drawing/2014/main" id="{39BFC9AE-A36B-C192-ABC0-FF46C7FFD5F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79684" y="5975076"/>
            <a:ext cx="1477349" cy="732903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23B3CCB-396D-24E8-4C46-A307741FEA4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65546" y="135592"/>
            <a:ext cx="2795480" cy="81838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6391FD6-FE52-77C7-9C7B-F0696D748A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Прямокутник 8">
            <a:extLst>
              <a:ext uri="{FF2B5EF4-FFF2-40B4-BE49-F238E27FC236}">
                <a16:creationId xmlns:a16="http://schemas.microsoft.com/office/drawing/2014/main" id="{8EFBD37D-E71B-272B-9BA9-2112D6F34E0E}"/>
              </a:ext>
            </a:extLst>
          </p:cNvPr>
          <p:cNvSpPr/>
          <p:nvPr/>
        </p:nvSpPr>
        <p:spPr>
          <a:xfrm>
            <a:off x="1737360" y="4526280"/>
            <a:ext cx="1051560" cy="978408"/>
          </a:xfrm>
          <a:prstGeom prst="rect">
            <a:avLst/>
          </a:prstGeom>
          <a:solidFill>
            <a:schemeClr val="tx2">
              <a:lumMod val="50000"/>
              <a:lumOff val="50000"/>
            </a:schemeClr>
          </a:solidFill>
          <a:ln>
            <a:solidFill>
              <a:schemeClr val="tx2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8353819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9E5D374-80FA-45FF-6183-812FE4E1BC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2B97F24A-32CE-4C1C-A50D-3016B394D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1440773-92ED-6B76-63BA-8879118A9D9A}"/>
              </a:ext>
            </a:extLst>
          </p:cNvPr>
          <p:cNvSpPr txBox="1"/>
          <p:nvPr/>
        </p:nvSpPr>
        <p:spPr>
          <a:xfrm>
            <a:off x="630936" y="639520"/>
            <a:ext cx="3429000" cy="171907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defPPr>
              <a:defRPr lang="uk-UA"/>
            </a:defPPr>
            <a:lvl1pPr marL="457200" indent="-457200">
              <a:buFont typeface="Arial" panose="020B0604020202020204" pitchFamily="34" charset="0"/>
              <a:buChar char="•"/>
              <a:defRPr sz="2800">
                <a:effectLst/>
                <a:ea typeface="Calibri" panose="020F0502020204030204" pitchFamily="34" charset="0"/>
              </a:defRPr>
            </a:lvl1pPr>
          </a:lstStyle>
          <a:p>
            <a:pPr marL="0" inden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None/>
            </a:pPr>
            <a:r>
              <a:rPr lang="en-US" sz="54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Зміни</a:t>
            </a:r>
            <a:r>
              <a:rPr lang="en-US" sz="54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в </a:t>
            </a:r>
            <a:r>
              <a:rPr lang="en-US" sz="54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системі</a:t>
            </a:r>
            <a:endParaRPr lang="en-US" sz="5400" b="1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5" name="sketch line">
            <a:extLst>
              <a:ext uri="{FF2B5EF4-FFF2-40B4-BE49-F238E27FC236}">
                <a16:creationId xmlns:a16="http://schemas.microsoft.com/office/drawing/2014/main" id="{CD8B4F24-440B-49E9-B85D-733523DC0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573756"/>
            <a:ext cx="3255095" cy="18288"/>
          </a:xfrm>
          <a:custGeom>
            <a:avLst/>
            <a:gdLst>
              <a:gd name="csX0" fmla="*/ 0 w 3255095"/>
              <a:gd name="csY0" fmla="*/ 0 h 18288"/>
              <a:gd name="csX1" fmla="*/ 618468 w 3255095"/>
              <a:gd name="csY1" fmla="*/ 0 h 18288"/>
              <a:gd name="csX2" fmla="*/ 1269487 w 3255095"/>
              <a:gd name="csY2" fmla="*/ 0 h 18288"/>
              <a:gd name="csX3" fmla="*/ 1953057 w 3255095"/>
              <a:gd name="csY3" fmla="*/ 0 h 18288"/>
              <a:gd name="csX4" fmla="*/ 2636627 w 3255095"/>
              <a:gd name="csY4" fmla="*/ 0 h 18288"/>
              <a:gd name="csX5" fmla="*/ 3255095 w 3255095"/>
              <a:gd name="csY5" fmla="*/ 0 h 18288"/>
              <a:gd name="csX6" fmla="*/ 3255095 w 3255095"/>
              <a:gd name="csY6" fmla="*/ 18288 h 18288"/>
              <a:gd name="csX7" fmla="*/ 2538974 w 3255095"/>
              <a:gd name="csY7" fmla="*/ 18288 h 18288"/>
              <a:gd name="csX8" fmla="*/ 1822853 w 3255095"/>
              <a:gd name="csY8" fmla="*/ 18288 h 18288"/>
              <a:gd name="csX9" fmla="*/ 1171834 w 3255095"/>
              <a:gd name="csY9" fmla="*/ 18288 h 18288"/>
              <a:gd name="csX10" fmla="*/ 0 w 3255095"/>
              <a:gd name="csY10" fmla="*/ 18288 h 18288"/>
              <a:gd name="csX11" fmla="*/ 0 w 3255095"/>
              <a:gd name="csY11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91C4037-D6CB-A855-8FA5-8228A2DC786F}"/>
              </a:ext>
            </a:extLst>
          </p:cNvPr>
          <p:cNvSpPr txBox="1"/>
          <p:nvPr/>
        </p:nvSpPr>
        <p:spPr>
          <a:xfrm>
            <a:off x="630936" y="2706624"/>
            <a:ext cx="3429000" cy="351129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228600">
              <a:lnSpc>
                <a:spcPct val="90000"/>
              </a:lnSpc>
              <a:spcAft>
                <a:spcPts val="600"/>
              </a:spcAft>
            </a:pPr>
            <a:r>
              <a:rPr lang="uk-UA" sz="1600" b="1" u="sng" noProof="0" dirty="0"/>
              <a:t>Сформувати робочу групу з оцінки потреби в стерилізації медичних виробів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uk-UA" sz="1600" b="1" i="1" noProof="0" dirty="0"/>
              <a:t>оцінити кількість оперативних втручань, для яких використовується медичні вироби обмеженого/ багаторазового використання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uk-UA" sz="1600" b="1" i="1" noProof="0" dirty="0"/>
              <a:t>визначити підходи до репроцесингу медичних виробів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uk-UA" sz="1600" b="1" i="1" noProof="0" dirty="0"/>
              <a:t>визначити необхідність створення структурного підрозділу з репроцесингу</a:t>
            </a:r>
          </a:p>
          <a:p>
            <a:pPr marL="4572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uk-UA" sz="1500" b="1" noProof="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500" b="1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A988A34-07CE-A650-8F20-18C8A82EC7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4296" y="1547736"/>
            <a:ext cx="6903720" cy="3762527"/>
          </a:xfrm>
          <a:prstGeom prst="rect">
            <a:avLst/>
          </a:prstGeom>
        </p:spPr>
      </p:pic>
      <p:pic>
        <p:nvPicPr>
          <p:cNvPr id="4" name="Picture 2" descr="Прапор Сполучених Штатів Америки">
            <a:extLst>
              <a:ext uri="{FF2B5EF4-FFF2-40B4-BE49-F238E27FC236}">
                <a16:creationId xmlns:a16="http://schemas.microsoft.com/office/drawing/2014/main" id="{7699D04C-AF20-2BB6-55FB-69C28E36E2A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831" y="6012489"/>
            <a:ext cx="1246361" cy="658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DA4E21D-8D78-EACD-C825-0FE24E51A3F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79684" y="5975076"/>
            <a:ext cx="1477349" cy="73290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496E09E-41FE-5D42-A11F-C998A585E9F2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9265546" y="135592"/>
            <a:ext cx="2795480" cy="818387"/>
          </a:xfrm>
          <a:prstGeom prst="rect">
            <a:avLst/>
          </a:prstGeom>
        </p:spPr>
      </p:pic>
      <p:sp>
        <p:nvSpPr>
          <p:cNvPr id="10" name="Прямокутник 9">
            <a:extLst>
              <a:ext uri="{FF2B5EF4-FFF2-40B4-BE49-F238E27FC236}">
                <a16:creationId xmlns:a16="http://schemas.microsoft.com/office/drawing/2014/main" id="{87E98013-BAD6-CB00-B5EF-FD2ADD215FA1}"/>
              </a:ext>
            </a:extLst>
          </p:cNvPr>
          <p:cNvSpPr/>
          <p:nvPr/>
        </p:nvSpPr>
        <p:spPr>
          <a:xfrm>
            <a:off x="10722429" y="3341914"/>
            <a:ext cx="696686" cy="3483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D1DCEB4-FCDF-C004-8780-FC7C29750DE4}"/>
              </a:ext>
            </a:extLst>
          </p:cNvPr>
          <p:cNvSpPr txBox="1"/>
          <p:nvPr/>
        </p:nvSpPr>
        <p:spPr>
          <a:xfrm>
            <a:off x="643278" y="640080"/>
            <a:ext cx="3429000" cy="171907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defPPr>
              <a:defRPr lang="uk-UA"/>
            </a:defPPr>
            <a:lvl1pPr marL="457200" indent="-457200">
              <a:buFont typeface="Arial" panose="020B0604020202020204" pitchFamily="34" charset="0"/>
              <a:buChar char="•"/>
              <a:defRPr sz="2800">
                <a:effectLst/>
                <a:ea typeface="Calibri" panose="020F0502020204030204" pitchFamily="34" charset="0"/>
              </a:defRPr>
            </a:lvl1pPr>
          </a:lstStyle>
          <a:p>
            <a:pPr marL="0" inden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None/>
            </a:pPr>
            <a:r>
              <a:rPr lang="en-US" sz="54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Зміни</a:t>
            </a:r>
            <a:r>
              <a:rPr lang="en-US" sz="54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в </a:t>
            </a:r>
            <a:r>
              <a:rPr lang="en-US" sz="54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системі</a:t>
            </a:r>
            <a:endParaRPr lang="en-US" sz="5400" b="1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9573769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264D58-8426-321F-6BBF-3EFF2D024C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Прапор Сполучених Штатів Америки">
            <a:extLst>
              <a:ext uri="{FF2B5EF4-FFF2-40B4-BE49-F238E27FC236}">
                <a16:creationId xmlns:a16="http://schemas.microsoft.com/office/drawing/2014/main" id="{34BE73C0-FB2C-B321-BC83-8457849DBD3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831" y="6012489"/>
            <a:ext cx="1246361" cy="658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 descr="Зображення, що містить Шрифт, логотип, Графіка, текст&#10;&#10;Вміст на основі ШІ може бути неправильним.">
            <a:extLst>
              <a:ext uri="{FF2B5EF4-FFF2-40B4-BE49-F238E27FC236}">
                <a16:creationId xmlns:a16="http://schemas.microsoft.com/office/drawing/2014/main" id="{FF8BEA7D-6A57-2EA5-C642-EF5D21EB51E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79684" y="5975076"/>
            <a:ext cx="1477349" cy="73290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C95D290-4933-08B9-BA8E-172E060187F3}"/>
              </a:ext>
            </a:extLst>
          </p:cNvPr>
          <p:cNvSpPr txBox="1"/>
          <p:nvPr/>
        </p:nvSpPr>
        <p:spPr>
          <a:xfrm>
            <a:off x="4700965" y="4018064"/>
            <a:ext cx="6756467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uk-UA"/>
            </a:defPPr>
            <a:lvl1pPr marL="457200" indent="-457200">
              <a:buFont typeface="Arial" panose="020B0604020202020204" pitchFamily="34" charset="0"/>
              <a:buChar char="•"/>
              <a:defRPr sz="2800">
                <a:effectLst/>
                <a:ea typeface="Calibri" panose="020F0502020204030204" pitchFamily="34" charset="0"/>
              </a:defRPr>
            </a:lvl1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uk-UA" sz="3200" b="1" dirty="0">
                <a:solidFill>
                  <a:srgbClr val="FF0000"/>
                </a:solidFill>
                <a:latin typeface="Museo Sans Cyrl 900"/>
              </a:rPr>
              <a:t>Чи потрібен структурний підрозділ?</a:t>
            </a:r>
          </a:p>
        </p:txBody>
      </p:sp>
      <p:sp>
        <p:nvSpPr>
          <p:cNvPr id="9" name="Прямокутник 8">
            <a:extLst>
              <a:ext uri="{FF2B5EF4-FFF2-40B4-BE49-F238E27FC236}">
                <a16:creationId xmlns:a16="http://schemas.microsoft.com/office/drawing/2014/main" id="{B70B2896-BC6E-D852-6CC4-FDACFE64B843}"/>
              </a:ext>
            </a:extLst>
          </p:cNvPr>
          <p:cNvSpPr/>
          <p:nvPr/>
        </p:nvSpPr>
        <p:spPr>
          <a:xfrm>
            <a:off x="494725" y="1408100"/>
            <a:ext cx="784723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200" b="1" i="1" dirty="0">
                <a:solidFill>
                  <a:srgbClr val="FF0000"/>
                </a:solidFill>
                <a:latin typeface="Museo Sans Cyrl 900"/>
              </a:rPr>
              <a:t>Чи доцільно передати на аутсорсинг репроцесинг?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660B0B1-20B4-47AF-7209-E0FDD5BF8C04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9265546" y="135592"/>
            <a:ext cx="2795480" cy="818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9834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3E20A5E-9FC8-9AEE-69F1-F64C264655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412764E-5155-6D65-C74B-6C500176582A}"/>
              </a:ext>
            </a:extLst>
          </p:cNvPr>
          <p:cNvSpPr txBox="1"/>
          <p:nvPr/>
        </p:nvSpPr>
        <p:spPr>
          <a:xfrm>
            <a:off x="640080" y="325369"/>
            <a:ext cx="4368602" cy="195684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defPPr>
              <a:defRPr lang="uk-UA"/>
            </a:defPPr>
            <a:lvl1pPr marL="457200" indent="-457200">
              <a:buFont typeface="Arial" panose="020B0604020202020204" pitchFamily="34" charset="0"/>
              <a:buChar char="•"/>
              <a:defRPr sz="2800">
                <a:effectLst/>
                <a:ea typeface="Calibri" panose="020F0502020204030204" pitchFamily="34" charset="0"/>
              </a:defRPr>
            </a:lvl1pPr>
          </a:lstStyle>
          <a:p>
            <a:pPr marL="0" inden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None/>
            </a:pPr>
            <a:r>
              <a:rPr lang="en-US" sz="5400" b="1">
                <a:latin typeface="+mj-lt"/>
                <a:ea typeface="+mj-ea"/>
                <a:cs typeface="+mj-cs"/>
              </a:rPr>
              <a:t>Зміни в системі</a:t>
            </a:r>
          </a:p>
        </p:txBody>
      </p:sp>
      <p:sp>
        <p:nvSpPr>
          <p:cNvPr id="15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sX0" fmla="*/ 0 w 3474720"/>
              <a:gd name="csY0" fmla="*/ 0 h 18288"/>
              <a:gd name="csX1" fmla="*/ 694944 w 3474720"/>
              <a:gd name="csY1" fmla="*/ 0 h 18288"/>
              <a:gd name="csX2" fmla="*/ 1355141 w 3474720"/>
              <a:gd name="csY2" fmla="*/ 0 h 18288"/>
              <a:gd name="csX3" fmla="*/ 2015338 w 3474720"/>
              <a:gd name="csY3" fmla="*/ 0 h 18288"/>
              <a:gd name="csX4" fmla="*/ 2779776 w 3474720"/>
              <a:gd name="csY4" fmla="*/ 0 h 18288"/>
              <a:gd name="csX5" fmla="*/ 3474720 w 3474720"/>
              <a:gd name="csY5" fmla="*/ 0 h 18288"/>
              <a:gd name="csX6" fmla="*/ 3474720 w 3474720"/>
              <a:gd name="csY6" fmla="*/ 18288 h 18288"/>
              <a:gd name="csX7" fmla="*/ 2779776 w 3474720"/>
              <a:gd name="csY7" fmla="*/ 18288 h 18288"/>
              <a:gd name="csX8" fmla="*/ 2189074 w 3474720"/>
              <a:gd name="csY8" fmla="*/ 18288 h 18288"/>
              <a:gd name="csX9" fmla="*/ 1528877 w 3474720"/>
              <a:gd name="csY9" fmla="*/ 18288 h 18288"/>
              <a:gd name="csX10" fmla="*/ 868680 w 3474720"/>
              <a:gd name="csY10" fmla="*/ 18288 h 18288"/>
              <a:gd name="csX11" fmla="*/ 0 w 3474720"/>
              <a:gd name="csY11" fmla="*/ 18288 h 18288"/>
              <a:gd name="csX12" fmla="*/ 0 w 3474720"/>
              <a:gd name="csY12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10467B1-BEE5-2CAA-C567-56FBC6D39D2F}"/>
              </a:ext>
            </a:extLst>
          </p:cNvPr>
          <p:cNvSpPr txBox="1"/>
          <p:nvPr/>
        </p:nvSpPr>
        <p:spPr>
          <a:xfrm>
            <a:off x="640080" y="2872899"/>
            <a:ext cx="4243589" cy="33206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286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500" b="1" u="sng" noProof="0"/>
              <a:t>Призначити керівника структурного підрозділу з репроцесингу медичних виробів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500" i="1" noProof="0"/>
              <a:t> </a:t>
            </a:r>
            <a:r>
              <a:rPr lang="en-US" sz="1500" b="1" i="1" noProof="0"/>
              <a:t>визначити потребу в технологічному устаткуванні, медичних виробах і кадрових ресурсах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500" b="1" i="1" noProof="0"/>
              <a:t>обладнати структурний підрозділ з репроцесингу медичних виробів необхідним технологічним устаткуванням та забезпечити кадрами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500" b="1" i="1" noProof="0"/>
              <a:t>розробити та затвердити відповідну документацію</a:t>
            </a:r>
          </a:p>
          <a:p>
            <a:pPr marL="4572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500" b="1" noProof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500" b="1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9F2DB01-AC20-B457-4CDF-672606FAACF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2662" r="22674" b="1"/>
          <a:stretch>
            <a:fillRect/>
          </a:stretch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pic>
        <p:nvPicPr>
          <p:cNvPr id="4" name="Picture 2" descr="Прапор Сполучених Штатів Америки">
            <a:extLst>
              <a:ext uri="{FF2B5EF4-FFF2-40B4-BE49-F238E27FC236}">
                <a16:creationId xmlns:a16="http://schemas.microsoft.com/office/drawing/2014/main" id="{664D23F8-E10B-0951-E772-8926A832744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831" y="6012489"/>
            <a:ext cx="1246361" cy="658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AC73AB3-99B8-4C31-7B28-B25E5C419BA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79684" y="5975076"/>
            <a:ext cx="1477349" cy="73290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44AFC41-67BD-9A69-4BF9-9CB87F0D48DE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9393472" y="0"/>
            <a:ext cx="2795480" cy="818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10333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58E3505-E426-2310-9396-F8D2966630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E1A92768-C90D-4200-8975-84CC4D4BC9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4" descr="Гласперленовые стерилизаторы - характеристики и как применять • Журнал NAILS">
            <a:extLst>
              <a:ext uri="{FF2B5EF4-FFF2-40B4-BE49-F238E27FC236}">
                <a16:creationId xmlns:a16="http://schemas.microsoft.com/office/drawing/2014/main" id="{F160FF7A-9AB5-5B1A-4198-A75C2F97F8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15341"/>
          <a:stretch>
            <a:fillRect/>
          </a:stretch>
        </p:blipFill>
        <p:spPr bwMode="auto">
          <a:xfrm>
            <a:off x="20" y="10"/>
            <a:ext cx="4003019" cy="3388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Дезінфекція інструментів | блог магазину Дезцентр плюс">
            <a:extLst>
              <a:ext uri="{FF2B5EF4-FFF2-40B4-BE49-F238E27FC236}">
                <a16:creationId xmlns:a16="http://schemas.microsoft.com/office/drawing/2014/main" id="{E0CF954F-BF9B-4FC4-0081-C3A68EE6A8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48" r="1" b="1"/>
          <a:stretch>
            <a:fillRect/>
          </a:stretch>
        </p:blipFill>
        <p:spPr bwMode="auto">
          <a:xfrm>
            <a:off x="4094479" y="10"/>
            <a:ext cx="4014047" cy="3383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DEED756A-E2A5-A0CB-5E57-C921F71D0D9C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28" r="4" b="4"/>
          <a:stretch>
            <a:fillRect/>
          </a:stretch>
        </p:blipFill>
        <p:spPr bwMode="auto">
          <a:xfrm rot="5400000">
            <a:off x="8498839" y="-309879"/>
            <a:ext cx="3383280" cy="4003039"/>
          </a:xfrm>
          <a:prstGeom prst="rect">
            <a:avLst/>
          </a:prstGeom>
          <a:noFill/>
        </p:spPr>
      </p:pic>
      <p:pic>
        <p:nvPicPr>
          <p:cNvPr id="8" name="Picture 6" descr="Ультрафиолетовый стерилизатор плоский XDQ-503: продажа, цена в Харькове.  стерилизаторы и дезинфицирующие средства от &quot;Интернет-магазин Star Beauty&quot;  - 808310905">
            <a:extLst>
              <a:ext uri="{FF2B5EF4-FFF2-40B4-BE49-F238E27FC236}">
                <a16:creationId xmlns:a16="http://schemas.microsoft.com/office/drawing/2014/main" id="{B9CD0D91-B8D0-B210-44B2-3BAE60ABBE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75" r="7492" b="1"/>
          <a:stretch>
            <a:fillRect/>
          </a:stretch>
        </p:blipFill>
        <p:spPr bwMode="auto">
          <a:xfrm>
            <a:off x="20" y="3469102"/>
            <a:ext cx="4003019" cy="3388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Стерилизатор озоновый">
            <a:extLst>
              <a:ext uri="{FF2B5EF4-FFF2-40B4-BE49-F238E27FC236}">
                <a16:creationId xmlns:a16="http://schemas.microsoft.com/office/drawing/2014/main" id="{523ACF5F-511E-5016-979A-DB11D67085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134" b="2"/>
          <a:stretch>
            <a:fillRect/>
          </a:stretch>
        </p:blipFill>
        <p:spPr bwMode="auto">
          <a:xfrm>
            <a:off x="4094479" y="3469102"/>
            <a:ext cx="4014047" cy="3383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Сухожарова шафа інфрачервона WX-12C. Ціна 1560.00грн | BonBon Professional  Boutique">
            <a:extLst>
              <a:ext uri="{FF2B5EF4-FFF2-40B4-BE49-F238E27FC236}">
                <a16:creationId xmlns:a16="http://schemas.microsoft.com/office/drawing/2014/main" id="{B0FAF25D-C19A-5598-E30C-7F2DC7864D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13" r="-2" b="2794"/>
          <a:stretch>
            <a:fillRect/>
          </a:stretch>
        </p:blipFill>
        <p:spPr bwMode="auto">
          <a:xfrm>
            <a:off x="8199966" y="3469102"/>
            <a:ext cx="3992034" cy="3388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Прапор Сполучених Штатів Америки">
            <a:extLst>
              <a:ext uri="{FF2B5EF4-FFF2-40B4-BE49-F238E27FC236}">
                <a16:creationId xmlns:a16="http://schemas.microsoft.com/office/drawing/2014/main" id="{5B3B5047-4156-6238-A999-7294B837D73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831" y="6012489"/>
            <a:ext cx="1246361" cy="658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 descr="Зображення, що містить Шрифт, логотип, Графіка, текст&#10;&#10;Вміст на основі ШІ може бути неправильним.">
            <a:extLst>
              <a:ext uri="{FF2B5EF4-FFF2-40B4-BE49-F238E27FC236}">
                <a16:creationId xmlns:a16="http://schemas.microsoft.com/office/drawing/2014/main" id="{AC57381F-0870-719D-D505-8F28CB1DDBE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479684" y="5975076"/>
            <a:ext cx="1477349" cy="732903"/>
          </a:xfrm>
          <a:prstGeom prst="rect">
            <a:avLst/>
          </a:prstGeom>
        </p:spPr>
      </p:pic>
      <p:sp>
        <p:nvSpPr>
          <p:cNvPr id="13" name="Прямокутник 12">
            <a:extLst>
              <a:ext uri="{FF2B5EF4-FFF2-40B4-BE49-F238E27FC236}">
                <a16:creationId xmlns:a16="http://schemas.microsoft.com/office/drawing/2014/main" id="{48A7E7BD-768D-6A45-9255-B8D578A8D001}"/>
              </a:ext>
            </a:extLst>
          </p:cNvPr>
          <p:cNvSpPr/>
          <p:nvPr/>
        </p:nvSpPr>
        <p:spPr>
          <a:xfrm>
            <a:off x="2170858" y="425041"/>
            <a:ext cx="7847235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4400" b="1" i="1" dirty="0">
                <a:solidFill>
                  <a:srgbClr val="C00000"/>
                </a:solidFill>
                <a:latin typeface="Museo Sans Cyrl 900"/>
              </a:rPr>
              <a:t>Що об’єднує ці методи «стерилізації»?</a:t>
            </a:r>
          </a:p>
        </p:txBody>
      </p:sp>
    </p:spTree>
    <p:extLst>
      <p:ext uri="{BB962C8B-B14F-4D97-AF65-F5344CB8AC3E}">
        <p14:creationId xmlns:p14="http://schemas.microsoft.com/office/powerpoint/2010/main" val="1992451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Офіс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684</TotalTime>
  <Words>370</Words>
  <Application>Microsoft Office PowerPoint</Application>
  <PresentationFormat>Широкий екран</PresentationFormat>
  <Paragraphs>63</Paragraphs>
  <Slides>24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24</vt:i4>
      </vt:variant>
    </vt:vector>
  </HeadingPairs>
  <TitlesOfParts>
    <vt:vector size="34" baseType="lpstr">
      <vt:lpstr>Aptos</vt:lpstr>
      <vt:lpstr>Aptos Display</vt:lpstr>
      <vt:lpstr>Arial</vt:lpstr>
      <vt:lpstr>Calibri</vt:lpstr>
      <vt:lpstr>Museo Sans Cyrl 700</vt:lpstr>
      <vt:lpstr>Museo Sans Cyrl 900</vt:lpstr>
      <vt:lpstr>Sitka Text</vt:lpstr>
      <vt:lpstr>Verdana</vt:lpstr>
      <vt:lpstr>Verdana Pro Black</vt:lpstr>
      <vt:lpstr>Тема Office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Чому УФ-бокси виключені з табелів оснащення?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Roman Kolesnyk</dc:creator>
  <cp:lastModifiedBy>Roman Kolesnyk</cp:lastModifiedBy>
  <cp:revision>2</cp:revision>
  <dcterms:created xsi:type="dcterms:W3CDTF">2025-11-26T12:44:23Z</dcterms:created>
  <dcterms:modified xsi:type="dcterms:W3CDTF">2026-03-26T20:31:37Z</dcterms:modified>
</cp:coreProperties>
</file>