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3"/>
    <p:sldMasterId id="2147483673" r:id="rId4"/>
  </p:sldMasterIdLst>
  <p:notesMasterIdLst>
    <p:notesMasterId r:id="rId66"/>
  </p:notesMasterIdLst>
  <p:sldIdLst>
    <p:sldId id="374" r:id="rId5"/>
    <p:sldId id="279" r:id="rId6"/>
    <p:sldId id="256" r:id="rId7"/>
    <p:sldId id="380" r:id="rId8"/>
    <p:sldId id="1011" r:id="rId9"/>
    <p:sldId id="1060" r:id="rId10"/>
    <p:sldId id="835" r:id="rId11"/>
    <p:sldId id="1059" r:id="rId12"/>
    <p:sldId id="838" r:id="rId13"/>
    <p:sldId id="839" r:id="rId14"/>
    <p:sldId id="1012" r:id="rId15"/>
    <p:sldId id="824" r:id="rId16"/>
    <p:sldId id="826" r:id="rId17"/>
    <p:sldId id="1013" r:id="rId18"/>
    <p:sldId id="759" r:id="rId19"/>
    <p:sldId id="760" r:id="rId20"/>
    <p:sldId id="1057" r:id="rId21"/>
    <p:sldId id="1058" r:id="rId22"/>
    <p:sldId id="1014" r:id="rId23"/>
    <p:sldId id="750" r:id="rId24"/>
    <p:sldId id="743" r:id="rId25"/>
    <p:sldId id="1015" r:id="rId26"/>
    <p:sldId id="1055" r:id="rId27"/>
    <p:sldId id="704" r:id="rId28"/>
    <p:sldId id="1019" r:id="rId29"/>
    <p:sldId id="1054" r:id="rId30"/>
    <p:sldId id="1056" r:id="rId31"/>
    <p:sldId id="737" r:id="rId32"/>
    <p:sldId id="1053" r:id="rId33"/>
    <p:sldId id="486" r:id="rId34"/>
    <p:sldId id="436" r:id="rId35"/>
    <p:sldId id="438" r:id="rId36"/>
    <p:sldId id="488" r:id="rId37"/>
    <p:sldId id="740" r:id="rId38"/>
    <p:sldId id="1017" r:id="rId39"/>
    <p:sldId id="490" r:id="rId40"/>
    <p:sldId id="1039" r:id="rId41"/>
    <p:sldId id="1020" r:id="rId42"/>
    <p:sldId id="441" r:id="rId43"/>
    <p:sldId id="398" r:id="rId44"/>
    <p:sldId id="341" r:id="rId45"/>
    <p:sldId id="1040" r:id="rId46"/>
    <p:sldId id="1052" r:id="rId47"/>
    <p:sldId id="1021" r:id="rId48"/>
    <p:sldId id="1061" r:id="rId49"/>
    <p:sldId id="754" r:id="rId50"/>
    <p:sldId id="1022" r:id="rId51"/>
    <p:sldId id="1024" r:id="rId52"/>
    <p:sldId id="1025" r:id="rId53"/>
    <p:sldId id="1026" r:id="rId54"/>
    <p:sldId id="1050" r:id="rId55"/>
    <p:sldId id="1049" r:id="rId56"/>
    <p:sldId id="1028" r:id="rId57"/>
    <p:sldId id="1030" r:id="rId58"/>
    <p:sldId id="1048" r:id="rId59"/>
    <p:sldId id="324" r:id="rId60"/>
    <p:sldId id="1045" r:id="rId61"/>
    <p:sldId id="1034" r:id="rId62"/>
    <p:sldId id="1047" r:id="rId63"/>
    <p:sldId id="309" r:id="rId64"/>
    <p:sldId id="1041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2B8EA5-81F7-6D03-BF36-071C36C2EB80}" v="141" dt="2026-03-26T15:01:55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5" autoAdjust="0"/>
    <p:restoredTop sz="90013" autoAdjust="0"/>
  </p:normalViewPr>
  <p:slideViewPr>
    <p:cSldViewPr snapToGrid="0" showGuides="1">
      <p:cViewPr varScale="1">
        <p:scale>
          <a:sx n="73" d="100"/>
          <a:sy n="73" d="100"/>
        </p:scale>
        <p:origin x="105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5/10/relationships/revisionInfo" Target="revisionInfo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ія Пихтіна" userId="S::npykhtina@expertus.media::3dd5f4c6-201e-4d21-ab8b-fd78ba7120a2" providerId="AD" clId="Web-{772B8EA5-81F7-6D03-BF36-071C36C2EB80}"/>
    <pc:docChg chg="modSld">
      <pc:chgData name="Наталія Пихтіна" userId="S::npykhtina@expertus.media::3dd5f4c6-201e-4d21-ab8b-fd78ba7120a2" providerId="AD" clId="Web-{772B8EA5-81F7-6D03-BF36-071C36C2EB80}" dt="2026-03-26T15:01:55.481" v="123" actId="14100"/>
      <pc:docMkLst>
        <pc:docMk/>
      </pc:docMkLst>
      <pc:sldChg chg="modSp">
        <pc:chgData name="Наталія Пихтіна" userId="S::npykhtina@expertus.media::3dd5f4c6-201e-4d21-ab8b-fd78ba7120a2" providerId="AD" clId="Web-{772B8EA5-81F7-6D03-BF36-071C36C2EB80}" dt="2026-03-26T13:58:47.451" v="0" actId="14100"/>
        <pc:sldMkLst>
          <pc:docMk/>
          <pc:sldMk cId="3031723142" sldId="279"/>
        </pc:sldMkLst>
        <pc:spChg chg="mod">
          <ac:chgData name="Наталія Пихтіна" userId="S::npykhtina@expertus.media::3dd5f4c6-201e-4d21-ab8b-fd78ba7120a2" providerId="AD" clId="Web-{772B8EA5-81F7-6D03-BF36-071C36C2EB80}" dt="2026-03-26T13:58:47.451" v="0" actId="14100"/>
          <ac:spMkLst>
            <pc:docMk/>
            <pc:sldMk cId="3031723142" sldId="279"/>
            <ac:spMk id="6" creationId="{0A459186-5B9E-C2E0-3D24-2E9960689EC0}"/>
          </ac:spMkLst>
        </pc:spChg>
      </pc:sldChg>
      <pc:sldChg chg="modSp">
        <pc:chgData name="Наталія Пихтіна" userId="S::npykhtina@expertus.media::3dd5f4c6-201e-4d21-ab8b-fd78ba7120a2" providerId="AD" clId="Web-{772B8EA5-81F7-6D03-BF36-071C36C2EB80}" dt="2026-03-26T13:59:58.890" v="15" actId="14100"/>
        <pc:sldMkLst>
          <pc:docMk/>
          <pc:sldMk cId="1643969347" sldId="380"/>
        </pc:sldMkLst>
        <pc:spChg chg="mod">
          <ac:chgData name="Наталія Пихтіна" userId="S::npykhtina@expertus.media::3dd5f4c6-201e-4d21-ab8b-fd78ba7120a2" providerId="AD" clId="Web-{772B8EA5-81F7-6D03-BF36-071C36C2EB80}" dt="2026-03-26T13:59:53.671" v="14" actId="20577"/>
          <ac:spMkLst>
            <pc:docMk/>
            <pc:sldMk cId="1643969347" sldId="380"/>
            <ac:spMk id="3" creationId="{00000000-0000-0000-0000-000000000000}"/>
          </ac:spMkLst>
        </pc:spChg>
        <pc:spChg chg="mod">
          <ac:chgData name="Наталія Пихтіна" userId="S::npykhtina@expertus.media::3dd5f4c6-201e-4d21-ab8b-fd78ba7120a2" providerId="AD" clId="Web-{772B8EA5-81F7-6D03-BF36-071C36C2EB80}" dt="2026-03-26T13:59:58.890" v="15" actId="14100"/>
          <ac:spMkLst>
            <pc:docMk/>
            <pc:sldMk cId="1643969347" sldId="380"/>
            <ac:spMk id="12" creationId="{348780D1-07CC-8710-DC33-B453FB06ABD7}"/>
          </ac:spMkLst>
        </pc:spChg>
      </pc:sldChg>
      <pc:sldChg chg="modSp">
        <pc:chgData name="Наталія Пихтіна" userId="S::npykhtina@expertus.media::3dd5f4c6-201e-4d21-ab8b-fd78ba7120a2" providerId="AD" clId="Web-{772B8EA5-81F7-6D03-BF36-071C36C2EB80}" dt="2026-03-26T15:01:55.481" v="123" actId="14100"/>
        <pc:sldMkLst>
          <pc:docMk/>
          <pc:sldMk cId="3704273561" sldId="436"/>
        </pc:sldMkLst>
        <pc:spChg chg="mod">
          <ac:chgData name="Наталія Пихтіна" userId="S::npykhtina@expertus.media::3dd5f4c6-201e-4d21-ab8b-fd78ba7120a2" providerId="AD" clId="Web-{772B8EA5-81F7-6D03-BF36-071C36C2EB80}" dt="2026-03-26T15:01:13.090" v="108" actId="14100"/>
          <ac:spMkLst>
            <pc:docMk/>
            <pc:sldMk cId="3704273561" sldId="436"/>
            <ac:spMk id="15" creationId="{CB603E6D-1BD9-6241-F3A5-BE28E31A1C90}"/>
          </ac:spMkLst>
        </pc:spChg>
        <pc:spChg chg="mod">
          <ac:chgData name="Наталія Пихтіна" userId="S::npykhtina@expertus.media::3dd5f4c6-201e-4d21-ab8b-fd78ba7120a2" providerId="AD" clId="Web-{772B8EA5-81F7-6D03-BF36-071C36C2EB80}" dt="2026-03-26T15:01:39.074" v="117" actId="14100"/>
          <ac:spMkLst>
            <pc:docMk/>
            <pc:sldMk cId="3704273561" sldId="436"/>
            <ac:spMk id="32" creationId="{00000000-0000-0000-0000-000000000000}"/>
          </ac:spMkLst>
        </pc:spChg>
        <pc:spChg chg="mod">
          <ac:chgData name="Наталія Пихтіна" userId="S::npykhtina@expertus.media::3dd5f4c6-201e-4d21-ab8b-fd78ba7120a2" providerId="AD" clId="Web-{772B8EA5-81F7-6D03-BF36-071C36C2EB80}" dt="2026-03-26T15:01:55.481" v="123" actId="14100"/>
          <ac:spMkLst>
            <pc:docMk/>
            <pc:sldMk cId="3704273561" sldId="436"/>
            <ac:spMk id="33" creationId="{00000000-0000-0000-0000-000000000000}"/>
          </ac:spMkLst>
        </pc:spChg>
        <pc:spChg chg="mod">
          <ac:chgData name="Наталія Пихтіна" userId="S::npykhtina@expertus.media::3dd5f4c6-201e-4d21-ab8b-fd78ba7120a2" providerId="AD" clId="Web-{772B8EA5-81F7-6D03-BF36-071C36C2EB80}" dt="2026-03-26T15:01:51.059" v="122" actId="14100"/>
          <ac:spMkLst>
            <pc:docMk/>
            <pc:sldMk cId="3704273561" sldId="436"/>
            <ac:spMk id="34" creationId="{00000000-0000-0000-0000-000000000000}"/>
          </ac:spMkLst>
        </pc:spChg>
        <pc:spChg chg="mod">
          <ac:chgData name="Наталія Пихтіна" userId="S::npykhtina@expertus.media::3dd5f4c6-201e-4d21-ab8b-fd78ba7120a2" providerId="AD" clId="Web-{772B8EA5-81F7-6D03-BF36-071C36C2EB80}" dt="2026-03-26T15:01:42.668" v="121" actId="14100"/>
          <ac:spMkLst>
            <pc:docMk/>
            <pc:sldMk cId="3704273561" sldId="436"/>
            <ac:spMk id="35" creationId="{00000000-0000-0000-0000-000000000000}"/>
          </ac:spMkLst>
        </pc:spChg>
      </pc:sldChg>
      <pc:sldChg chg="modSp">
        <pc:chgData name="Наталія Пихтіна" userId="S::npykhtina@expertus.media::3dd5f4c6-201e-4d21-ab8b-fd78ba7120a2" providerId="AD" clId="Web-{772B8EA5-81F7-6D03-BF36-071C36C2EB80}" dt="2026-03-26T15:01:03.981" v="107" actId="1076"/>
        <pc:sldMkLst>
          <pc:docMk/>
          <pc:sldMk cId="3416106039" sldId="486"/>
        </pc:sldMkLst>
        <pc:spChg chg="mod">
          <ac:chgData name="Наталія Пихтіна" userId="S::npykhtina@expertus.media::3dd5f4c6-201e-4d21-ab8b-fd78ba7120a2" providerId="AD" clId="Web-{772B8EA5-81F7-6D03-BF36-071C36C2EB80}" dt="2026-03-26T15:00:13.668" v="104" actId="20577"/>
          <ac:spMkLst>
            <pc:docMk/>
            <pc:sldMk cId="3416106039" sldId="486"/>
            <ac:spMk id="16" creationId="{00000000-0000-0000-0000-000000000000}"/>
          </ac:spMkLst>
        </pc:spChg>
        <pc:spChg chg="mod">
          <ac:chgData name="Наталія Пихтіна" userId="S::npykhtina@expertus.media::3dd5f4c6-201e-4d21-ab8b-fd78ba7120a2" providerId="AD" clId="Web-{772B8EA5-81F7-6D03-BF36-071C36C2EB80}" dt="2026-03-26T15:01:03.981" v="107" actId="1076"/>
          <ac:spMkLst>
            <pc:docMk/>
            <pc:sldMk cId="3416106039" sldId="486"/>
            <ac:spMk id="24" creationId="{00000000-0000-0000-0000-000000000000}"/>
          </ac:spMkLst>
        </pc:spChg>
      </pc:sldChg>
      <pc:sldChg chg="modSp">
        <pc:chgData name="Наталія Пихтіна" userId="S::npykhtina@expertus.media::3dd5f4c6-201e-4d21-ab8b-fd78ba7120a2" providerId="AD" clId="Web-{772B8EA5-81F7-6D03-BF36-071C36C2EB80}" dt="2026-03-26T14:59:42.059" v="103" actId="14100"/>
        <pc:sldMkLst>
          <pc:docMk/>
          <pc:sldMk cId="2128244413" sldId="737"/>
        </pc:sldMkLst>
        <pc:spChg chg="mod">
          <ac:chgData name="Наталія Пихтіна" userId="S::npykhtina@expertus.media::3dd5f4c6-201e-4d21-ab8b-fd78ba7120a2" providerId="AD" clId="Web-{772B8EA5-81F7-6D03-BF36-071C36C2EB80}" dt="2026-03-26T14:59:42.059" v="103" actId="14100"/>
          <ac:spMkLst>
            <pc:docMk/>
            <pc:sldMk cId="2128244413" sldId="737"/>
            <ac:spMk id="7" creationId="{C480D80B-1D2C-34C8-3DD2-8C1164D79A4D}"/>
          </ac:spMkLst>
        </pc:spChg>
      </pc:sldChg>
      <pc:sldChg chg="modSp">
        <pc:chgData name="Наталія Пихтіна" userId="S::npykhtina@expertus.media::3dd5f4c6-201e-4d21-ab8b-fd78ba7120a2" providerId="AD" clId="Web-{772B8EA5-81F7-6D03-BF36-071C36C2EB80}" dt="2026-03-26T14:59:16.997" v="102" actId="14100"/>
        <pc:sldMkLst>
          <pc:docMk/>
          <pc:sldMk cId="430270192" sldId="743"/>
        </pc:sldMkLst>
        <pc:picChg chg="mod">
          <ac:chgData name="Наталія Пихтіна" userId="S::npykhtina@expertus.media::3dd5f4c6-201e-4d21-ab8b-fd78ba7120a2" providerId="AD" clId="Web-{772B8EA5-81F7-6D03-BF36-071C36C2EB80}" dt="2026-03-26T14:59:16.997" v="102" actId="14100"/>
          <ac:picMkLst>
            <pc:docMk/>
            <pc:sldMk cId="430270192" sldId="743"/>
            <ac:picMk id="2" creationId="{00000000-0000-0000-0000-000000000000}"/>
          </ac:picMkLst>
        </pc:picChg>
      </pc:sldChg>
      <pc:sldChg chg="modSp">
        <pc:chgData name="Наталія Пихтіна" userId="S::npykhtina@expertus.media::3dd5f4c6-201e-4d21-ab8b-fd78ba7120a2" providerId="AD" clId="Web-{772B8EA5-81F7-6D03-BF36-071C36C2EB80}" dt="2026-03-26T14:05:49.692" v="97" actId="1076"/>
        <pc:sldMkLst>
          <pc:docMk/>
          <pc:sldMk cId="855300296" sldId="759"/>
        </pc:sldMkLst>
        <pc:spChg chg="mod">
          <ac:chgData name="Наталія Пихтіна" userId="S::npykhtina@expertus.media::3dd5f4c6-201e-4d21-ab8b-fd78ba7120a2" providerId="AD" clId="Web-{772B8EA5-81F7-6D03-BF36-071C36C2EB80}" dt="2026-03-26T14:05:49.692" v="97" actId="1076"/>
          <ac:spMkLst>
            <pc:docMk/>
            <pc:sldMk cId="855300296" sldId="759"/>
            <ac:spMk id="2" creationId="{444A4675-1173-DFE6-85C8-64C09407D8C2}"/>
          </ac:spMkLst>
        </pc:spChg>
      </pc:sldChg>
      <pc:sldChg chg="modSp">
        <pc:chgData name="Наталія Пихтіна" userId="S::npykhtina@expertus.media::3dd5f4c6-201e-4d21-ab8b-fd78ba7120a2" providerId="AD" clId="Web-{772B8EA5-81F7-6D03-BF36-071C36C2EB80}" dt="2026-03-26T14:04:06.003" v="80" actId="14100"/>
        <pc:sldMkLst>
          <pc:docMk/>
          <pc:sldMk cId="3678837855" sldId="826"/>
        </pc:sldMkLst>
        <pc:spChg chg="mod">
          <ac:chgData name="Наталія Пихтіна" userId="S::npykhtina@expertus.media::3dd5f4c6-201e-4d21-ab8b-fd78ba7120a2" providerId="AD" clId="Web-{772B8EA5-81F7-6D03-BF36-071C36C2EB80}" dt="2026-03-26T14:03:11.346" v="68" actId="1076"/>
          <ac:spMkLst>
            <pc:docMk/>
            <pc:sldMk cId="3678837855" sldId="826"/>
            <ac:spMk id="4" creationId="{C8913B01-B1E1-BD79-B66F-458B330DD7DB}"/>
          </ac:spMkLst>
        </pc:spChg>
        <pc:spChg chg="mod">
          <ac:chgData name="Наталія Пихтіна" userId="S::npykhtina@expertus.media::3dd5f4c6-201e-4d21-ab8b-fd78ba7120a2" providerId="AD" clId="Web-{772B8EA5-81F7-6D03-BF36-071C36C2EB80}" dt="2026-03-26T14:03:53.003" v="79" actId="1076"/>
          <ac:spMkLst>
            <pc:docMk/>
            <pc:sldMk cId="3678837855" sldId="826"/>
            <ac:spMk id="9" creationId="{64C5FA06-FE00-F58F-4422-1268E7E2F871}"/>
          </ac:spMkLst>
        </pc:spChg>
        <pc:graphicFrameChg chg="mod">
          <ac:chgData name="Наталія Пихтіна" userId="S::npykhtina@expertus.media::3dd5f4c6-201e-4d21-ab8b-fd78ba7120a2" providerId="AD" clId="Web-{772B8EA5-81F7-6D03-BF36-071C36C2EB80}" dt="2026-03-26T14:04:06.003" v="80" actId="14100"/>
          <ac:graphicFrameMkLst>
            <pc:docMk/>
            <pc:sldMk cId="3678837855" sldId="826"/>
            <ac:graphicFrameMk id="7" creationId="{E757FA17-7B22-958A-3E3E-BA5693DD49EC}"/>
          </ac:graphicFrameMkLst>
        </pc:graphicFrameChg>
      </pc:sldChg>
      <pc:sldChg chg="modSp">
        <pc:chgData name="Наталія Пихтіна" userId="S::npykhtina@expertus.media::3dd5f4c6-201e-4d21-ab8b-fd78ba7120a2" providerId="AD" clId="Web-{772B8EA5-81F7-6D03-BF36-071C36C2EB80}" dt="2026-03-26T14:01:59.611" v="56" actId="1076"/>
        <pc:sldMkLst>
          <pc:docMk/>
          <pc:sldMk cId="3560862616" sldId="838"/>
        </pc:sldMkLst>
        <pc:spChg chg="mod">
          <ac:chgData name="Наталія Пихтіна" userId="S::npykhtina@expertus.media::3dd5f4c6-201e-4d21-ab8b-fd78ba7120a2" providerId="AD" clId="Web-{772B8EA5-81F7-6D03-BF36-071C36C2EB80}" dt="2026-03-26T14:01:48.064" v="54" actId="1076"/>
          <ac:spMkLst>
            <pc:docMk/>
            <pc:sldMk cId="3560862616" sldId="838"/>
            <ac:spMk id="4" creationId="{586A5284-53A0-F89D-7D16-7A6C7BE6C703}"/>
          </ac:spMkLst>
        </pc:spChg>
        <pc:spChg chg="mod">
          <ac:chgData name="Наталія Пихтіна" userId="S::npykhtina@expertus.media::3dd5f4c6-201e-4d21-ab8b-fd78ba7120a2" providerId="AD" clId="Web-{772B8EA5-81F7-6D03-BF36-071C36C2EB80}" dt="2026-03-26T14:01:59.611" v="56" actId="1076"/>
          <ac:spMkLst>
            <pc:docMk/>
            <pc:sldMk cId="3560862616" sldId="838"/>
            <ac:spMk id="13" creationId="{98393229-D0C5-01AD-FC7F-4802441A50EC}"/>
          </ac:spMkLst>
        </pc:spChg>
        <pc:picChg chg="mod">
          <ac:chgData name="Наталія Пихтіна" userId="S::npykhtina@expertus.media::3dd5f4c6-201e-4d21-ab8b-fd78ba7120a2" providerId="AD" clId="Web-{772B8EA5-81F7-6D03-BF36-071C36C2EB80}" dt="2026-03-26T14:01:48.033" v="52" actId="1076"/>
          <ac:picMkLst>
            <pc:docMk/>
            <pc:sldMk cId="3560862616" sldId="838"/>
            <ac:picMk id="2" creationId="{6A3A8A04-7AA6-D5E2-96DC-160D2EA0DBF2}"/>
          </ac:picMkLst>
        </pc:picChg>
        <pc:picChg chg="mod">
          <ac:chgData name="Наталія Пихтіна" userId="S::npykhtina@expertus.media::3dd5f4c6-201e-4d21-ab8b-fd78ba7120a2" providerId="AD" clId="Web-{772B8EA5-81F7-6D03-BF36-071C36C2EB80}" dt="2026-03-26T14:01:48.048" v="53" actId="1076"/>
          <ac:picMkLst>
            <pc:docMk/>
            <pc:sldMk cId="3560862616" sldId="838"/>
            <ac:picMk id="8" creationId="{115146EF-AC63-F2C0-0B89-3FE7C35AA34B}"/>
          </ac:picMkLst>
        </pc:picChg>
        <pc:picChg chg="mod">
          <ac:chgData name="Наталія Пихтіна" userId="S::npykhtina@expertus.media::3dd5f4c6-201e-4d21-ab8b-fd78ba7120a2" providerId="AD" clId="Web-{772B8EA5-81F7-6D03-BF36-071C36C2EB80}" dt="2026-03-26T14:01:59.595" v="55" actId="1076"/>
          <ac:picMkLst>
            <pc:docMk/>
            <pc:sldMk cId="3560862616" sldId="838"/>
            <ac:picMk id="10" creationId="{B52320BC-DCF8-45B2-BCB3-0B1D46ACC5EC}"/>
          </ac:picMkLst>
        </pc:picChg>
      </pc:sldChg>
      <pc:sldChg chg="modSp">
        <pc:chgData name="Наталія Пихтіна" userId="S::npykhtina@expertus.media::3dd5f4c6-201e-4d21-ab8b-fd78ba7120a2" providerId="AD" clId="Web-{772B8EA5-81F7-6D03-BF36-071C36C2EB80}" dt="2026-03-26T14:02:37.846" v="59" actId="1076"/>
        <pc:sldMkLst>
          <pc:docMk/>
          <pc:sldMk cId="2433456463" sldId="1012"/>
        </pc:sldMkLst>
        <pc:spChg chg="mod">
          <ac:chgData name="Наталія Пихтіна" userId="S::npykhtina@expertus.media::3dd5f4c6-201e-4d21-ab8b-fd78ba7120a2" providerId="AD" clId="Web-{772B8EA5-81F7-6D03-BF36-071C36C2EB80}" dt="2026-03-26T14:02:34.502" v="58" actId="1076"/>
          <ac:spMkLst>
            <pc:docMk/>
            <pc:sldMk cId="2433456463" sldId="1012"/>
            <ac:spMk id="8" creationId="{CC74F404-3186-9528-53FF-2E568B0C53BC}"/>
          </ac:spMkLst>
        </pc:spChg>
        <pc:picChg chg="mod">
          <ac:chgData name="Наталія Пихтіна" userId="S::npykhtina@expertus.media::3dd5f4c6-201e-4d21-ab8b-fd78ba7120a2" providerId="AD" clId="Web-{772B8EA5-81F7-6D03-BF36-071C36C2EB80}" dt="2026-03-26T14:02:37.846" v="59" actId="1076"/>
          <ac:picMkLst>
            <pc:docMk/>
            <pc:sldMk cId="2433456463" sldId="1012"/>
            <ac:picMk id="5" creationId="{CE1504F2-0198-5464-0C36-3EF270782E30}"/>
          </ac:picMkLst>
        </pc:picChg>
      </pc:sldChg>
      <pc:sldChg chg="modSp">
        <pc:chgData name="Наталія Пихтіна" userId="S::npykhtina@expertus.media::3dd5f4c6-201e-4d21-ab8b-fd78ba7120a2" providerId="AD" clId="Web-{772B8EA5-81F7-6D03-BF36-071C36C2EB80}" dt="2026-03-26T14:05:17.097" v="93" actId="20577"/>
        <pc:sldMkLst>
          <pc:docMk/>
          <pc:sldMk cId="647094353" sldId="1013"/>
        </pc:sldMkLst>
        <pc:spChg chg="mod">
          <ac:chgData name="Наталія Пихтіна" userId="S::npykhtina@expertus.media::3dd5f4c6-201e-4d21-ab8b-fd78ba7120a2" providerId="AD" clId="Web-{772B8EA5-81F7-6D03-BF36-071C36C2EB80}" dt="2026-03-26T14:04:57.144" v="89"/>
          <ac:spMkLst>
            <pc:docMk/>
            <pc:sldMk cId="647094353" sldId="1013"/>
            <ac:spMk id="2" creationId="{98B43417-0FF0-1DB0-C2A4-071B21C3B9EF}"/>
          </ac:spMkLst>
        </pc:spChg>
        <pc:spChg chg="mod">
          <ac:chgData name="Наталія Пихтіна" userId="S::npykhtina@expertus.media::3dd5f4c6-201e-4d21-ab8b-fd78ba7120a2" providerId="AD" clId="Web-{772B8EA5-81F7-6D03-BF36-071C36C2EB80}" dt="2026-03-26T14:04:41.941" v="88" actId="1076"/>
          <ac:spMkLst>
            <pc:docMk/>
            <pc:sldMk cId="647094353" sldId="1013"/>
            <ac:spMk id="3" creationId="{CCC94819-C6AE-6A72-3593-2405BC17B379}"/>
          </ac:spMkLst>
        </pc:spChg>
        <pc:spChg chg="mod">
          <ac:chgData name="Наталія Пихтіна" userId="S::npykhtina@expertus.media::3dd5f4c6-201e-4d21-ab8b-fd78ba7120a2" providerId="AD" clId="Web-{772B8EA5-81F7-6D03-BF36-071C36C2EB80}" dt="2026-03-26T14:04:57.144" v="90"/>
          <ac:spMkLst>
            <pc:docMk/>
            <pc:sldMk cId="647094353" sldId="1013"/>
            <ac:spMk id="4" creationId="{09212364-8E5E-8A91-C266-98EBD93B5A0B}"/>
          </ac:spMkLst>
        </pc:spChg>
        <pc:spChg chg="mod">
          <ac:chgData name="Наталія Пихтіна" userId="S::npykhtina@expertus.media::3dd5f4c6-201e-4d21-ab8b-fd78ba7120a2" providerId="AD" clId="Web-{772B8EA5-81F7-6D03-BF36-071C36C2EB80}" dt="2026-03-26T14:04:57.191" v="91"/>
          <ac:spMkLst>
            <pc:docMk/>
            <pc:sldMk cId="647094353" sldId="1013"/>
            <ac:spMk id="5" creationId="{D3A88736-7611-C0CC-CCB5-9089E7E990D1}"/>
          </ac:spMkLst>
        </pc:spChg>
        <pc:spChg chg="mod">
          <ac:chgData name="Наталія Пихтіна" userId="S::npykhtina@expertus.media::3dd5f4c6-201e-4d21-ab8b-fd78ba7120a2" providerId="AD" clId="Web-{772B8EA5-81F7-6D03-BF36-071C36C2EB80}" dt="2026-03-26T14:05:17.097" v="93" actId="20577"/>
          <ac:spMkLst>
            <pc:docMk/>
            <pc:sldMk cId="647094353" sldId="1013"/>
            <ac:spMk id="8" creationId="{68EFCB77-363D-BB4F-03BB-35B29D6B7DF4}"/>
          </ac:spMkLst>
        </pc:spChg>
      </pc:sldChg>
      <pc:sldChg chg="modSp">
        <pc:chgData name="Наталія Пихтіна" userId="S::npykhtina@expertus.media::3dd5f4c6-201e-4d21-ab8b-fd78ba7120a2" providerId="AD" clId="Web-{772B8EA5-81F7-6D03-BF36-071C36C2EB80}" dt="2026-03-26T14:58:28.684" v="99" actId="14100"/>
        <pc:sldMkLst>
          <pc:docMk/>
          <pc:sldMk cId="3064143060" sldId="1015"/>
        </pc:sldMkLst>
        <pc:picChg chg="mod">
          <ac:chgData name="Наталія Пихтіна" userId="S::npykhtina@expertus.media::3dd5f4c6-201e-4d21-ab8b-fd78ba7120a2" providerId="AD" clId="Web-{772B8EA5-81F7-6D03-BF36-071C36C2EB80}" dt="2026-03-26T14:58:28.684" v="99" actId="14100"/>
          <ac:picMkLst>
            <pc:docMk/>
            <pc:sldMk cId="3064143060" sldId="1015"/>
            <ac:picMk id="3" creationId="{66EA0906-992B-F789-33C6-6A263BE6F531}"/>
          </ac:picMkLst>
        </pc:picChg>
      </pc:sldChg>
      <pc:sldChg chg="modSp">
        <pc:chgData name="Наталія Пихтіна" userId="S::npykhtina@expertus.media::3dd5f4c6-201e-4d21-ab8b-fd78ba7120a2" providerId="AD" clId="Web-{772B8EA5-81F7-6D03-BF36-071C36C2EB80}" dt="2026-03-26T14:58:48.309" v="101" actId="20577"/>
        <pc:sldMkLst>
          <pc:docMk/>
          <pc:sldMk cId="1008692323" sldId="1055"/>
        </pc:sldMkLst>
        <pc:spChg chg="mod">
          <ac:chgData name="Наталія Пихтіна" userId="S::npykhtina@expertus.media::3dd5f4c6-201e-4d21-ab8b-fd78ba7120a2" providerId="AD" clId="Web-{772B8EA5-81F7-6D03-BF36-071C36C2EB80}" dt="2026-03-26T14:58:48.309" v="101" actId="20577"/>
          <ac:spMkLst>
            <pc:docMk/>
            <pc:sldMk cId="1008692323" sldId="1055"/>
            <ac:spMk id="52" creationId="{7FC8315A-50D0-9B48-CF29-B511396D64CA}"/>
          </ac:spMkLst>
        </pc:spChg>
      </pc:sldChg>
      <pc:sldChg chg="modSp">
        <pc:chgData name="Наталія Пихтіна" userId="S::npykhtina@expertus.media::3dd5f4c6-201e-4d21-ab8b-fd78ba7120a2" providerId="AD" clId="Web-{772B8EA5-81F7-6D03-BF36-071C36C2EB80}" dt="2026-03-26T14:01:30.860" v="51" actId="1076"/>
        <pc:sldMkLst>
          <pc:docMk/>
          <pc:sldMk cId="1851210521" sldId="1059"/>
        </pc:sldMkLst>
        <pc:spChg chg="mod">
          <ac:chgData name="Наталія Пихтіна" userId="S::npykhtina@expertus.media::3dd5f4c6-201e-4d21-ab8b-fd78ba7120a2" providerId="AD" clId="Web-{772B8EA5-81F7-6D03-BF36-071C36C2EB80}" dt="2026-03-26T14:01:30.860" v="51" actId="1076"/>
          <ac:spMkLst>
            <pc:docMk/>
            <pc:sldMk cId="1851210521" sldId="1059"/>
            <ac:spMk id="2" creationId="{F3CB718F-BA03-4C72-4803-6292B9BC63E3}"/>
          </ac:spMkLst>
        </pc:spChg>
        <pc:spChg chg="mod">
          <ac:chgData name="Наталія Пихтіна" userId="S::npykhtina@expertus.media::3dd5f4c6-201e-4d21-ab8b-fd78ba7120a2" providerId="AD" clId="Web-{772B8EA5-81F7-6D03-BF36-071C36C2EB80}" dt="2026-03-26T14:01:16.923" v="42" actId="1076"/>
          <ac:spMkLst>
            <pc:docMk/>
            <pc:sldMk cId="1851210521" sldId="1059"/>
            <ac:spMk id="4" creationId="{C2ACDC60-5298-B23D-5A9A-4BA71C39EE05}"/>
          </ac:spMkLst>
        </pc:spChg>
        <pc:spChg chg="mod">
          <ac:chgData name="Наталія Пихтіна" userId="S::npykhtina@expertus.media::3dd5f4c6-201e-4d21-ab8b-fd78ba7120a2" providerId="AD" clId="Web-{772B8EA5-81F7-6D03-BF36-071C36C2EB80}" dt="2026-03-26T14:01:16.954" v="44" actId="1076"/>
          <ac:spMkLst>
            <pc:docMk/>
            <pc:sldMk cId="1851210521" sldId="1059"/>
            <ac:spMk id="11" creationId="{82361E2E-95D9-35B0-9A3C-011BC7FEF171}"/>
          </ac:spMkLst>
        </pc:spChg>
        <pc:spChg chg="mod">
          <ac:chgData name="Наталія Пихтіна" userId="S::npykhtina@expertus.media::3dd5f4c6-201e-4d21-ab8b-fd78ba7120a2" providerId="AD" clId="Web-{772B8EA5-81F7-6D03-BF36-071C36C2EB80}" dt="2026-03-26T14:01:16.985" v="47" actId="1076"/>
          <ac:spMkLst>
            <pc:docMk/>
            <pc:sldMk cId="1851210521" sldId="1059"/>
            <ac:spMk id="17" creationId="{D0D529FE-D452-3E84-FD6F-BF691834EB92}"/>
          </ac:spMkLst>
        </pc:spChg>
        <pc:picChg chg="mod">
          <ac:chgData name="Наталія Пихтіна" userId="S::npykhtina@expertus.media::3dd5f4c6-201e-4d21-ab8b-fd78ba7120a2" providerId="AD" clId="Web-{772B8EA5-81F7-6D03-BF36-071C36C2EB80}" dt="2026-03-26T14:01:16.938" v="43" actId="1076"/>
          <ac:picMkLst>
            <pc:docMk/>
            <pc:sldMk cId="1851210521" sldId="1059"/>
            <ac:picMk id="8" creationId="{D156C7B1-FC6A-3560-50D0-DB95C7B7572F}"/>
          </ac:picMkLst>
        </pc:picChg>
        <pc:picChg chg="mod">
          <ac:chgData name="Наталія Пихтіна" userId="S::npykhtina@expertus.media::3dd5f4c6-201e-4d21-ab8b-fd78ba7120a2" providerId="AD" clId="Web-{772B8EA5-81F7-6D03-BF36-071C36C2EB80}" dt="2026-03-26T14:01:16.907" v="40" actId="1076"/>
          <ac:picMkLst>
            <pc:docMk/>
            <pc:sldMk cId="1851210521" sldId="1059"/>
            <ac:picMk id="9" creationId="{D6896254-D88D-1FB7-0FC5-8E23C6AB696C}"/>
          </ac:picMkLst>
        </pc:picChg>
        <pc:picChg chg="mod">
          <ac:chgData name="Наталія Пихтіна" userId="S::npykhtina@expertus.media::3dd5f4c6-201e-4d21-ab8b-fd78ba7120a2" providerId="AD" clId="Web-{772B8EA5-81F7-6D03-BF36-071C36C2EB80}" dt="2026-03-26T14:01:16.954" v="45" actId="1076"/>
          <ac:picMkLst>
            <pc:docMk/>
            <pc:sldMk cId="1851210521" sldId="1059"/>
            <ac:picMk id="13" creationId="{EEFA9062-A376-D064-9436-A6C01ECB4721}"/>
          </ac:picMkLst>
        </pc:picChg>
        <pc:picChg chg="mod">
          <ac:chgData name="Наталія Пихтіна" userId="S::npykhtina@expertus.media::3dd5f4c6-201e-4d21-ab8b-fd78ba7120a2" providerId="AD" clId="Web-{772B8EA5-81F7-6D03-BF36-071C36C2EB80}" dt="2026-03-26T14:01:16.923" v="41" actId="1076"/>
          <ac:picMkLst>
            <pc:docMk/>
            <pc:sldMk cId="1851210521" sldId="1059"/>
            <ac:picMk id="14" creationId="{CB23C5FC-38D5-4453-FD5C-7F661EB07966}"/>
          </ac:picMkLst>
        </pc:picChg>
        <pc:picChg chg="mod">
          <ac:chgData name="Наталія Пихтіна" userId="S::npykhtina@expertus.media::3dd5f4c6-201e-4d21-ab8b-fd78ba7120a2" providerId="AD" clId="Web-{772B8EA5-81F7-6D03-BF36-071C36C2EB80}" dt="2026-03-26T14:01:16.970" v="46" actId="1076"/>
          <ac:picMkLst>
            <pc:docMk/>
            <pc:sldMk cId="1851210521" sldId="1059"/>
            <ac:picMk id="16" creationId="{CB4CB991-3A0C-4FE3-3351-95D9B610F808}"/>
          </ac:picMkLst>
        </pc:picChg>
        <pc:picChg chg="mod">
          <ac:chgData name="Наталія Пихтіна" userId="S::npykhtina@expertus.media::3dd5f4c6-201e-4d21-ab8b-fd78ba7120a2" providerId="AD" clId="Web-{772B8EA5-81F7-6D03-BF36-071C36C2EB80}" dt="2026-03-26T14:01:16.985" v="48" actId="1076"/>
          <ac:picMkLst>
            <pc:docMk/>
            <pc:sldMk cId="1851210521" sldId="1059"/>
            <ac:picMk id="19" creationId="{54ED5386-F03F-E344-99BA-F8A3CE91CAD9}"/>
          </ac:picMkLst>
        </pc:picChg>
      </pc:sldChg>
    </pc:docChg>
  </pc:docChgLst>
  <pc:docChgLst>
    <pc:chgData clId="Web-{772B8EA5-81F7-6D03-BF36-071C36C2EB80}"/>
    <pc:docChg chg="modSld">
      <pc:chgData name="" userId="" providerId="" clId="Web-{772B8EA5-81F7-6D03-BF36-071C36C2EB80}" dt="2026-03-26T13:58:28.904" v="0" actId="14100"/>
      <pc:docMkLst>
        <pc:docMk/>
      </pc:docMkLst>
      <pc:sldChg chg="modSp">
        <pc:chgData name="" userId="" providerId="" clId="Web-{772B8EA5-81F7-6D03-BF36-071C36C2EB80}" dt="2026-03-26T13:58:28.904" v="0" actId="14100"/>
        <pc:sldMkLst>
          <pc:docMk/>
          <pc:sldMk cId="3031723142" sldId="279"/>
        </pc:sldMkLst>
        <pc:spChg chg="mod">
          <ac:chgData name="" userId="" providerId="" clId="Web-{772B8EA5-81F7-6D03-BF36-071C36C2EB80}" dt="2026-03-26T13:58:28.904" v="0" actId="14100"/>
          <ac:spMkLst>
            <pc:docMk/>
            <pc:sldMk cId="3031723142" sldId="279"/>
            <ac:spMk id="6" creationId="{0A459186-5B9E-C2E0-3D24-2E9960689EC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7BA448-0719-4BA6-AD9B-32838FEA8F34}" type="doc">
      <dgm:prSet loTypeId="urn:microsoft.com/office/officeart/2005/8/layout/vProcess5" loCatId="process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uk-UA"/>
        </a:p>
      </dgm:t>
    </dgm:pt>
    <dgm:pt modelId="{4CEDB1A7-5A9D-4688-AEF0-CED0F3307E9D}">
      <dgm:prSet custT="1"/>
      <dgm:spPr/>
      <dgm:t>
        <a:bodyPr/>
        <a:lstStyle/>
        <a:p>
          <a:r>
            <a:rPr lang="ru-RU" sz="1800" b="1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Крок 1: </a:t>
          </a:r>
          <a:r>
            <a:rPr lang="uk-UA" sz="1800" b="0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Класифікуйте фактори ризику, які визначають необхідність очищення навколишнього середовища</a:t>
          </a:r>
          <a:endParaRPr lang="uk-UA" sz="18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AD65ED6-C579-4BF4-8BD6-7A0A11F3209C}" type="parTrans" cxnId="{39F338C7-59C4-473F-8365-EE2E4291F9D4}">
      <dgm:prSet/>
      <dgm:spPr/>
      <dgm:t>
        <a:bodyPr/>
        <a:lstStyle/>
        <a:p>
          <a:endParaRPr lang="uk-UA"/>
        </a:p>
      </dgm:t>
    </dgm:pt>
    <dgm:pt modelId="{72441393-8C30-43C2-AB62-BA85A842A852}" type="sibTrans" cxnId="{39F338C7-59C4-473F-8365-EE2E4291F9D4}">
      <dgm:prSet/>
      <dgm:spPr/>
      <dgm:t>
        <a:bodyPr/>
        <a:lstStyle/>
        <a:p>
          <a:endParaRPr lang="uk-UA"/>
        </a:p>
      </dgm:t>
    </dgm:pt>
    <dgm:pt modelId="{BB46C305-BC03-4C66-BDF1-93BE0455B67F}">
      <dgm:prSet custT="1"/>
      <dgm:spPr/>
      <dgm:t>
        <a:bodyPr/>
        <a:lstStyle/>
        <a:p>
          <a:r>
            <a:rPr lang="ru-RU" sz="1800" b="1" i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Крок 2.</a:t>
          </a:r>
          <a:r>
            <a:rPr lang="ru-RU" sz="1800" b="0" i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Визначте загальну оцінку стратифікації ризику</a:t>
          </a:r>
          <a:endParaRPr lang="uk-UA" sz="18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AD78B8F-8C19-4D44-B144-D311D7869A30}" type="parTrans" cxnId="{A8AF308C-DFAB-4A60-B7ED-DFDD496D5A1F}">
      <dgm:prSet/>
      <dgm:spPr/>
      <dgm:t>
        <a:bodyPr/>
        <a:lstStyle/>
        <a:p>
          <a:endParaRPr lang="uk-UA"/>
        </a:p>
      </dgm:t>
    </dgm:pt>
    <dgm:pt modelId="{20A3B0DE-F053-4B11-87A8-36B414A9E5A0}" type="sibTrans" cxnId="{A8AF308C-DFAB-4A60-B7ED-DFDD496D5A1F}">
      <dgm:prSet/>
      <dgm:spPr/>
      <dgm:t>
        <a:bodyPr/>
        <a:lstStyle/>
        <a:p>
          <a:endParaRPr lang="uk-UA"/>
        </a:p>
      </dgm:t>
    </dgm:pt>
    <dgm:pt modelId="{BC4D3F48-235F-4447-B1F6-3297ED44736D}">
      <dgm:prSet custT="1"/>
      <dgm:spPr/>
      <dgm:t>
        <a:bodyPr/>
        <a:lstStyle/>
        <a:p>
          <a:r>
            <a:rPr lang="ru-RU" sz="1800" b="1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Крок 3.</a:t>
          </a:r>
          <a:r>
            <a:rPr lang="ru-RU" sz="1800" b="0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</a:t>
          </a:r>
          <a:r>
            <a:rPr lang="ru-RU" sz="1800" b="0" i="0" dirty="0" err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Визначте</a:t>
          </a:r>
          <a:r>
            <a:rPr lang="ru-RU" sz="1800" b="0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частоту </a:t>
          </a:r>
          <a:r>
            <a:rPr lang="ru-RU" sz="1800" b="0" i="0" dirty="0" err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очищення</a:t>
          </a:r>
          <a:r>
            <a:rPr lang="ru-RU" sz="1800" b="0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на </a:t>
          </a:r>
          <a:r>
            <a:rPr lang="ru-RU" sz="1800" b="0" i="0" dirty="0" err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основі</a:t>
          </a:r>
          <a:r>
            <a:rPr lang="ru-RU" sz="1800" b="0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</a:t>
          </a:r>
          <a:r>
            <a:rPr lang="ru-RU" sz="1800" b="0" i="0" dirty="0" err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матриці</a:t>
          </a:r>
          <a:r>
            <a:rPr lang="ru-RU" sz="1800" b="0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</a:t>
          </a:r>
          <a:r>
            <a:rPr lang="ru-RU" sz="1800" b="0" i="0" dirty="0" err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стратифікації</a:t>
          </a:r>
          <a:r>
            <a:rPr lang="ru-RU" sz="1800" b="0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</a:t>
          </a:r>
          <a:r>
            <a:rPr lang="ru-RU" sz="1800" b="0" i="0" dirty="0" err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ризику</a:t>
          </a:r>
          <a:endParaRPr lang="uk-UA" sz="18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215BB52-DB42-4DE5-AC40-173C65F1BD0B}" type="parTrans" cxnId="{4760A6B8-9D14-492C-B200-76E41A7A6284}">
      <dgm:prSet/>
      <dgm:spPr/>
      <dgm:t>
        <a:bodyPr/>
        <a:lstStyle/>
        <a:p>
          <a:endParaRPr lang="uk-UA"/>
        </a:p>
      </dgm:t>
    </dgm:pt>
    <dgm:pt modelId="{88EFF870-059A-4D92-A08A-3B8AC327FC23}" type="sibTrans" cxnId="{4760A6B8-9D14-492C-B200-76E41A7A6284}">
      <dgm:prSet/>
      <dgm:spPr/>
      <dgm:t>
        <a:bodyPr/>
        <a:lstStyle/>
        <a:p>
          <a:endParaRPr lang="uk-UA"/>
        </a:p>
      </dgm:t>
    </dgm:pt>
    <dgm:pt modelId="{BFFE3843-C2E8-4F79-AE59-D49BEB2392F7}" type="pres">
      <dgm:prSet presAssocID="{657BA448-0719-4BA6-AD9B-32838FEA8F34}" presName="outerComposite" presStyleCnt="0">
        <dgm:presLayoutVars>
          <dgm:chMax val="5"/>
          <dgm:dir/>
          <dgm:resizeHandles val="exact"/>
        </dgm:presLayoutVars>
      </dgm:prSet>
      <dgm:spPr/>
    </dgm:pt>
    <dgm:pt modelId="{6D732BE9-C72A-48B6-B4D7-6127D1852E11}" type="pres">
      <dgm:prSet presAssocID="{657BA448-0719-4BA6-AD9B-32838FEA8F34}" presName="dummyMaxCanvas" presStyleCnt="0">
        <dgm:presLayoutVars/>
      </dgm:prSet>
      <dgm:spPr/>
    </dgm:pt>
    <dgm:pt modelId="{B2CD89E0-8F39-4846-BC30-E5FF648406A5}" type="pres">
      <dgm:prSet presAssocID="{657BA448-0719-4BA6-AD9B-32838FEA8F34}" presName="ThreeNodes_1" presStyleLbl="node1" presStyleIdx="0" presStyleCnt="3">
        <dgm:presLayoutVars>
          <dgm:bulletEnabled val="1"/>
        </dgm:presLayoutVars>
      </dgm:prSet>
      <dgm:spPr/>
    </dgm:pt>
    <dgm:pt modelId="{AE299F18-ADF2-46B4-8E86-BA99D98769A0}" type="pres">
      <dgm:prSet presAssocID="{657BA448-0719-4BA6-AD9B-32838FEA8F34}" presName="ThreeNodes_2" presStyleLbl="node1" presStyleIdx="1" presStyleCnt="3" custLinFactNeighborY="2727">
        <dgm:presLayoutVars>
          <dgm:bulletEnabled val="1"/>
        </dgm:presLayoutVars>
      </dgm:prSet>
      <dgm:spPr/>
    </dgm:pt>
    <dgm:pt modelId="{B196B181-437F-40DD-8111-C8A9162B6A1F}" type="pres">
      <dgm:prSet presAssocID="{657BA448-0719-4BA6-AD9B-32838FEA8F34}" presName="ThreeNodes_3" presStyleLbl="node1" presStyleIdx="2" presStyleCnt="3">
        <dgm:presLayoutVars>
          <dgm:bulletEnabled val="1"/>
        </dgm:presLayoutVars>
      </dgm:prSet>
      <dgm:spPr/>
    </dgm:pt>
    <dgm:pt modelId="{24E6F9E5-64B3-4B86-AA86-4146B83F3C03}" type="pres">
      <dgm:prSet presAssocID="{657BA448-0719-4BA6-AD9B-32838FEA8F34}" presName="ThreeConn_1-2" presStyleLbl="fgAccFollowNode1" presStyleIdx="0" presStyleCnt="2">
        <dgm:presLayoutVars>
          <dgm:bulletEnabled val="1"/>
        </dgm:presLayoutVars>
      </dgm:prSet>
      <dgm:spPr/>
    </dgm:pt>
    <dgm:pt modelId="{CD6FE5C2-BC8B-4AEC-BE06-ADC306C58007}" type="pres">
      <dgm:prSet presAssocID="{657BA448-0719-4BA6-AD9B-32838FEA8F34}" presName="ThreeConn_2-3" presStyleLbl="fgAccFollowNode1" presStyleIdx="1" presStyleCnt="2">
        <dgm:presLayoutVars>
          <dgm:bulletEnabled val="1"/>
        </dgm:presLayoutVars>
      </dgm:prSet>
      <dgm:spPr/>
    </dgm:pt>
    <dgm:pt modelId="{789B8030-CA53-4884-BA6C-010643E44E27}" type="pres">
      <dgm:prSet presAssocID="{657BA448-0719-4BA6-AD9B-32838FEA8F34}" presName="ThreeNodes_1_text" presStyleLbl="node1" presStyleIdx="2" presStyleCnt="3">
        <dgm:presLayoutVars>
          <dgm:bulletEnabled val="1"/>
        </dgm:presLayoutVars>
      </dgm:prSet>
      <dgm:spPr/>
    </dgm:pt>
    <dgm:pt modelId="{C739ABD0-1089-4175-9A6B-B75C55CA29B3}" type="pres">
      <dgm:prSet presAssocID="{657BA448-0719-4BA6-AD9B-32838FEA8F34}" presName="ThreeNodes_2_text" presStyleLbl="node1" presStyleIdx="2" presStyleCnt="3">
        <dgm:presLayoutVars>
          <dgm:bulletEnabled val="1"/>
        </dgm:presLayoutVars>
      </dgm:prSet>
      <dgm:spPr/>
    </dgm:pt>
    <dgm:pt modelId="{30A1475B-2013-4794-8C0A-80B1D78D07F9}" type="pres">
      <dgm:prSet presAssocID="{657BA448-0719-4BA6-AD9B-32838FEA8F3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98FC710-0980-4500-B958-ADB53D3D2C23}" type="presOf" srcId="{72441393-8C30-43C2-AB62-BA85A842A852}" destId="{24E6F9E5-64B3-4B86-AA86-4146B83F3C03}" srcOrd="0" destOrd="0" presId="urn:microsoft.com/office/officeart/2005/8/layout/vProcess5"/>
    <dgm:cxn modelId="{32CE6C7A-7736-4F5D-9631-D639EBE6CDEA}" type="presOf" srcId="{BC4D3F48-235F-4447-B1F6-3297ED44736D}" destId="{B196B181-437F-40DD-8111-C8A9162B6A1F}" srcOrd="0" destOrd="0" presId="urn:microsoft.com/office/officeart/2005/8/layout/vProcess5"/>
    <dgm:cxn modelId="{8A3B137B-66E1-4240-AFAE-E6D74B1C549D}" type="presOf" srcId="{20A3B0DE-F053-4B11-87A8-36B414A9E5A0}" destId="{CD6FE5C2-BC8B-4AEC-BE06-ADC306C58007}" srcOrd="0" destOrd="0" presId="urn:microsoft.com/office/officeart/2005/8/layout/vProcess5"/>
    <dgm:cxn modelId="{A8AF308C-DFAB-4A60-B7ED-DFDD496D5A1F}" srcId="{657BA448-0719-4BA6-AD9B-32838FEA8F34}" destId="{BB46C305-BC03-4C66-BDF1-93BE0455B67F}" srcOrd="1" destOrd="0" parTransId="{2AD78B8F-8C19-4D44-B144-D311D7869A30}" sibTransId="{20A3B0DE-F053-4B11-87A8-36B414A9E5A0}"/>
    <dgm:cxn modelId="{D4650896-BFFB-4360-9923-4956D2302A68}" type="presOf" srcId="{BB46C305-BC03-4C66-BDF1-93BE0455B67F}" destId="{C739ABD0-1089-4175-9A6B-B75C55CA29B3}" srcOrd="1" destOrd="0" presId="urn:microsoft.com/office/officeart/2005/8/layout/vProcess5"/>
    <dgm:cxn modelId="{D6A81197-4649-4AB2-A034-658E4985617F}" type="presOf" srcId="{BC4D3F48-235F-4447-B1F6-3297ED44736D}" destId="{30A1475B-2013-4794-8C0A-80B1D78D07F9}" srcOrd="1" destOrd="0" presId="urn:microsoft.com/office/officeart/2005/8/layout/vProcess5"/>
    <dgm:cxn modelId="{1EE669A7-C5FE-4A44-9273-EF10FA9AEDE1}" type="presOf" srcId="{4CEDB1A7-5A9D-4688-AEF0-CED0F3307E9D}" destId="{789B8030-CA53-4884-BA6C-010643E44E27}" srcOrd="1" destOrd="0" presId="urn:microsoft.com/office/officeart/2005/8/layout/vProcess5"/>
    <dgm:cxn modelId="{4760A6B8-9D14-492C-B200-76E41A7A6284}" srcId="{657BA448-0719-4BA6-AD9B-32838FEA8F34}" destId="{BC4D3F48-235F-4447-B1F6-3297ED44736D}" srcOrd="2" destOrd="0" parTransId="{E215BB52-DB42-4DE5-AC40-173C65F1BD0B}" sibTransId="{88EFF870-059A-4D92-A08A-3B8AC327FC23}"/>
    <dgm:cxn modelId="{39F338C7-59C4-473F-8365-EE2E4291F9D4}" srcId="{657BA448-0719-4BA6-AD9B-32838FEA8F34}" destId="{4CEDB1A7-5A9D-4688-AEF0-CED0F3307E9D}" srcOrd="0" destOrd="0" parTransId="{DAD65ED6-C579-4BF4-8BD6-7A0A11F3209C}" sibTransId="{72441393-8C30-43C2-AB62-BA85A842A852}"/>
    <dgm:cxn modelId="{9B3188C8-FC5A-4D78-8660-AD99B8E6FA2A}" type="presOf" srcId="{4CEDB1A7-5A9D-4688-AEF0-CED0F3307E9D}" destId="{B2CD89E0-8F39-4846-BC30-E5FF648406A5}" srcOrd="0" destOrd="0" presId="urn:microsoft.com/office/officeart/2005/8/layout/vProcess5"/>
    <dgm:cxn modelId="{76C162E8-6E56-4E63-94A4-570A6F2BEC4F}" type="presOf" srcId="{BB46C305-BC03-4C66-BDF1-93BE0455B67F}" destId="{AE299F18-ADF2-46B4-8E86-BA99D98769A0}" srcOrd="0" destOrd="0" presId="urn:microsoft.com/office/officeart/2005/8/layout/vProcess5"/>
    <dgm:cxn modelId="{4DC6DDF2-71BF-4EAA-8E95-19A71AFB7306}" type="presOf" srcId="{657BA448-0719-4BA6-AD9B-32838FEA8F34}" destId="{BFFE3843-C2E8-4F79-AE59-D49BEB2392F7}" srcOrd="0" destOrd="0" presId="urn:microsoft.com/office/officeart/2005/8/layout/vProcess5"/>
    <dgm:cxn modelId="{25C0260B-8C77-42B6-A37D-2F0776911C69}" type="presParOf" srcId="{BFFE3843-C2E8-4F79-AE59-D49BEB2392F7}" destId="{6D732BE9-C72A-48B6-B4D7-6127D1852E11}" srcOrd="0" destOrd="0" presId="urn:microsoft.com/office/officeart/2005/8/layout/vProcess5"/>
    <dgm:cxn modelId="{1696D6C0-0B9A-479A-A15F-C25E440FF601}" type="presParOf" srcId="{BFFE3843-C2E8-4F79-AE59-D49BEB2392F7}" destId="{B2CD89E0-8F39-4846-BC30-E5FF648406A5}" srcOrd="1" destOrd="0" presId="urn:microsoft.com/office/officeart/2005/8/layout/vProcess5"/>
    <dgm:cxn modelId="{DC530A61-1498-4276-B788-AFD1260DE92E}" type="presParOf" srcId="{BFFE3843-C2E8-4F79-AE59-D49BEB2392F7}" destId="{AE299F18-ADF2-46B4-8E86-BA99D98769A0}" srcOrd="2" destOrd="0" presId="urn:microsoft.com/office/officeart/2005/8/layout/vProcess5"/>
    <dgm:cxn modelId="{4E8FD104-44AD-495B-A428-703C4F9086E2}" type="presParOf" srcId="{BFFE3843-C2E8-4F79-AE59-D49BEB2392F7}" destId="{B196B181-437F-40DD-8111-C8A9162B6A1F}" srcOrd="3" destOrd="0" presId="urn:microsoft.com/office/officeart/2005/8/layout/vProcess5"/>
    <dgm:cxn modelId="{0721C37D-C2FA-4A6F-A3FC-0142627BEC7E}" type="presParOf" srcId="{BFFE3843-C2E8-4F79-AE59-D49BEB2392F7}" destId="{24E6F9E5-64B3-4B86-AA86-4146B83F3C03}" srcOrd="4" destOrd="0" presId="urn:microsoft.com/office/officeart/2005/8/layout/vProcess5"/>
    <dgm:cxn modelId="{5B45B09A-9ADF-46A5-82C7-3B6A3CB9604F}" type="presParOf" srcId="{BFFE3843-C2E8-4F79-AE59-D49BEB2392F7}" destId="{CD6FE5C2-BC8B-4AEC-BE06-ADC306C58007}" srcOrd="5" destOrd="0" presId="urn:microsoft.com/office/officeart/2005/8/layout/vProcess5"/>
    <dgm:cxn modelId="{FA57D04E-F079-43B2-BF9F-BFFB55812E49}" type="presParOf" srcId="{BFFE3843-C2E8-4F79-AE59-D49BEB2392F7}" destId="{789B8030-CA53-4884-BA6C-010643E44E27}" srcOrd="6" destOrd="0" presId="urn:microsoft.com/office/officeart/2005/8/layout/vProcess5"/>
    <dgm:cxn modelId="{646D86CC-73E9-49AB-9B15-80063C3B3B96}" type="presParOf" srcId="{BFFE3843-C2E8-4F79-AE59-D49BEB2392F7}" destId="{C739ABD0-1089-4175-9A6B-B75C55CA29B3}" srcOrd="7" destOrd="0" presId="urn:microsoft.com/office/officeart/2005/8/layout/vProcess5"/>
    <dgm:cxn modelId="{39056FF7-224C-4D88-8897-FD92DFEEE8D2}" type="presParOf" srcId="{BFFE3843-C2E8-4F79-AE59-D49BEB2392F7}" destId="{30A1475B-2013-4794-8C0A-80B1D78D07F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18AF70-214C-4900-91E8-99D44C739296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F40A95B-33A5-4F8D-94C0-2CFEFE22FD8D}">
      <dgm:prSet custT="1"/>
      <dgm:spPr/>
      <dgm:t>
        <a:bodyPr/>
        <a:lstStyle/>
        <a:p>
          <a:endParaRPr lang="uk-UA" sz="1800" dirty="0"/>
        </a:p>
      </dgm:t>
    </dgm:pt>
    <dgm:pt modelId="{0E661D5E-375A-4E56-A43E-BFE9316CFF14}" type="parTrans" cxnId="{89F66031-5488-4513-B045-32C0D8AB00C7}">
      <dgm:prSet/>
      <dgm:spPr/>
      <dgm:t>
        <a:bodyPr/>
        <a:lstStyle/>
        <a:p>
          <a:endParaRPr lang="uk-UA"/>
        </a:p>
      </dgm:t>
    </dgm:pt>
    <dgm:pt modelId="{08AFA827-7D06-4991-A66C-3F047CECC191}" type="sibTrans" cxnId="{89F66031-5488-4513-B045-32C0D8AB00C7}">
      <dgm:prSet/>
      <dgm:spPr/>
      <dgm:t>
        <a:bodyPr/>
        <a:lstStyle/>
        <a:p>
          <a:endParaRPr lang="uk-UA"/>
        </a:p>
      </dgm:t>
    </dgm:pt>
    <dgm:pt modelId="{A19A9D6A-E165-42F3-840D-53861103FDA2}">
      <dgm:prSet/>
      <dgm:spPr/>
      <dgm:t>
        <a:bodyPr/>
        <a:lstStyle/>
        <a:p>
          <a:r>
            <a:rPr lang="en-US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✔ </a:t>
          </a:r>
          <a:r>
            <a:rPr lang="uk-UA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видаляє:</a:t>
          </a:r>
          <a:endParaRPr lang="uk-UA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64AA97B-E65A-4551-B969-56BEC433B96A}" type="parTrans" cxnId="{FE8D4D41-DCB3-4171-B1DC-0A0B464BD0F4}">
      <dgm:prSet/>
      <dgm:spPr/>
      <dgm:t>
        <a:bodyPr/>
        <a:lstStyle/>
        <a:p>
          <a:endParaRPr lang="uk-UA"/>
        </a:p>
      </dgm:t>
    </dgm:pt>
    <dgm:pt modelId="{6894831B-6969-46BE-BB97-EF558971C15E}" type="sibTrans" cxnId="{FE8D4D41-DCB3-4171-B1DC-0A0B464BD0F4}">
      <dgm:prSet/>
      <dgm:spPr/>
      <dgm:t>
        <a:bodyPr/>
        <a:lstStyle/>
        <a:p>
          <a:endParaRPr lang="uk-UA"/>
        </a:p>
      </dgm:t>
    </dgm:pt>
    <dgm:pt modelId="{7C5A041B-CF73-4501-AD9D-B841F9316922}">
      <dgm:prSet/>
      <dgm:spPr/>
      <dgm:t>
        <a:bodyPr/>
        <a:lstStyle/>
        <a:p>
          <a:r>
            <a:rPr lang="uk-UA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бруд</a:t>
          </a:r>
          <a:endParaRPr lang="uk-UA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140AE2E-7F50-4326-B456-AFB18E6E5E4B}" type="parTrans" cxnId="{3A80360E-3249-4012-8DC4-B2B3ED99E7AE}">
      <dgm:prSet/>
      <dgm:spPr/>
      <dgm:t>
        <a:bodyPr/>
        <a:lstStyle/>
        <a:p>
          <a:endParaRPr lang="uk-UA"/>
        </a:p>
      </dgm:t>
    </dgm:pt>
    <dgm:pt modelId="{AC4CB5F5-C76F-4729-8E52-2DCD94AD2FD1}" type="sibTrans" cxnId="{3A80360E-3249-4012-8DC4-B2B3ED99E7AE}">
      <dgm:prSet/>
      <dgm:spPr/>
      <dgm:t>
        <a:bodyPr/>
        <a:lstStyle/>
        <a:p>
          <a:endParaRPr lang="uk-UA"/>
        </a:p>
      </dgm:t>
    </dgm:pt>
    <dgm:pt modelId="{8B0727D0-E71E-4BEA-B18D-4A3ED969BBE1}">
      <dgm:prSet/>
      <dgm:spPr/>
      <dgm:t>
        <a:bodyPr/>
        <a:lstStyle/>
        <a:p>
          <a:r>
            <a:rPr lang="uk-UA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жир</a:t>
          </a:r>
          <a:endParaRPr lang="uk-UA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B5587E91-26B0-4F47-85E2-8191DE606226}" type="parTrans" cxnId="{8CE60F6E-03B2-45B9-B4F1-BB656C01F762}">
      <dgm:prSet/>
      <dgm:spPr/>
      <dgm:t>
        <a:bodyPr/>
        <a:lstStyle/>
        <a:p>
          <a:endParaRPr lang="uk-UA"/>
        </a:p>
      </dgm:t>
    </dgm:pt>
    <dgm:pt modelId="{CC137A64-D61B-4BB5-9126-38ACF37F0F6A}" type="sibTrans" cxnId="{8CE60F6E-03B2-45B9-B4F1-BB656C01F762}">
      <dgm:prSet/>
      <dgm:spPr/>
      <dgm:t>
        <a:bodyPr/>
        <a:lstStyle/>
        <a:p>
          <a:endParaRPr lang="uk-UA"/>
        </a:p>
      </dgm:t>
    </dgm:pt>
    <dgm:pt modelId="{5998F5DE-BEB5-4316-880B-58945ECE8762}">
      <dgm:prSet/>
      <dgm:spPr/>
      <dgm:t>
        <a:bodyPr/>
        <a:lstStyle/>
        <a:p>
          <a:r>
            <a:rPr lang="uk-UA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біологічні залишки</a:t>
          </a:r>
          <a:endParaRPr lang="uk-UA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764BB4F6-54F9-4EF3-B66D-B7F3E1DDF792}" type="parTrans" cxnId="{18D40C14-5D66-4320-8ADB-DB15D0E27B36}">
      <dgm:prSet/>
      <dgm:spPr/>
      <dgm:t>
        <a:bodyPr/>
        <a:lstStyle/>
        <a:p>
          <a:endParaRPr lang="uk-UA"/>
        </a:p>
      </dgm:t>
    </dgm:pt>
    <dgm:pt modelId="{DD04E1C4-BDF7-45B0-89DB-5A7F8566760C}" type="sibTrans" cxnId="{18D40C14-5D66-4320-8ADB-DB15D0E27B36}">
      <dgm:prSet/>
      <dgm:spPr/>
      <dgm:t>
        <a:bodyPr/>
        <a:lstStyle/>
        <a:p>
          <a:endParaRPr lang="uk-UA"/>
        </a:p>
      </dgm:t>
    </dgm:pt>
    <dgm:pt modelId="{2275CDA6-6B1F-412F-B868-12DC0D6D1D0F}">
      <dgm:prSet/>
      <dgm:spPr/>
      <dgm:t>
        <a:bodyPr/>
        <a:lstStyle/>
        <a:p>
          <a:r>
            <a:rPr lang="uk-UA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наліт</a:t>
          </a:r>
          <a:endParaRPr lang="uk-UA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5A24F3BC-67A9-482A-9AD5-1F4118EB9531}" type="parTrans" cxnId="{73632731-DBF5-4CEC-8015-97A312447860}">
      <dgm:prSet/>
      <dgm:spPr/>
      <dgm:t>
        <a:bodyPr/>
        <a:lstStyle/>
        <a:p>
          <a:endParaRPr lang="uk-UA"/>
        </a:p>
      </dgm:t>
    </dgm:pt>
    <dgm:pt modelId="{234AC190-0FCD-4E9B-B01D-E5AE89D4A352}" type="sibTrans" cxnId="{73632731-DBF5-4CEC-8015-97A312447860}">
      <dgm:prSet/>
      <dgm:spPr/>
      <dgm:t>
        <a:bodyPr/>
        <a:lstStyle/>
        <a:p>
          <a:endParaRPr lang="uk-UA"/>
        </a:p>
      </dgm:t>
    </dgm:pt>
    <dgm:pt modelId="{3F439F84-5833-4207-8E85-1CAB8899F6F3}">
      <dgm:prSet/>
      <dgm:spPr/>
      <dgm:t>
        <a:bodyPr/>
        <a:lstStyle/>
        <a:p>
          <a:r>
            <a:rPr lang="uk-UA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👉 за рахунок:</a:t>
          </a:r>
          <a:endParaRPr lang="uk-UA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8C087A5-C0C7-4793-9456-85BE4C4AC719}" type="parTrans" cxnId="{6F473518-6D98-4C4C-A315-E001D8356512}">
      <dgm:prSet/>
      <dgm:spPr/>
      <dgm:t>
        <a:bodyPr/>
        <a:lstStyle/>
        <a:p>
          <a:endParaRPr lang="uk-UA"/>
        </a:p>
      </dgm:t>
    </dgm:pt>
    <dgm:pt modelId="{76E4D092-E6EB-4CBD-B459-94A882B39349}" type="sibTrans" cxnId="{6F473518-6D98-4C4C-A315-E001D8356512}">
      <dgm:prSet/>
      <dgm:spPr/>
      <dgm:t>
        <a:bodyPr/>
        <a:lstStyle/>
        <a:p>
          <a:endParaRPr lang="uk-UA"/>
        </a:p>
      </dgm:t>
    </dgm:pt>
    <dgm:pt modelId="{E3DBFE15-EDD4-4DD2-B146-BB0DFC7E7E01}">
      <dgm:prSet/>
      <dgm:spPr/>
      <dgm:t>
        <a:bodyPr/>
        <a:lstStyle/>
        <a:p>
          <a:r>
            <a:rPr lang="uk-UA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високої температури</a:t>
          </a:r>
        </a:p>
      </dgm:t>
    </dgm:pt>
    <dgm:pt modelId="{3949553D-A77C-4DCD-B22D-9502D16829E5}" type="parTrans" cxnId="{DFA1E12B-0407-4B65-9F3F-7EE46C0E1B88}">
      <dgm:prSet/>
      <dgm:spPr/>
      <dgm:t>
        <a:bodyPr/>
        <a:lstStyle/>
        <a:p>
          <a:endParaRPr lang="uk-UA"/>
        </a:p>
      </dgm:t>
    </dgm:pt>
    <dgm:pt modelId="{A531F8D2-A13B-435B-8624-784E91666723}" type="sibTrans" cxnId="{DFA1E12B-0407-4B65-9F3F-7EE46C0E1B88}">
      <dgm:prSet/>
      <dgm:spPr/>
      <dgm:t>
        <a:bodyPr/>
        <a:lstStyle/>
        <a:p>
          <a:endParaRPr lang="uk-UA"/>
        </a:p>
      </dgm:t>
    </dgm:pt>
    <dgm:pt modelId="{4AD3953D-9EEE-455A-BB10-58BE513941CF}">
      <dgm:prSet/>
      <dgm:spPr/>
      <dgm:t>
        <a:bodyPr/>
        <a:lstStyle/>
        <a:p>
          <a:r>
            <a:rPr lang="uk-UA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тиску пари</a:t>
          </a:r>
          <a:endParaRPr lang="uk-UA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CB72D022-6320-489F-A85D-F74B12DA5468}" type="parTrans" cxnId="{913A3A54-8628-4D75-A69A-47B5BE9F5DE1}">
      <dgm:prSet/>
      <dgm:spPr/>
      <dgm:t>
        <a:bodyPr/>
        <a:lstStyle/>
        <a:p>
          <a:endParaRPr lang="uk-UA"/>
        </a:p>
      </dgm:t>
    </dgm:pt>
    <dgm:pt modelId="{437450FF-DB28-43F9-BFA7-8DEFC1981421}" type="sibTrans" cxnId="{913A3A54-8628-4D75-A69A-47B5BE9F5DE1}">
      <dgm:prSet/>
      <dgm:spPr/>
      <dgm:t>
        <a:bodyPr/>
        <a:lstStyle/>
        <a:p>
          <a:endParaRPr lang="uk-UA"/>
        </a:p>
      </dgm:t>
    </dgm:pt>
    <dgm:pt modelId="{0C7532C4-B732-496B-AA8A-72F0EE365488}">
      <dgm:prSet/>
      <dgm:spPr/>
      <dgm:t>
        <a:bodyPr/>
        <a:lstStyle/>
        <a:p>
          <a:r>
            <a:rPr lang="uk-UA" b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Чи дезінфікує пар?</a:t>
          </a:r>
          <a:endParaRPr lang="uk-UA" b="1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43DF648-0E73-47ED-8A2E-9C36C6D3670B}" type="parTrans" cxnId="{11303ED3-AC13-43AA-9574-7142D727EFB2}">
      <dgm:prSet/>
      <dgm:spPr/>
      <dgm:t>
        <a:bodyPr/>
        <a:lstStyle/>
        <a:p>
          <a:endParaRPr lang="uk-UA"/>
        </a:p>
      </dgm:t>
    </dgm:pt>
    <dgm:pt modelId="{6D79166A-0916-4118-8452-9DF4F6CBA5A4}" type="sibTrans" cxnId="{11303ED3-AC13-43AA-9574-7142D727EFB2}">
      <dgm:prSet/>
      <dgm:spPr/>
      <dgm:t>
        <a:bodyPr/>
        <a:lstStyle/>
        <a:p>
          <a:endParaRPr lang="uk-UA"/>
        </a:p>
      </dgm:t>
    </dgm:pt>
    <dgm:pt modelId="{6BB99591-D297-46E2-A351-E24F6D79CDE8}">
      <dgm:prSet/>
      <dgm:spPr/>
      <dgm:t>
        <a:bodyPr/>
        <a:lstStyle/>
        <a:p>
          <a:r>
            <a:rPr lang="uk-UA" b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НЕ завжди і НЕ гарантовано</a:t>
          </a:r>
          <a:endParaRPr lang="uk-UA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9DE17E8D-7D3C-4639-817C-442871FDD299}" type="parTrans" cxnId="{A5E8E22B-41D2-41F1-9578-5676234BAF78}">
      <dgm:prSet/>
      <dgm:spPr/>
      <dgm:t>
        <a:bodyPr/>
        <a:lstStyle/>
        <a:p>
          <a:endParaRPr lang="uk-UA"/>
        </a:p>
      </dgm:t>
    </dgm:pt>
    <dgm:pt modelId="{9144CA60-9133-4C11-9320-E40A44440F04}" type="sibTrans" cxnId="{A5E8E22B-41D2-41F1-9578-5676234BAF78}">
      <dgm:prSet/>
      <dgm:spPr/>
      <dgm:t>
        <a:bodyPr/>
        <a:lstStyle/>
        <a:p>
          <a:endParaRPr lang="uk-UA"/>
        </a:p>
      </dgm:t>
    </dgm:pt>
    <dgm:pt modelId="{BA861562-DADE-47BA-AD88-6E27542C7C13}">
      <dgm:prSet custT="1"/>
      <dgm:spPr/>
      <dgm:t>
        <a:bodyPr/>
        <a:lstStyle/>
        <a:p>
          <a:r>
            <a:rPr lang="uk-UA" sz="1800" b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Основна функція: </a:t>
          </a:r>
          <a:r>
            <a:rPr lang="uk-UA" b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очищення (</a:t>
          </a:r>
          <a:r>
            <a:rPr lang="en-US" b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cleaning)</a:t>
          </a:r>
          <a:endParaRPr lang="uk-UA" sz="1800" dirty="0"/>
        </a:p>
      </dgm:t>
    </dgm:pt>
    <dgm:pt modelId="{F8E82868-0A29-4C15-A309-74FC3DEB3CB7}" type="parTrans" cxnId="{C76E820E-83F0-4857-9BDE-AC45EDE1AFC5}">
      <dgm:prSet/>
      <dgm:spPr/>
      <dgm:t>
        <a:bodyPr/>
        <a:lstStyle/>
        <a:p>
          <a:endParaRPr lang="uk-UA"/>
        </a:p>
      </dgm:t>
    </dgm:pt>
    <dgm:pt modelId="{5E0CCBD0-D727-452F-B668-C869976EFE96}" type="sibTrans" cxnId="{C76E820E-83F0-4857-9BDE-AC45EDE1AFC5}">
      <dgm:prSet/>
      <dgm:spPr/>
      <dgm:t>
        <a:bodyPr/>
        <a:lstStyle/>
        <a:p>
          <a:endParaRPr lang="uk-UA"/>
        </a:p>
      </dgm:t>
    </dgm:pt>
    <dgm:pt modelId="{9C1BB142-45A2-4C17-93E5-9242CA88A3EB}" type="pres">
      <dgm:prSet presAssocID="{0318AF70-214C-4900-91E8-99D44C739296}" presName="Name0" presStyleCnt="0">
        <dgm:presLayoutVars>
          <dgm:dir/>
        </dgm:presLayoutVars>
      </dgm:prSet>
      <dgm:spPr/>
    </dgm:pt>
    <dgm:pt modelId="{97D1215C-1983-4672-99E0-87ACB4BC4B23}" type="pres">
      <dgm:prSet presAssocID="{08AFA827-7D06-4991-A66C-3F047CECC191}" presName="picture_1" presStyleLbl="bgImgPlace1" presStyleIdx="0" presStyleCnt="1"/>
      <dgm:spPr/>
    </dgm:pt>
    <dgm:pt modelId="{CCA1BC6C-1F7F-4569-A312-EA0DB2E03C8B}" type="pres">
      <dgm:prSet presAssocID="{8F40A95B-33A5-4F8D-94C0-2CFEFE22FD8D}" presName="text_1" presStyleLbl="node1" presStyleIdx="0" presStyleCnt="0">
        <dgm:presLayoutVars>
          <dgm:bulletEnabled val="1"/>
        </dgm:presLayoutVars>
      </dgm:prSet>
      <dgm:spPr/>
    </dgm:pt>
    <dgm:pt modelId="{6B3DF85C-FA3F-44B9-979E-3546C2E975AB}" type="pres">
      <dgm:prSet presAssocID="{0318AF70-214C-4900-91E8-99D44C739296}" presName="linV" presStyleCnt="0"/>
      <dgm:spPr/>
    </dgm:pt>
    <dgm:pt modelId="{6E10C2EB-0748-4943-9C74-A79A67473B31}" type="pres">
      <dgm:prSet presAssocID="{BA861562-DADE-47BA-AD88-6E27542C7C13}" presName="pair" presStyleCnt="0"/>
      <dgm:spPr/>
    </dgm:pt>
    <dgm:pt modelId="{B1BB4230-1F97-4C11-8A06-4BD3A857A406}" type="pres">
      <dgm:prSet presAssocID="{BA861562-DADE-47BA-AD88-6E27542C7C13}" presName="spaceH" presStyleLbl="node1" presStyleIdx="0" presStyleCnt="0"/>
      <dgm:spPr/>
    </dgm:pt>
    <dgm:pt modelId="{D4D0D2D5-8C56-4E35-88E6-75E990719E2A}" type="pres">
      <dgm:prSet presAssocID="{BA861562-DADE-47BA-AD88-6E27542C7C13}" presName="desPictures" presStyleLbl="alignImgPlace1" presStyleIdx="0" presStyleCnt="11"/>
      <dgm:spPr/>
    </dgm:pt>
    <dgm:pt modelId="{4C860971-62D6-4E3F-BF79-44DEB3DF1709}" type="pres">
      <dgm:prSet presAssocID="{BA861562-DADE-47BA-AD88-6E27542C7C13}" presName="desTextWrapper" presStyleCnt="0"/>
      <dgm:spPr/>
    </dgm:pt>
    <dgm:pt modelId="{CCD3D9BC-57D0-4CBC-8E4A-2D384F8938C6}" type="pres">
      <dgm:prSet presAssocID="{BA861562-DADE-47BA-AD88-6E27542C7C13}" presName="desText" presStyleLbl="revTx" presStyleIdx="0" presStyleCnt="11">
        <dgm:presLayoutVars>
          <dgm:bulletEnabled val="1"/>
        </dgm:presLayoutVars>
      </dgm:prSet>
      <dgm:spPr/>
    </dgm:pt>
    <dgm:pt modelId="{325C32A3-0CF8-45AB-88A6-52AE772D0DD5}" type="pres">
      <dgm:prSet presAssocID="{5E0CCBD0-D727-452F-B668-C869976EFE96}" presName="spaceV" presStyleCnt="0"/>
      <dgm:spPr/>
    </dgm:pt>
    <dgm:pt modelId="{C703CBE5-F41A-47B8-BA46-94FA522290D1}" type="pres">
      <dgm:prSet presAssocID="{A19A9D6A-E165-42F3-840D-53861103FDA2}" presName="pair" presStyleCnt="0"/>
      <dgm:spPr/>
    </dgm:pt>
    <dgm:pt modelId="{A236317E-4598-4BF3-9D3C-37E4DB276FE7}" type="pres">
      <dgm:prSet presAssocID="{A19A9D6A-E165-42F3-840D-53861103FDA2}" presName="spaceH" presStyleLbl="node1" presStyleIdx="0" presStyleCnt="0"/>
      <dgm:spPr/>
    </dgm:pt>
    <dgm:pt modelId="{72378B59-E39E-4081-A1F4-88D6A77FEECA}" type="pres">
      <dgm:prSet presAssocID="{A19A9D6A-E165-42F3-840D-53861103FDA2}" presName="desPictures" presStyleLbl="alignImgPlace1" presStyleIdx="1" presStyleCnt="11"/>
      <dgm:spPr/>
    </dgm:pt>
    <dgm:pt modelId="{7E1CD5D3-BB95-4EA8-8439-47E4C1937411}" type="pres">
      <dgm:prSet presAssocID="{A19A9D6A-E165-42F3-840D-53861103FDA2}" presName="desTextWrapper" presStyleCnt="0"/>
      <dgm:spPr/>
    </dgm:pt>
    <dgm:pt modelId="{6854E8DE-5AE8-4153-B547-9E621C6944A8}" type="pres">
      <dgm:prSet presAssocID="{A19A9D6A-E165-42F3-840D-53861103FDA2}" presName="desText" presStyleLbl="revTx" presStyleIdx="1" presStyleCnt="11">
        <dgm:presLayoutVars>
          <dgm:bulletEnabled val="1"/>
        </dgm:presLayoutVars>
      </dgm:prSet>
      <dgm:spPr/>
    </dgm:pt>
    <dgm:pt modelId="{64A6CE8C-E3FE-4BC4-9A00-15A93325BFBA}" type="pres">
      <dgm:prSet presAssocID="{6894831B-6969-46BE-BB97-EF558971C15E}" presName="spaceV" presStyleCnt="0"/>
      <dgm:spPr/>
    </dgm:pt>
    <dgm:pt modelId="{20DAF666-C9FB-4B0A-8BAB-9FDF95809D26}" type="pres">
      <dgm:prSet presAssocID="{7C5A041B-CF73-4501-AD9D-B841F9316922}" presName="pair" presStyleCnt="0"/>
      <dgm:spPr/>
    </dgm:pt>
    <dgm:pt modelId="{2D6B6844-AA72-49BE-BE6B-8B102AB64C87}" type="pres">
      <dgm:prSet presAssocID="{7C5A041B-CF73-4501-AD9D-B841F9316922}" presName="spaceH" presStyleLbl="node1" presStyleIdx="0" presStyleCnt="0"/>
      <dgm:spPr/>
    </dgm:pt>
    <dgm:pt modelId="{E7150C78-8ABB-4F68-9197-28568617A782}" type="pres">
      <dgm:prSet presAssocID="{7C5A041B-CF73-4501-AD9D-B841F9316922}" presName="desPictures" presStyleLbl="alignImgPlace1" presStyleIdx="2" presStyleCnt="11"/>
      <dgm:spPr/>
    </dgm:pt>
    <dgm:pt modelId="{8ECFC8D2-6CD2-4153-9172-16370D5F366D}" type="pres">
      <dgm:prSet presAssocID="{7C5A041B-CF73-4501-AD9D-B841F9316922}" presName="desTextWrapper" presStyleCnt="0"/>
      <dgm:spPr/>
    </dgm:pt>
    <dgm:pt modelId="{DCBCDFFA-2A22-4FC6-875F-EB6026F41A99}" type="pres">
      <dgm:prSet presAssocID="{7C5A041B-CF73-4501-AD9D-B841F9316922}" presName="desText" presStyleLbl="revTx" presStyleIdx="2" presStyleCnt="11">
        <dgm:presLayoutVars>
          <dgm:bulletEnabled val="1"/>
        </dgm:presLayoutVars>
      </dgm:prSet>
      <dgm:spPr/>
    </dgm:pt>
    <dgm:pt modelId="{F4871EC8-12A4-4CFE-81AC-D26CC66232CE}" type="pres">
      <dgm:prSet presAssocID="{AC4CB5F5-C76F-4729-8E52-2DCD94AD2FD1}" presName="spaceV" presStyleCnt="0"/>
      <dgm:spPr/>
    </dgm:pt>
    <dgm:pt modelId="{37120EC0-40CB-4C08-920B-F5F59F42A3E7}" type="pres">
      <dgm:prSet presAssocID="{8B0727D0-E71E-4BEA-B18D-4A3ED969BBE1}" presName="pair" presStyleCnt="0"/>
      <dgm:spPr/>
    </dgm:pt>
    <dgm:pt modelId="{39867721-D68A-4BB7-AEB1-69C20EF349E9}" type="pres">
      <dgm:prSet presAssocID="{8B0727D0-E71E-4BEA-B18D-4A3ED969BBE1}" presName="spaceH" presStyleLbl="node1" presStyleIdx="0" presStyleCnt="0"/>
      <dgm:spPr/>
    </dgm:pt>
    <dgm:pt modelId="{4EB1C972-3F03-4660-9E16-4BF0A93FC15C}" type="pres">
      <dgm:prSet presAssocID="{8B0727D0-E71E-4BEA-B18D-4A3ED969BBE1}" presName="desPictures" presStyleLbl="alignImgPlace1" presStyleIdx="3" presStyleCnt="11"/>
      <dgm:spPr/>
    </dgm:pt>
    <dgm:pt modelId="{FAB1D59C-6699-43BE-922B-36A52EB40E77}" type="pres">
      <dgm:prSet presAssocID="{8B0727D0-E71E-4BEA-B18D-4A3ED969BBE1}" presName="desTextWrapper" presStyleCnt="0"/>
      <dgm:spPr/>
    </dgm:pt>
    <dgm:pt modelId="{B962CC61-4C8F-45C0-B8E4-8B9A4D339173}" type="pres">
      <dgm:prSet presAssocID="{8B0727D0-E71E-4BEA-B18D-4A3ED969BBE1}" presName="desText" presStyleLbl="revTx" presStyleIdx="3" presStyleCnt="11">
        <dgm:presLayoutVars>
          <dgm:bulletEnabled val="1"/>
        </dgm:presLayoutVars>
      </dgm:prSet>
      <dgm:spPr/>
    </dgm:pt>
    <dgm:pt modelId="{6A8E8749-6F3A-42B8-BDA9-8CED7B3D2051}" type="pres">
      <dgm:prSet presAssocID="{CC137A64-D61B-4BB5-9126-38ACF37F0F6A}" presName="spaceV" presStyleCnt="0"/>
      <dgm:spPr/>
    </dgm:pt>
    <dgm:pt modelId="{F091360C-7737-426F-B11F-90F8494B5B1D}" type="pres">
      <dgm:prSet presAssocID="{5998F5DE-BEB5-4316-880B-58945ECE8762}" presName="pair" presStyleCnt="0"/>
      <dgm:spPr/>
    </dgm:pt>
    <dgm:pt modelId="{D835AC15-C0AC-4654-94D4-14D86133B25D}" type="pres">
      <dgm:prSet presAssocID="{5998F5DE-BEB5-4316-880B-58945ECE8762}" presName="spaceH" presStyleLbl="node1" presStyleIdx="0" presStyleCnt="0"/>
      <dgm:spPr/>
    </dgm:pt>
    <dgm:pt modelId="{5EC93849-5299-41A5-BE2E-3D9CD4ECAF94}" type="pres">
      <dgm:prSet presAssocID="{5998F5DE-BEB5-4316-880B-58945ECE8762}" presName="desPictures" presStyleLbl="alignImgPlace1" presStyleIdx="4" presStyleCnt="11"/>
      <dgm:spPr/>
    </dgm:pt>
    <dgm:pt modelId="{37CCDC55-79EC-4451-8715-3B57E9A06800}" type="pres">
      <dgm:prSet presAssocID="{5998F5DE-BEB5-4316-880B-58945ECE8762}" presName="desTextWrapper" presStyleCnt="0"/>
      <dgm:spPr/>
    </dgm:pt>
    <dgm:pt modelId="{9142EAFB-DEE4-4E66-807C-38CBEB8E86B1}" type="pres">
      <dgm:prSet presAssocID="{5998F5DE-BEB5-4316-880B-58945ECE8762}" presName="desText" presStyleLbl="revTx" presStyleIdx="4" presStyleCnt="11">
        <dgm:presLayoutVars>
          <dgm:bulletEnabled val="1"/>
        </dgm:presLayoutVars>
      </dgm:prSet>
      <dgm:spPr/>
    </dgm:pt>
    <dgm:pt modelId="{12DB764D-BB88-4C79-8296-E32621D5FE55}" type="pres">
      <dgm:prSet presAssocID="{DD04E1C4-BDF7-45B0-89DB-5A7F8566760C}" presName="spaceV" presStyleCnt="0"/>
      <dgm:spPr/>
    </dgm:pt>
    <dgm:pt modelId="{281E989D-3136-4DC5-B5A3-4DCB99F5B095}" type="pres">
      <dgm:prSet presAssocID="{2275CDA6-6B1F-412F-B868-12DC0D6D1D0F}" presName="pair" presStyleCnt="0"/>
      <dgm:spPr/>
    </dgm:pt>
    <dgm:pt modelId="{6D7F41FA-41EB-4CE8-9802-CFC3D565EAC1}" type="pres">
      <dgm:prSet presAssocID="{2275CDA6-6B1F-412F-B868-12DC0D6D1D0F}" presName="spaceH" presStyleLbl="node1" presStyleIdx="0" presStyleCnt="0"/>
      <dgm:spPr/>
    </dgm:pt>
    <dgm:pt modelId="{F38397DC-7DB7-4F9B-9A52-49F7788C3055}" type="pres">
      <dgm:prSet presAssocID="{2275CDA6-6B1F-412F-B868-12DC0D6D1D0F}" presName="desPictures" presStyleLbl="alignImgPlace1" presStyleIdx="5" presStyleCnt="11"/>
      <dgm:spPr/>
    </dgm:pt>
    <dgm:pt modelId="{AD2DCD1D-290C-4BDD-BF5E-67C4D4DB57BB}" type="pres">
      <dgm:prSet presAssocID="{2275CDA6-6B1F-412F-B868-12DC0D6D1D0F}" presName="desTextWrapper" presStyleCnt="0"/>
      <dgm:spPr/>
    </dgm:pt>
    <dgm:pt modelId="{C864793F-D21F-4B80-BA6D-A253B8916973}" type="pres">
      <dgm:prSet presAssocID="{2275CDA6-6B1F-412F-B868-12DC0D6D1D0F}" presName="desText" presStyleLbl="revTx" presStyleIdx="5" presStyleCnt="11">
        <dgm:presLayoutVars>
          <dgm:bulletEnabled val="1"/>
        </dgm:presLayoutVars>
      </dgm:prSet>
      <dgm:spPr/>
    </dgm:pt>
    <dgm:pt modelId="{EA5A7E9B-99B3-4CC6-AFD2-E8D8E94F1B3D}" type="pres">
      <dgm:prSet presAssocID="{234AC190-0FCD-4E9B-B01D-E5AE89D4A352}" presName="spaceV" presStyleCnt="0"/>
      <dgm:spPr/>
    </dgm:pt>
    <dgm:pt modelId="{FF8E0826-49B3-4865-91D5-5AFE51D09CBD}" type="pres">
      <dgm:prSet presAssocID="{3F439F84-5833-4207-8E85-1CAB8899F6F3}" presName="pair" presStyleCnt="0"/>
      <dgm:spPr/>
    </dgm:pt>
    <dgm:pt modelId="{512A3447-618C-475C-8828-B4FDFFA99B47}" type="pres">
      <dgm:prSet presAssocID="{3F439F84-5833-4207-8E85-1CAB8899F6F3}" presName="spaceH" presStyleLbl="node1" presStyleIdx="0" presStyleCnt="0"/>
      <dgm:spPr/>
    </dgm:pt>
    <dgm:pt modelId="{A3C96F64-1018-4956-9796-903466C68F4B}" type="pres">
      <dgm:prSet presAssocID="{3F439F84-5833-4207-8E85-1CAB8899F6F3}" presName="desPictures" presStyleLbl="alignImgPlace1" presStyleIdx="6" presStyleCnt="11"/>
      <dgm:spPr/>
    </dgm:pt>
    <dgm:pt modelId="{1090F408-42B7-4D53-8BF5-70ADD973D565}" type="pres">
      <dgm:prSet presAssocID="{3F439F84-5833-4207-8E85-1CAB8899F6F3}" presName="desTextWrapper" presStyleCnt="0"/>
      <dgm:spPr/>
    </dgm:pt>
    <dgm:pt modelId="{1627D4C2-EA5A-481C-BEF2-7125F611D3AC}" type="pres">
      <dgm:prSet presAssocID="{3F439F84-5833-4207-8E85-1CAB8899F6F3}" presName="desText" presStyleLbl="revTx" presStyleIdx="6" presStyleCnt="11">
        <dgm:presLayoutVars>
          <dgm:bulletEnabled val="1"/>
        </dgm:presLayoutVars>
      </dgm:prSet>
      <dgm:spPr/>
    </dgm:pt>
    <dgm:pt modelId="{BAAE8AD5-D711-4838-9BD9-DD11608DA105}" type="pres">
      <dgm:prSet presAssocID="{76E4D092-E6EB-4CBD-B459-94A882B39349}" presName="spaceV" presStyleCnt="0"/>
      <dgm:spPr/>
    </dgm:pt>
    <dgm:pt modelId="{79F1A319-E02F-4753-A3C2-6BDA4CF7EECA}" type="pres">
      <dgm:prSet presAssocID="{E3DBFE15-EDD4-4DD2-B146-BB0DFC7E7E01}" presName="pair" presStyleCnt="0"/>
      <dgm:spPr/>
    </dgm:pt>
    <dgm:pt modelId="{2A02D807-877F-4012-850F-61350F115F6D}" type="pres">
      <dgm:prSet presAssocID="{E3DBFE15-EDD4-4DD2-B146-BB0DFC7E7E01}" presName="spaceH" presStyleLbl="node1" presStyleIdx="0" presStyleCnt="0"/>
      <dgm:spPr/>
    </dgm:pt>
    <dgm:pt modelId="{457E87C8-1524-4440-9F3E-B579CE600D42}" type="pres">
      <dgm:prSet presAssocID="{E3DBFE15-EDD4-4DD2-B146-BB0DFC7E7E01}" presName="desPictures" presStyleLbl="alignImgPlace1" presStyleIdx="7" presStyleCnt="11"/>
      <dgm:spPr/>
    </dgm:pt>
    <dgm:pt modelId="{5B9E3619-DB34-403A-8354-2DB27CEAFED9}" type="pres">
      <dgm:prSet presAssocID="{E3DBFE15-EDD4-4DD2-B146-BB0DFC7E7E01}" presName="desTextWrapper" presStyleCnt="0"/>
      <dgm:spPr/>
    </dgm:pt>
    <dgm:pt modelId="{E80BBFAF-E58B-4516-BC94-522C6EA8FF56}" type="pres">
      <dgm:prSet presAssocID="{E3DBFE15-EDD4-4DD2-B146-BB0DFC7E7E01}" presName="desText" presStyleLbl="revTx" presStyleIdx="7" presStyleCnt="11">
        <dgm:presLayoutVars>
          <dgm:bulletEnabled val="1"/>
        </dgm:presLayoutVars>
      </dgm:prSet>
      <dgm:spPr/>
    </dgm:pt>
    <dgm:pt modelId="{4482908C-DAB6-48F0-AD83-329532ED2AF0}" type="pres">
      <dgm:prSet presAssocID="{A531F8D2-A13B-435B-8624-784E91666723}" presName="spaceV" presStyleCnt="0"/>
      <dgm:spPr/>
    </dgm:pt>
    <dgm:pt modelId="{3FE0FFA9-6991-4FA1-A398-95B8FA4F9F8F}" type="pres">
      <dgm:prSet presAssocID="{4AD3953D-9EEE-455A-BB10-58BE513941CF}" presName="pair" presStyleCnt="0"/>
      <dgm:spPr/>
    </dgm:pt>
    <dgm:pt modelId="{8D41557F-3F5D-4550-BA6B-92D0FC395F44}" type="pres">
      <dgm:prSet presAssocID="{4AD3953D-9EEE-455A-BB10-58BE513941CF}" presName="spaceH" presStyleLbl="node1" presStyleIdx="0" presStyleCnt="0"/>
      <dgm:spPr/>
    </dgm:pt>
    <dgm:pt modelId="{8537B220-4635-4854-9B15-96D6589526EF}" type="pres">
      <dgm:prSet presAssocID="{4AD3953D-9EEE-455A-BB10-58BE513941CF}" presName="desPictures" presStyleLbl="alignImgPlace1" presStyleIdx="8" presStyleCnt="11"/>
      <dgm:spPr/>
    </dgm:pt>
    <dgm:pt modelId="{11F10451-DD76-438D-9C4B-604AFED7A4D1}" type="pres">
      <dgm:prSet presAssocID="{4AD3953D-9EEE-455A-BB10-58BE513941CF}" presName="desTextWrapper" presStyleCnt="0"/>
      <dgm:spPr/>
    </dgm:pt>
    <dgm:pt modelId="{DA37E548-F166-4F70-B353-D1FE595D0823}" type="pres">
      <dgm:prSet presAssocID="{4AD3953D-9EEE-455A-BB10-58BE513941CF}" presName="desText" presStyleLbl="revTx" presStyleIdx="8" presStyleCnt="11">
        <dgm:presLayoutVars>
          <dgm:bulletEnabled val="1"/>
        </dgm:presLayoutVars>
      </dgm:prSet>
      <dgm:spPr/>
    </dgm:pt>
    <dgm:pt modelId="{CDE292DF-E90B-4B2E-8489-3FCABD794A44}" type="pres">
      <dgm:prSet presAssocID="{437450FF-DB28-43F9-BFA7-8DEFC1981421}" presName="spaceV" presStyleCnt="0"/>
      <dgm:spPr/>
    </dgm:pt>
    <dgm:pt modelId="{4CCD950A-5106-46C5-B06B-ED836262B3A8}" type="pres">
      <dgm:prSet presAssocID="{0C7532C4-B732-496B-AA8A-72F0EE365488}" presName="pair" presStyleCnt="0"/>
      <dgm:spPr/>
    </dgm:pt>
    <dgm:pt modelId="{F52556C6-1C4B-4765-BE67-5402C5A3B59C}" type="pres">
      <dgm:prSet presAssocID="{0C7532C4-B732-496B-AA8A-72F0EE365488}" presName="spaceH" presStyleLbl="node1" presStyleIdx="0" presStyleCnt="0"/>
      <dgm:spPr/>
    </dgm:pt>
    <dgm:pt modelId="{5665E803-DCF3-4F45-A951-84A26D34E2BC}" type="pres">
      <dgm:prSet presAssocID="{0C7532C4-B732-496B-AA8A-72F0EE365488}" presName="desPictures" presStyleLbl="alignImgPlace1" presStyleIdx="9" presStyleCnt="11"/>
      <dgm:spPr/>
    </dgm:pt>
    <dgm:pt modelId="{69182B70-4D65-4047-9EA2-3A665DFD867C}" type="pres">
      <dgm:prSet presAssocID="{0C7532C4-B732-496B-AA8A-72F0EE365488}" presName="desTextWrapper" presStyleCnt="0"/>
      <dgm:spPr/>
    </dgm:pt>
    <dgm:pt modelId="{D42184B5-1BA5-4192-AFA2-CF80FEBBA11A}" type="pres">
      <dgm:prSet presAssocID="{0C7532C4-B732-496B-AA8A-72F0EE365488}" presName="desText" presStyleLbl="revTx" presStyleIdx="9" presStyleCnt="11">
        <dgm:presLayoutVars>
          <dgm:bulletEnabled val="1"/>
        </dgm:presLayoutVars>
      </dgm:prSet>
      <dgm:spPr/>
    </dgm:pt>
    <dgm:pt modelId="{66C78FFD-AF4A-4F86-B8BC-EF4E51DE2441}" type="pres">
      <dgm:prSet presAssocID="{6D79166A-0916-4118-8452-9DF4F6CBA5A4}" presName="spaceV" presStyleCnt="0"/>
      <dgm:spPr/>
    </dgm:pt>
    <dgm:pt modelId="{EBD73B64-F9A3-4451-99A4-72D822F1C7F4}" type="pres">
      <dgm:prSet presAssocID="{6BB99591-D297-46E2-A351-E24F6D79CDE8}" presName="pair" presStyleCnt="0"/>
      <dgm:spPr/>
    </dgm:pt>
    <dgm:pt modelId="{49803FCF-CE60-4EED-8AE2-2029D9303236}" type="pres">
      <dgm:prSet presAssocID="{6BB99591-D297-46E2-A351-E24F6D79CDE8}" presName="spaceH" presStyleLbl="node1" presStyleIdx="0" presStyleCnt="0"/>
      <dgm:spPr/>
    </dgm:pt>
    <dgm:pt modelId="{311D3837-E781-4152-941A-BEDBB1CC876D}" type="pres">
      <dgm:prSet presAssocID="{6BB99591-D297-46E2-A351-E24F6D79CDE8}" presName="desPictures" presStyleLbl="alignImgPlace1" presStyleIdx="10" presStyleCnt="11"/>
      <dgm:spPr/>
    </dgm:pt>
    <dgm:pt modelId="{5044D86F-8BC8-47C2-9B3A-3C093A826366}" type="pres">
      <dgm:prSet presAssocID="{6BB99591-D297-46E2-A351-E24F6D79CDE8}" presName="desTextWrapper" presStyleCnt="0"/>
      <dgm:spPr/>
    </dgm:pt>
    <dgm:pt modelId="{F8AB7E11-5321-4956-8CD2-BA3BBDF9FD44}" type="pres">
      <dgm:prSet presAssocID="{6BB99591-D297-46E2-A351-E24F6D79CDE8}" presName="desText" presStyleLbl="revTx" presStyleIdx="10" presStyleCnt="11">
        <dgm:presLayoutVars>
          <dgm:bulletEnabled val="1"/>
        </dgm:presLayoutVars>
      </dgm:prSet>
      <dgm:spPr/>
    </dgm:pt>
    <dgm:pt modelId="{451BD641-E4A2-4C1E-A2AC-22D9E7FDF38F}" type="pres">
      <dgm:prSet presAssocID="{0318AF70-214C-4900-91E8-99D44C739296}" presName="maxNode" presStyleCnt="0"/>
      <dgm:spPr/>
    </dgm:pt>
    <dgm:pt modelId="{D0FD3181-BCA7-4CB1-9EEA-939B69CFBB35}" type="pres">
      <dgm:prSet presAssocID="{0318AF70-214C-4900-91E8-99D44C739296}" presName="Name33" presStyleCnt="0"/>
      <dgm:spPr/>
    </dgm:pt>
  </dgm:ptLst>
  <dgm:cxnLst>
    <dgm:cxn modelId="{3A80360E-3249-4012-8DC4-B2B3ED99E7AE}" srcId="{0318AF70-214C-4900-91E8-99D44C739296}" destId="{7C5A041B-CF73-4501-AD9D-B841F9316922}" srcOrd="3" destOrd="0" parTransId="{6140AE2E-7F50-4326-B456-AFB18E6E5E4B}" sibTransId="{AC4CB5F5-C76F-4729-8E52-2DCD94AD2FD1}"/>
    <dgm:cxn modelId="{C76E820E-83F0-4857-9BDE-AC45EDE1AFC5}" srcId="{0318AF70-214C-4900-91E8-99D44C739296}" destId="{BA861562-DADE-47BA-AD88-6E27542C7C13}" srcOrd="1" destOrd="0" parTransId="{F8E82868-0A29-4C15-A309-74FC3DEB3CB7}" sibTransId="{5E0CCBD0-D727-452F-B668-C869976EFE96}"/>
    <dgm:cxn modelId="{18D40C14-5D66-4320-8ADB-DB15D0E27B36}" srcId="{0318AF70-214C-4900-91E8-99D44C739296}" destId="{5998F5DE-BEB5-4316-880B-58945ECE8762}" srcOrd="5" destOrd="0" parTransId="{764BB4F6-54F9-4EF3-B66D-B7F3E1DDF792}" sibTransId="{DD04E1C4-BDF7-45B0-89DB-5A7F8566760C}"/>
    <dgm:cxn modelId="{6F473518-6D98-4C4C-A315-E001D8356512}" srcId="{0318AF70-214C-4900-91E8-99D44C739296}" destId="{3F439F84-5833-4207-8E85-1CAB8899F6F3}" srcOrd="7" destOrd="0" parTransId="{68C087A5-C0C7-4793-9456-85BE4C4AC719}" sibTransId="{76E4D092-E6EB-4CBD-B459-94A882B39349}"/>
    <dgm:cxn modelId="{7A63771E-9F30-4478-900C-F39B1D4E5CDC}" type="presOf" srcId="{A19A9D6A-E165-42F3-840D-53861103FDA2}" destId="{6854E8DE-5AE8-4153-B547-9E621C6944A8}" srcOrd="0" destOrd="0" presId="urn:microsoft.com/office/officeart/2008/layout/AccentedPicture"/>
    <dgm:cxn modelId="{DFA1E12B-0407-4B65-9F3F-7EE46C0E1B88}" srcId="{0318AF70-214C-4900-91E8-99D44C739296}" destId="{E3DBFE15-EDD4-4DD2-B146-BB0DFC7E7E01}" srcOrd="8" destOrd="0" parTransId="{3949553D-A77C-4DCD-B22D-9502D16829E5}" sibTransId="{A531F8D2-A13B-435B-8624-784E91666723}"/>
    <dgm:cxn modelId="{A5E8E22B-41D2-41F1-9578-5676234BAF78}" srcId="{0318AF70-214C-4900-91E8-99D44C739296}" destId="{6BB99591-D297-46E2-A351-E24F6D79CDE8}" srcOrd="11" destOrd="0" parTransId="{9DE17E8D-7D3C-4639-817C-442871FDD299}" sibTransId="{9144CA60-9133-4C11-9320-E40A44440F04}"/>
    <dgm:cxn modelId="{73632731-DBF5-4CEC-8015-97A312447860}" srcId="{0318AF70-214C-4900-91E8-99D44C739296}" destId="{2275CDA6-6B1F-412F-B868-12DC0D6D1D0F}" srcOrd="6" destOrd="0" parTransId="{5A24F3BC-67A9-482A-9AD5-1F4118EB9531}" sibTransId="{234AC190-0FCD-4E9B-B01D-E5AE89D4A352}"/>
    <dgm:cxn modelId="{89F66031-5488-4513-B045-32C0D8AB00C7}" srcId="{0318AF70-214C-4900-91E8-99D44C739296}" destId="{8F40A95B-33A5-4F8D-94C0-2CFEFE22FD8D}" srcOrd="0" destOrd="0" parTransId="{0E661D5E-375A-4E56-A43E-BFE9316CFF14}" sibTransId="{08AFA827-7D06-4991-A66C-3F047CECC191}"/>
    <dgm:cxn modelId="{FE8D4D41-DCB3-4171-B1DC-0A0B464BD0F4}" srcId="{0318AF70-214C-4900-91E8-99D44C739296}" destId="{A19A9D6A-E165-42F3-840D-53861103FDA2}" srcOrd="2" destOrd="0" parTransId="{E64AA97B-E65A-4551-B969-56BEC433B96A}" sibTransId="{6894831B-6969-46BE-BB97-EF558971C15E}"/>
    <dgm:cxn modelId="{8CE60F6E-03B2-45B9-B4F1-BB656C01F762}" srcId="{0318AF70-214C-4900-91E8-99D44C739296}" destId="{8B0727D0-E71E-4BEA-B18D-4A3ED969BBE1}" srcOrd="4" destOrd="0" parTransId="{B5587E91-26B0-4F47-85E2-8191DE606226}" sibTransId="{CC137A64-D61B-4BB5-9126-38ACF37F0F6A}"/>
    <dgm:cxn modelId="{94636E73-BEBF-4A44-88A1-3C5D22FB74BD}" type="presOf" srcId="{8F40A95B-33A5-4F8D-94C0-2CFEFE22FD8D}" destId="{CCA1BC6C-1F7F-4569-A312-EA0DB2E03C8B}" srcOrd="0" destOrd="0" presId="urn:microsoft.com/office/officeart/2008/layout/AccentedPicture"/>
    <dgm:cxn modelId="{913A3A54-8628-4D75-A69A-47B5BE9F5DE1}" srcId="{0318AF70-214C-4900-91E8-99D44C739296}" destId="{4AD3953D-9EEE-455A-BB10-58BE513941CF}" srcOrd="9" destOrd="0" parTransId="{CB72D022-6320-489F-A85D-F74B12DA5468}" sibTransId="{437450FF-DB28-43F9-BFA7-8DEFC1981421}"/>
    <dgm:cxn modelId="{AEB59F74-4865-406C-B331-D89511C56BEB}" type="presOf" srcId="{4AD3953D-9EEE-455A-BB10-58BE513941CF}" destId="{DA37E548-F166-4F70-B353-D1FE595D0823}" srcOrd="0" destOrd="0" presId="urn:microsoft.com/office/officeart/2008/layout/AccentedPicture"/>
    <dgm:cxn modelId="{A68A0386-C1D6-45F9-970D-760D27A0A5CB}" type="presOf" srcId="{0C7532C4-B732-496B-AA8A-72F0EE365488}" destId="{D42184B5-1BA5-4192-AFA2-CF80FEBBA11A}" srcOrd="0" destOrd="0" presId="urn:microsoft.com/office/officeart/2008/layout/AccentedPicture"/>
    <dgm:cxn modelId="{AD0CFEA3-D016-4540-84E3-8E031C127AB3}" type="presOf" srcId="{0318AF70-214C-4900-91E8-99D44C739296}" destId="{9C1BB142-45A2-4C17-93E5-9242CA88A3EB}" srcOrd="0" destOrd="0" presId="urn:microsoft.com/office/officeart/2008/layout/AccentedPicture"/>
    <dgm:cxn modelId="{1CE7BEAA-0735-41A1-B925-AEA381DD7799}" type="presOf" srcId="{8B0727D0-E71E-4BEA-B18D-4A3ED969BBE1}" destId="{B962CC61-4C8F-45C0-B8E4-8B9A4D339173}" srcOrd="0" destOrd="0" presId="urn:microsoft.com/office/officeart/2008/layout/AccentedPicture"/>
    <dgm:cxn modelId="{A7E09CBD-D12F-402E-8C39-B7402038AB07}" type="presOf" srcId="{5998F5DE-BEB5-4316-880B-58945ECE8762}" destId="{9142EAFB-DEE4-4E66-807C-38CBEB8E86B1}" srcOrd="0" destOrd="0" presId="urn:microsoft.com/office/officeart/2008/layout/AccentedPicture"/>
    <dgm:cxn modelId="{159585C0-4F1C-484C-8883-06851F7C92A7}" type="presOf" srcId="{BA861562-DADE-47BA-AD88-6E27542C7C13}" destId="{CCD3D9BC-57D0-4CBC-8E4A-2D384F8938C6}" srcOrd="0" destOrd="0" presId="urn:microsoft.com/office/officeart/2008/layout/AccentedPicture"/>
    <dgm:cxn modelId="{66F738C7-04A3-44BC-9563-6559C0A04164}" type="presOf" srcId="{2275CDA6-6B1F-412F-B868-12DC0D6D1D0F}" destId="{C864793F-D21F-4B80-BA6D-A253B8916973}" srcOrd="0" destOrd="0" presId="urn:microsoft.com/office/officeart/2008/layout/AccentedPicture"/>
    <dgm:cxn modelId="{11C9BBC8-EF3D-4AD0-AAE8-E0F4A12F33D9}" type="presOf" srcId="{3F439F84-5833-4207-8E85-1CAB8899F6F3}" destId="{1627D4C2-EA5A-481C-BEF2-7125F611D3AC}" srcOrd="0" destOrd="0" presId="urn:microsoft.com/office/officeart/2008/layout/AccentedPicture"/>
    <dgm:cxn modelId="{11303ED3-AC13-43AA-9574-7142D727EFB2}" srcId="{0318AF70-214C-4900-91E8-99D44C739296}" destId="{0C7532C4-B732-496B-AA8A-72F0EE365488}" srcOrd="10" destOrd="0" parTransId="{443DF648-0E73-47ED-8A2E-9C36C6D3670B}" sibTransId="{6D79166A-0916-4118-8452-9DF4F6CBA5A4}"/>
    <dgm:cxn modelId="{687B84EA-AF23-4ED4-B25D-5C072AB22383}" type="presOf" srcId="{08AFA827-7D06-4991-A66C-3F047CECC191}" destId="{97D1215C-1983-4672-99E0-87ACB4BC4B23}" srcOrd="0" destOrd="0" presId="urn:microsoft.com/office/officeart/2008/layout/AccentedPicture"/>
    <dgm:cxn modelId="{8790EAEB-D683-480A-8A90-995468485DF3}" type="presOf" srcId="{7C5A041B-CF73-4501-AD9D-B841F9316922}" destId="{DCBCDFFA-2A22-4FC6-875F-EB6026F41A99}" srcOrd="0" destOrd="0" presId="urn:microsoft.com/office/officeart/2008/layout/AccentedPicture"/>
    <dgm:cxn modelId="{AA3E25F0-B55A-4586-8594-910B60369F17}" type="presOf" srcId="{6BB99591-D297-46E2-A351-E24F6D79CDE8}" destId="{F8AB7E11-5321-4956-8CD2-BA3BBDF9FD44}" srcOrd="0" destOrd="0" presId="urn:microsoft.com/office/officeart/2008/layout/AccentedPicture"/>
    <dgm:cxn modelId="{8F8129F5-3FDE-49E8-8A1D-06092FE688B8}" type="presOf" srcId="{E3DBFE15-EDD4-4DD2-B146-BB0DFC7E7E01}" destId="{E80BBFAF-E58B-4516-BC94-522C6EA8FF56}" srcOrd="0" destOrd="0" presId="urn:microsoft.com/office/officeart/2008/layout/AccentedPicture"/>
    <dgm:cxn modelId="{0FCC3D2D-9ABA-468E-AADB-BDC666382AFE}" type="presParOf" srcId="{9C1BB142-45A2-4C17-93E5-9242CA88A3EB}" destId="{97D1215C-1983-4672-99E0-87ACB4BC4B23}" srcOrd="0" destOrd="0" presId="urn:microsoft.com/office/officeart/2008/layout/AccentedPicture"/>
    <dgm:cxn modelId="{D86791CF-7181-4BD7-900B-315FDF5EF022}" type="presParOf" srcId="{9C1BB142-45A2-4C17-93E5-9242CA88A3EB}" destId="{CCA1BC6C-1F7F-4569-A312-EA0DB2E03C8B}" srcOrd="1" destOrd="0" presId="urn:microsoft.com/office/officeart/2008/layout/AccentedPicture"/>
    <dgm:cxn modelId="{71CDDCD4-CF11-4110-91E3-5B1F83C3116E}" type="presParOf" srcId="{9C1BB142-45A2-4C17-93E5-9242CA88A3EB}" destId="{6B3DF85C-FA3F-44B9-979E-3546C2E975AB}" srcOrd="2" destOrd="0" presId="urn:microsoft.com/office/officeart/2008/layout/AccentedPicture"/>
    <dgm:cxn modelId="{EF4B0DEF-C862-4034-A770-C54CD8F310EB}" type="presParOf" srcId="{6B3DF85C-FA3F-44B9-979E-3546C2E975AB}" destId="{6E10C2EB-0748-4943-9C74-A79A67473B31}" srcOrd="0" destOrd="0" presId="urn:microsoft.com/office/officeart/2008/layout/AccentedPicture"/>
    <dgm:cxn modelId="{9AED3BB5-C8F3-401D-9956-483D9985947A}" type="presParOf" srcId="{6E10C2EB-0748-4943-9C74-A79A67473B31}" destId="{B1BB4230-1F97-4C11-8A06-4BD3A857A406}" srcOrd="0" destOrd="0" presId="urn:microsoft.com/office/officeart/2008/layout/AccentedPicture"/>
    <dgm:cxn modelId="{7576C0B2-8977-43C5-A336-37F7A4705701}" type="presParOf" srcId="{6E10C2EB-0748-4943-9C74-A79A67473B31}" destId="{D4D0D2D5-8C56-4E35-88E6-75E990719E2A}" srcOrd="1" destOrd="0" presId="urn:microsoft.com/office/officeart/2008/layout/AccentedPicture"/>
    <dgm:cxn modelId="{509D769D-BE98-4293-BE14-24F29A8F2BD8}" type="presParOf" srcId="{6E10C2EB-0748-4943-9C74-A79A67473B31}" destId="{4C860971-62D6-4E3F-BF79-44DEB3DF1709}" srcOrd="2" destOrd="0" presId="urn:microsoft.com/office/officeart/2008/layout/AccentedPicture"/>
    <dgm:cxn modelId="{8A171776-1CEF-45F6-9D00-D207B2B12883}" type="presParOf" srcId="{4C860971-62D6-4E3F-BF79-44DEB3DF1709}" destId="{CCD3D9BC-57D0-4CBC-8E4A-2D384F8938C6}" srcOrd="0" destOrd="0" presId="urn:microsoft.com/office/officeart/2008/layout/AccentedPicture"/>
    <dgm:cxn modelId="{D7E0F558-5F47-437D-BDCC-312C6D26C778}" type="presParOf" srcId="{6B3DF85C-FA3F-44B9-979E-3546C2E975AB}" destId="{325C32A3-0CF8-45AB-88A6-52AE772D0DD5}" srcOrd="1" destOrd="0" presId="urn:microsoft.com/office/officeart/2008/layout/AccentedPicture"/>
    <dgm:cxn modelId="{D0ACF148-94E2-4C94-AD99-CB496EBCD4EB}" type="presParOf" srcId="{6B3DF85C-FA3F-44B9-979E-3546C2E975AB}" destId="{C703CBE5-F41A-47B8-BA46-94FA522290D1}" srcOrd="2" destOrd="0" presId="urn:microsoft.com/office/officeart/2008/layout/AccentedPicture"/>
    <dgm:cxn modelId="{0BF72C36-DFA2-4772-97BC-C63B629B69E0}" type="presParOf" srcId="{C703CBE5-F41A-47B8-BA46-94FA522290D1}" destId="{A236317E-4598-4BF3-9D3C-37E4DB276FE7}" srcOrd="0" destOrd="0" presId="urn:microsoft.com/office/officeart/2008/layout/AccentedPicture"/>
    <dgm:cxn modelId="{5557D9F1-FF5B-41C5-9FCC-06784D09C758}" type="presParOf" srcId="{C703CBE5-F41A-47B8-BA46-94FA522290D1}" destId="{72378B59-E39E-4081-A1F4-88D6A77FEECA}" srcOrd="1" destOrd="0" presId="urn:microsoft.com/office/officeart/2008/layout/AccentedPicture"/>
    <dgm:cxn modelId="{B5BF30A7-AC44-4A17-B642-A679344FE1A0}" type="presParOf" srcId="{C703CBE5-F41A-47B8-BA46-94FA522290D1}" destId="{7E1CD5D3-BB95-4EA8-8439-47E4C1937411}" srcOrd="2" destOrd="0" presId="urn:microsoft.com/office/officeart/2008/layout/AccentedPicture"/>
    <dgm:cxn modelId="{B76A6832-7DFA-4831-B52A-DFEA5A571C64}" type="presParOf" srcId="{7E1CD5D3-BB95-4EA8-8439-47E4C1937411}" destId="{6854E8DE-5AE8-4153-B547-9E621C6944A8}" srcOrd="0" destOrd="0" presId="urn:microsoft.com/office/officeart/2008/layout/AccentedPicture"/>
    <dgm:cxn modelId="{280BE5EA-37D4-4216-8D75-99B6EDC05769}" type="presParOf" srcId="{6B3DF85C-FA3F-44B9-979E-3546C2E975AB}" destId="{64A6CE8C-E3FE-4BC4-9A00-15A93325BFBA}" srcOrd="3" destOrd="0" presId="urn:microsoft.com/office/officeart/2008/layout/AccentedPicture"/>
    <dgm:cxn modelId="{705C7BF6-D512-480B-BB93-E71B85482F53}" type="presParOf" srcId="{6B3DF85C-FA3F-44B9-979E-3546C2E975AB}" destId="{20DAF666-C9FB-4B0A-8BAB-9FDF95809D26}" srcOrd="4" destOrd="0" presId="urn:microsoft.com/office/officeart/2008/layout/AccentedPicture"/>
    <dgm:cxn modelId="{6A1323C7-0811-48CD-93A2-86AE79653CF4}" type="presParOf" srcId="{20DAF666-C9FB-4B0A-8BAB-9FDF95809D26}" destId="{2D6B6844-AA72-49BE-BE6B-8B102AB64C87}" srcOrd="0" destOrd="0" presId="urn:microsoft.com/office/officeart/2008/layout/AccentedPicture"/>
    <dgm:cxn modelId="{28190E4C-F7FB-463F-94DC-998CEFDF3565}" type="presParOf" srcId="{20DAF666-C9FB-4B0A-8BAB-9FDF95809D26}" destId="{E7150C78-8ABB-4F68-9197-28568617A782}" srcOrd="1" destOrd="0" presId="urn:microsoft.com/office/officeart/2008/layout/AccentedPicture"/>
    <dgm:cxn modelId="{AADFC195-F7B8-4AE8-B2EE-A7DD98C93793}" type="presParOf" srcId="{20DAF666-C9FB-4B0A-8BAB-9FDF95809D26}" destId="{8ECFC8D2-6CD2-4153-9172-16370D5F366D}" srcOrd="2" destOrd="0" presId="urn:microsoft.com/office/officeart/2008/layout/AccentedPicture"/>
    <dgm:cxn modelId="{B913B454-D5D8-4512-BFC2-199C20876575}" type="presParOf" srcId="{8ECFC8D2-6CD2-4153-9172-16370D5F366D}" destId="{DCBCDFFA-2A22-4FC6-875F-EB6026F41A99}" srcOrd="0" destOrd="0" presId="urn:microsoft.com/office/officeart/2008/layout/AccentedPicture"/>
    <dgm:cxn modelId="{B3208D1D-E583-4AB7-8D99-5E9EAFAC9224}" type="presParOf" srcId="{6B3DF85C-FA3F-44B9-979E-3546C2E975AB}" destId="{F4871EC8-12A4-4CFE-81AC-D26CC66232CE}" srcOrd="5" destOrd="0" presId="urn:microsoft.com/office/officeart/2008/layout/AccentedPicture"/>
    <dgm:cxn modelId="{6C70C535-7980-4342-B977-A16D03984315}" type="presParOf" srcId="{6B3DF85C-FA3F-44B9-979E-3546C2E975AB}" destId="{37120EC0-40CB-4C08-920B-F5F59F42A3E7}" srcOrd="6" destOrd="0" presId="urn:microsoft.com/office/officeart/2008/layout/AccentedPicture"/>
    <dgm:cxn modelId="{882AE441-73FD-4A16-81DD-4EC661246982}" type="presParOf" srcId="{37120EC0-40CB-4C08-920B-F5F59F42A3E7}" destId="{39867721-D68A-4BB7-AEB1-69C20EF349E9}" srcOrd="0" destOrd="0" presId="urn:microsoft.com/office/officeart/2008/layout/AccentedPicture"/>
    <dgm:cxn modelId="{6E9E0915-5B22-479F-957B-3155228AD636}" type="presParOf" srcId="{37120EC0-40CB-4C08-920B-F5F59F42A3E7}" destId="{4EB1C972-3F03-4660-9E16-4BF0A93FC15C}" srcOrd="1" destOrd="0" presId="urn:microsoft.com/office/officeart/2008/layout/AccentedPicture"/>
    <dgm:cxn modelId="{5BDB0902-D832-42F9-8AB1-5ED709CD378C}" type="presParOf" srcId="{37120EC0-40CB-4C08-920B-F5F59F42A3E7}" destId="{FAB1D59C-6699-43BE-922B-36A52EB40E77}" srcOrd="2" destOrd="0" presId="urn:microsoft.com/office/officeart/2008/layout/AccentedPicture"/>
    <dgm:cxn modelId="{0750D35E-D6EF-44DA-B8FA-4BAFD427CDF3}" type="presParOf" srcId="{FAB1D59C-6699-43BE-922B-36A52EB40E77}" destId="{B962CC61-4C8F-45C0-B8E4-8B9A4D339173}" srcOrd="0" destOrd="0" presId="urn:microsoft.com/office/officeart/2008/layout/AccentedPicture"/>
    <dgm:cxn modelId="{DB28F87F-5312-459A-B146-5206C98758B3}" type="presParOf" srcId="{6B3DF85C-FA3F-44B9-979E-3546C2E975AB}" destId="{6A8E8749-6F3A-42B8-BDA9-8CED7B3D2051}" srcOrd="7" destOrd="0" presId="urn:microsoft.com/office/officeart/2008/layout/AccentedPicture"/>
    <dgm:cxn modelId="{41052184-41F2-4FC5-AF82-C6C1F5A41F67}" type="presParOf" srcId="{6B3DF85C-FA3F-44B9-979E-3546C2E975AB}" destId="{F091360C-7737-426F-B11F-90F8494B5B1D}" srcOrd="8" destOrd="0" presId="urn:microsoft.com/office/officeart/2008/layout/AccentedPicture"/>
    <dgm:cxn modelId="{CD0C5259-4777-4E26-9914-B0DA34F0F30A}" type="presParOf" srcId="{F091360C-7737-426F-B11F-90F8494B5B1D}" destId="{D835AC15-C0AC-4654-94D4-14D86133B25D}" srcOrd="0" destOrd="0" presId="urn:microsoft.com/office/officeart/2008/layout/AccentedPicture"/>
    <dgm:cxn modelId="{5EB48060-F931-43A2-9086-7585EE6CE02D}" type="presParOf" srcId="{F091360C-7737-426F-B11F-90F8494B5B1D}" destId="{5EC93849-5299-41A5-BE2E-3D9CD4ECAF94}" srcOrd="1" destOrd="0" presId="urn:microsoft.com/office/officeart/2008/layout/AccentedPicture"/>
    <dgm:cxn modelId="{D7824182-17B8-4EDA-9CDF-F3BB35599110}" type="presParOf" srcId="{F091360C-7737-426F-B11F-90F8494B5B1D}" destId="{37CCDC55-79EC-4451-8715-3B57E9A06800}" srcOrd="2" destOrd="0" presId="urn:microsoft.com/office/officeart/2008/layout/AccentedPicture"/>
    <dgm:cxn modelId="{5E0CFE06-0DF6-48CC-8CFE-4E905ABEC2DC}" type="presParOf" srcId="{37CCDC55-79EC-4451-8715-3B57E9A06800}" destId="{9142EAFB-DEE4-4E66-807C-38CBEB8E86B1}" srcOrd="0" destOrd="0" presId="urn:microsoft.com/office/officeart/2008/layout/AccentedPicture"/>
    <dgm:cxn modelId="{8871AD3A-34F3-4F13-9897-A2C7FF4A3D77}" type="presParOf" srcId="{6B3DF85C-FA3F-44B9-979E-3546C2E975AB}" destId="{12DB764D-BB88-4C79-8296-E32621D5FE55}" srcOrd="9" destOrd="0" presId="urn:microsoft.com/office/officeart/2008/layout/AccentedPicture"/>
    <dgm:cxn modelId="{D5A4FA33-535A-45E2-9E72-064CA379D715}" type="presParOf" srcId="{6B3DF85C-FA3F-44B9-979E-3546C2E975AB}" destId="{281E989D-3136-4DC5-B5A3-4DCB99F5B095}" srcOrd="10" destOrd="0" presId="urn:microsoft.com/office/officeart/2008/layout/AccentedPicture"/>
    <dgm:cxn modelId="{3FEA1784-D965-41BC-9B58-5BFF159C6166}" type="presParOf" srcId="{281E989D-3136-4DC5-B5A3-4DCB99F5B095}" destId="{6D7F41FA-41EB-4CE8-9802-CFC3D565EAC1}" srcOrd="0" destOrd="0" presId="urn:microsoft.com/office/officeart/2008/layout/AccentedPicture"/>
    <dgm:cxn modelId="{4829AB42-07C7-440D-8B1B-D28D2C77E939}" type="presParOf" srcId="{281E989D-3136-4DC5-B5A3-4DCB99F5B095}" destId="{F38397DC-7DB7-4F9B-9A52-49F7788C3055}" srcOrd="1" destOrd="0" presId="urn:microsoft.com/office/officeart/2008/layout/AccentedPicture"/>
    <dgm:cxn modelId="{1AF0B0AC-46B4-4B4B-A480-74431818B89B}" type="presParOf" srcId="{281E989D-3136-4DC5-B5A3-4DCB99F5B095}" destId="{AD2DCD1D-290C-4BDD-BF5E-67C4D4DB57BB}" srcOrd="2" destOrd="0" presId="urn:microsoft.com/office/officeart/2008/layout/AccentedPicture"/>
    <dgm:cxn modelId="{4694F67C-543C-4D0E-B493-AE3F038066A9}" type="presParOf" srcId="{AD2DCD1D-290C-4BDD-BF5E-67C4D4DB57BB}" destId="{C864793F-D21F-4B80-BA6D-A253B8916973}" srcOrd="0" destOrd="0" presId="urn:microsoft.com/office/officeart/2008/layout/AccentedPicture"/>
    <dgm:cxn modelId="{DC74F642-E1A8-463D-AE32-FAA86F0D7BCA}" type="presParOf" srcId="{6B3DF85C-FA3F-44B9-979E-3546C2E975AB}" destId="{EA5A7E9B-99B3-4CC6-AFD2-E8D8E94F1B3D}" srcOrd="11" destOrd="0" presId="urn:microsoft.com/office/officeart/2008/layout/AccentedPicture"/>
    <dgm:cxn modelId="{005F94A6-0F37-4596-953B-80B1EFF6C39F}" type="presParOf" srcId="{6B3DF85C-FA3F-44B9-979E-3546C2E975AB}" destId="{FF8E0826-49B3-4865-91D5-5AFE51D09CBD}" srcOrd="12" destOrd="0" presId="urn:microsoft.com/office/officeart/2008/layout/AccentedPicture"/>
    <dgm:cxn modelId="{96F1ABF5-2A9F-4610-86CE-C42B95CFE214}" type="presParOf" srcId="{FF8E0826-49B3-4865-91D5-5AFE51D09CBD}" destId="{512A3447-618C-475C-8828-B4FDFFA99B47}" srcOrd="0" destOrd="0" presId="urn:microsoft.com/office/officeart/2008/layout/AccentedPicture"/>
    <dgm:cxn modelId="{558CD8BC-356E-4B8E-BB41-C074B0545EFA}" type="presParOf" srcId="{FF8E0826-49B3-4865-91D5-5AFE51D09CBD}" destId="{A3C96F64-1018-4956-9796-903466C68F4B}" srcOrd="1" destOrd="0" presId="urn:microsoft.com/office/officeart/2008/layout/AccentedPicture"/>
    <dgm:cxn modelId="{45CE2E64-B925-4FF7-851D-E455707860DF}" type="presParOf" srcId="{FF8E0826-49B3-4865-91D5-5AFE51D09CBD}" destId="{1090F408-42B7-4D53-8BF5-70ADD973D565}" srcOrd="2" destOrd="0" presId="urn:microsoft.com/office/officeart/2008/layout/AccentedPicture"/>
    <dgm:cxn modelId="{1E8CE9A9-F326-44C9-9C7B-DC8E0ACEC940}" type="presParOf" srcId="{1090F408-42B7-4D53-8BF5-70ADD973D565}" destId="{1627D4C2-EA5A-481C-BEF2-7125F611D3AC}" srcOrd="0" destOrd="0" presId="urn:microsoft.com/office/officeart/2008/layout/AccentedPicture"/>
    <dgm:cxn modelId="{19C68E9F-D195-426F-ACB9-F6CD483987D8}" type="presParOf" srcId="{6B3DF85C-FA3F-44B9-979E-3546C2E975AB}" destId="{BAAE8AD5-D711-4838-9BD9-DD11608DA105}" srcOrd="13" destOrd="0" presId="urn:microsoft.com/office/officeart/2008/layout/AccentedPicture"/>
    <dgm:cxn modelId="{4BB38B8E-8842-4FBC-BED3-0A45E12E77E3}" type="presParOf" srcId="{6B3DF85C-FA3F-44B9-979E-3546C2E975AB}" destId="{79F1A319-E02F-4753-A3C2-6BDA4CF7EECA}" srcOrd="14" destOrd="0" presId="urn:microsoft.com/office/officeart/2008/layout/AccentedPicture"/>
    <dgm:cxn modelId="{688CC1DB-72D1-4C0B-83EC-86CA59DDA94B}" type="presParOf" srcId="{79F1A319-E02F-4753-A3C2-6BDA4CF7EECA}" destId="{2A02D807-877F-4012-850F-61350F115F6D}" srcOrd="0" destOrd="0" presId="urn:microsoft.com/office/officeart/2008/layout/AccentedPicture"/>
    <dgm:cxn modelId="{693A67DC-4EA2-4F47-AB65-E892D4910935}" type="presParOf" srcId="{79F1A319-E02F-4753-A3C2-6BDA4CF7EECA}" destId="{457E87C8-1524-4440-9F3E-B579CE600D42}" srcOrd="1" destOrd="0" presId="urn:microsoft.com/office/officeart/2008/layout/AccentedPicture"/>
    <dgm:cxn modelId="{F7CEFE51-5C27-475A-94C8-0869942FF6EC}" type="presParOf" srcId="{79F1A319-E02F-4753-A3C2-6BDA4CF7EECA}" destId="{5B9E3619-DB34-403A-8354-2DB27CEAFED9}" srcOrd="2" destOrd="0" presId="urn:microsoft.com/office/officeart/2008/layout/AccentedPicture"/>
    <dgm:cxn modelId="{C4989446-BFEE-4157-92B9-83665477C3EF}" type="presParOf" srcId="{5B9E3619-DB34-403A-8354-2DB27CEAFED9}" destId="{E80BBFAF-E58B-4516-BC94-522C6EA8FF56}" srcOrd="0" destOrd="0" presId="urn:microsoft.com/office/officeart/2008/layout/AccentedPicture"/>
    <dgm:cxn modelId="{148571C3-5EB5-4C34-A0E3-6E15D6E5E23E}" type="presParOf" srcId="{6B3DF85C-FA3F-44B9-979E-3546C2E975AB}" destId="{4482908C-DAB6-48F0-AD83-329532ED2AF0}" srcOrd="15" destOrd="0" presId="urn:microsoft.com/office/officeart/2008/layout/AccentedPicture"/>
    <dgm:cxn modelId="{FC097D67-D152-4CDC-B01C-AD5CB9777E56}" type="presParOf" srcId="{6B3DF85C-FA3F-44B9-979E-3546C2E975AB}" destId="{3FE0FFA9-6991-4FA1-A398-95B8FA4F9F8F}" srcOrd="16" destOrd="0" presId="urn:microsoft.com/office/officeart/2008/layout/AccentedPicture"/>
    <dgm:cxn modelId="{F23F95EC-466E-4F9B-A19B-D441635BD19C}" type="presParOf" srcId="{3FE0FFA9-6991-4FA1-A398-95B8FA4F9F8F}" destId="{8D41557F-3F5D-4550-BA6B-92D0FC395F44}" srcOrd="0" destOrd="0" presId="urn:microsoft.com/office/officeart/2008/layout/AccentedPicture"/>
    <dgm:cxn modelId="{2D4AB9E2-1059-496D-89C7-CFADC44260FC}" type="presParOf" srcId="{3FE0FFA9-6991-4FA1-A398-95B8FA4F9F8F}" destId="{8537B220-4635-4854-9B15-96D6589526EF}" srcOrd="1" destOrd="0" presId="urn:microsoft.com/office/officeart/2008/layout/AccentedPicture"/>
    <dgm:cxn modelId="{DCFC369A-DB13-466C-AAB5-170FD403FFBB}" type="presParOf" srcId="{3FE0FFA9-6991-4FA1-A398-95B8FA4F9F8F}" destId="{11F10451-DD76-438D-9C4B-604AFED7A4D1}" srcOrd="2" destOrd="0" presId="urn:microsoft.com/office/officeart/2008/layout/AccentedPicture"/>
    <dgm:cxn modelId="{0C785CA5-39E6-4F8F-A0FD-AC314FFBC9A8}" type="presParOf" srcId="{11F10451-DD76-438D-9C4B-604AFED7A4D1}" destId="{DA37E548-F166-4F70-B353-D1FE595D0823}" srcOrd="0" destOrd="0" presId="urn:microsoft.com/office/officeart/2008/layout/AccentedPicture"/>
    <dgm:cxn modelId="{7D30509A-564D-4AD3-9C7B-158804EEB0AF}" type="presParOf" srcId="{6B3DF85C-FA3F-44B9-979E-3546C2E975AB}" destId="{CDE292DF-E90B-4B2E-8489-3FCABD794A44}" srcOrd="17" destOrd="0" presId="urn:microsoft.com/office/officeart/2008/layout/AccentedPicture"/>
    <dgm:cxn modelId="{0008C00A-B6EC-44D5-A092-F5BEA43862AD}" type="presParOf" srcId="{6B3DF85C-FA3F-44B9-979E-3546C2E975AB}" destId="{4CCD950A-5106-46C5-B06B-ED836262B3A8}" srcOrd="18" destOrd="0" presId="urn:microsoft.com/office/officeart/2008/layout/AccentedPicture"/>
    <dgm:cxn modelId="{DBA15435-3121-453A-972E-DA323429A88E}" type="presParOf" srcId="{4CCD950A-5106-46C5-B06B-ED836262B3A8}" destId="{F52556C6-1C4B-4765-BE67-5402C5A3B59C}" srcOrd="0" destOrd="0" presId="urn:microsoft.com/office/officeart/2008/layout/AccentedPicture"/>
    <dgm:cxn modelId="{7501F3ED-84A4-4384-AE62-CE7E660B9C2D}" type="presParOf" srcId="{4CCD950A-5106-46C5-B06B-ED836262B3A8}" destId="{5665E803-DCF3-4F45-A951-84A26D34E2BC}" srcOrd="1" destOrd="0" presId="urn:microsoft.com/office/officeart/2008/layout/AccentedPicture"/>
    <dgm:cxn modelId="{369EB09D-30AF-451F-B957-C4179583974E}" type="presParOf" srcId="{4CCD950A-5106-46C5-B06B-ED836262B3A8}" destId="{69182B70-4D65-4047-9EA2-3A665DFD867C}" srcOrd="2" destOrd="0" presId="urn:microsoft.com/office/officeart/2008/layout/AccentedPicture"/>
    <dgm:cxn modelId="{ED3B113C-E01C-478B-A2B3-3927A36F7B6E}" type="presParOf" srcId="{69182B70-4D65-4047-9EA2-3A665DFD867C}" destId="{D42184B5-1BA5-4192-AFA2-CF80FEBBA11A}" srcOrd="0" destOrd="0" presId="urn:microsoft.com/office/officeart/2008/layout/AccentedPicture"/>
    <dgm:cxn modelId="{F76EF7B0-B0DB-405D-8A62-2A0C46DBC902}" type="presParOf" srcId="{6B3DF85C-FA3F-44B9-979E-3546C2E975AB}" destId="{66C78FFD-AF4A-4F86-B8BC-EF4E51DE2441}" srcOrd="19" destOrd="0" presId="urn:microsoft.com/office/officeart/2008/layout/AccentedPicture"/>
    <dgm:cxn modelId="{BD1E9816-4BFB-4BA4-8BBC-5D834B3894A6}" type="presParOf" srcId="{6B3DF85C-FA3F-44B9-979E-3546C2E975AB}" destId="{EBD73B64-F9A3-4451-99A4-72D822F1C7F4}" srcOrd="20" destOrd="0" presId="urn:microsoft.com/office/officeart/2008/layout/AccentedPicture"/>
    <dgm:cxn modelId="{4FF54495-909A-4653-B9B6-8579A7518E48}" type="presParOf" srcId="{EBD73B64-F9A3-4451-99A4-72D822F1C7F4}" destId="{49803FCF-CE60-4EED-8AE2-2029D9303236}" srcOrd="0" destOrd="0" presId="urn:microsoft.com/office/officeart/2008/layout/AccentedPicture"/>
    <dgm:cxn modelId="{B6CD4ED8-95DA-46F8-8CAE-FB1B8A03D666}" type="presParOf" srcId="{EBD73B64-F9A3-4451-99A4-72D822F1C7F4}" destId="{311D3837-E781-4152-941A-BEDBB1CC876D}" srcOrd="1" destOrd="0" presId="urn:microsoft.com/office/officeart/2008/layout/AccentedPicture"/>
    <dgm:cxn modelId="{10352FA2-CF24-4955-8A96-331C6807EB94}" type="presParOf" srcId="{EBD73B64-F9A3-4451-99A4-72D822F1C7F4}" destId="{5044D86F-8BC8-47C2-9B3A-3C093A826366}" srcOrd="2" destOrd="0" presId="urn:microsoft.com/office/officeart/2008/layout/AccentedPicture"/>
    <dgm:cxn modelId="{CCEA527E-6CEE-4167-A799-F94312FD24C5}" type="presParOf" srcId="{5044D86F-8BC8-47C2-9B3A-3C093A826366}" destId="{F8AB7E11-5321-4956-8CD2-BA3BBDF9FD44}" srcOrd="0" destOrd="0" presId="urn:microsoft.com/office/officeart/2008/layout/AccentedPicture"/>
    <dgm:cxn modelId="{ABDDB2D0-F13F-41F0-83E0-DCF03DAC7BA4}" type="presParOf" srcId="{9C1BB142-45A2-4C17-93E5-9242CA88A3EB}" destId="{451BD641-E4A2-4C1E-A2AC-22D9E7FDF38F}" srcOrd="3" destOrd="0" presId="urn:microsoft.com/office/officeart/2008/layout/AccentedPicture"/>
    <dgm:cxn modelId="{0230976D-DA04-4E08-81C9-CC7C66AC1055}" type="presParOf" srcId="{451BD641-E4A2-4C1E-A2AC-22D9E7FDF38F}" destId="{D0FD3181-BCA7-4CB1-9EEA-939B69CFBB35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18AF70-214C-4900-91E8-99D44C739296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uk-UA"/>
        </a:p>
      </dgm:t>
    </dgm:pt>
    <dgm:pt modelId="{8F40A95B-33A5-4F8D-94C0-2CFEFE22FD8D}">
      <dgm:prSet custT="1"/>
      <dgm:spPr/>
      <dgm:t>
        <a:bodyPr/>
        <a:lstStyle/>
        <a:p>
          <a:r>
            <a:rPr lang="uk-UA" sz="1800" dirty="0">
              <a:solidFill>
                <a:schemeClr val="tx1"/>
              </a:solidFill>
              <a:latin typeface="Candara Light" panose="020E0502030303020204" pitchFamily="34" charset="0"/>
            </a:rPr>
            <a:t>Етапи проведення контролю:</a:t>
          </a:r>
        </a:p>
      </dgm:t>
    </dgm:pt>
    <dgm:pt modelId="{0E661D5E-375A-4E56-A43E-BFE9316CFF14}" type="parTrans" cxnId="{89F66031-5488-4513-B045-32C0D8AB00C7}">
      <dgm:prSet/>
      <dgm:spPr/>
      <dgm:t>
        <a:bodyPr/>
        <a:lstStyle/>
        <a:p>
          <a:endParaRPr lang="uk-UA"/>
        </a:p>
      </dgm:t>
    </dgm:pt>
    <dgm:pt modelId="{08AFA827-7D06-4991-A66C-3F047CECC191}" type="sibTrans" cxnId="{89F66031-5488-4513-B045-32C0D8AB00C7}">
      <dgm:prSet/>
      <dgm:spPr/>
      <dgm:t>
        <a:bodyPr/>
        <a:lstStyle/>
        <a:p>
          <a:endParaRPr lang="uk-UA"/>
        </a:p>
      </dgm:t>
    </dgm:pt>
    <dgm:pt modelId="{C1E42FA6-BEAC-4EDE-BAE3-C0CF9D22A23C}">
      <dgm:prSet custT="1"/>
      <dgm:spPr/>
      <dgm:t>
        <a:bodyPr/>
        <a:lstStyle/>
        <a:p>
          <a:r>
            <a:rPr lang="uk-UA" sz="1800" dirty="0">
              <a:latin typeface="Candara Light" panose="020E0502030303020204" pitchFamily="34" charset="0"/>
            </a:rPr>
            <a:t>1. На </a:t>
          </a:r>
          <a:r>
            <a:rPr lang="uk-UA" sz="1800" dirty="0" err="1">
              <a:latin typeface="Candara Light" panose="020E0502030303020204" pitchFamily="34" charset="0"/>
            </a:rPr>
            <a:t>датері</a:t>
          </a:r>
          <a:r>
            <a:rPr lang="uk-UA" sz="1800" dirty="0">
              <a:latin typeface="Candara Light" panose="020E0502030303020204" pitchFamily="34" charset="0"/>
            </a:rPr>
            <a:t> встановіть дату відповідно до проведення контролю. </a:t>
          </a:r>
        </a:p>
      </dgm:t>
    </dgm:pt>
    <dgm:pt modelId="{08B88134-E17F-41A9-8F50-C40A45401405}" type="parTrans" cxnId="{70CF000C-6DC2-4F44-A4E5-64733411E95C}">
      <dgm:prSet/>
      <dgm:spPr/>
      <dgm:t>
        <a:bodyPr/>
        <a:lstStyle/>
        <a:p>
          <a:endParaRPr lang="uk-UA"/>
        </a:p>
      </dgm:t>
    </dgm:pt>
    <dgm:pt modelId="{E3D938F2-951E-40B5-8F6A-13D5026BDA83}" type="sibTrans" cxnId="{70CF000C-6DC2-4F44-A4E5-64733411E95C}">
      <dgm:prSet/>
      <dgm:spPr/>
      <dgm:t>
        <a:bodyPr/>
        <a:lstStyle/>
        <a:p>
          <a:endParaRPr lang="uk-UA"/>
        </a:p>
      </dgm:t>
    </dgm:pt>
    <dgm:pt modelId="{89480346-BBED-4E02-8844-CD1C04D94CFB}">
      <dgm:prSet custT="1"/>
      <dgm:spPr/>
      <dgm:t>
        <a:bodyPr/>
        <a:lstStyle/>
        <a:p>
          <a:r>
            <a:rPr lang="uk-UA" sz="1800" dirty="0">
              <a:latin typeface="Candara Light" panose="020E0502030303020204" pitchFamily="34" charset="0"/>
            </a:rPr>
            <a:t>2. За допомогою </a:t>
          </a:r>
          <a:r>
            <a:rPr lang="uk-UA" sz="1800" dirty="0" err="1">
              <a:latin typeface="Candara Light" panose="020E0502030303020204" pitchFamily="34" charset="0"/>
            </a:rPr>
            <a:t>датера</a:t>
          </a:r>
          <a:r>
            <a:rPr lang="uk-UA" sz="1800" dirty="0">
              <a:latin typeface="Candara Light" panose="020E0502030303020204" pitchFamily="34" charset="0"/>
            </a:rPr>
            <a:t> </a:t>
          </a:r>
          <a:r>
            <a:rPr lang="uk-UA" sz="1800" dirty="0" err="1">
              <a:latin typeface="Candara Light" panose="020E0502030303020204" pitchFamily="34" charset="0"/>
            </a:rPr>
            <a:t>промаркуйте</a:t>
          </a:r>
          <a:r>
            <a:rPr lang="uk-UA" sz="1800" dirty="0">
              <a:latin typeface="Candara Light" panose="020E0502030303020204" pitchFamily="34" charset="0"/>
            </a:rPr>
            <a:t> місця, які підлягають контролю. </a:t>
          </a:r>
        </a:p>
      </dgm:t>
    </dgm:pt>
    <dgm:pt modelId="{EA5F4E68-2A73-4C2D-989E-9B8ACE9EA409}" type="parTrans" cxnId="{44D6AF2C-3AD5-41B6-ACBB-8448FA251DD3}">
      <dgm:prSet/>
      <dgm:spPr/>
      <dgm:t>
        <a:bodyPr/>
        <a:lstStyle/>
        <a:p>
          <a:endParaRPr lang="uk-UA"/>
        </a:p>
      </dgm:t>
    </dgm:pt>
    <dgm:pt modelId="{1D0D264F-02FA-463E-AF37-08D7B23F1DEC}" type="sibTrans" cxnId="{44D6AF2C-3AD5-41B6-ACBB-8448FA251DD3}">
      <dgm:prSet/>
      <dgm:spPr/>
      <dgm:t>
        <a:bodyPr/>
        <a:lstStyle/>
        <a:p>
          <a:endParaRPr lang="uk-UA"/>
        </a:p>
      </dgm:t>
    </dgm:pt>
    <dgm:pt modelId="{D072B266-6478-4B29-8084-5EC7BCEE9793}">
      <dgm:prSet custT="1"/>
      <dgm:spPr/>
      <dgm:t>
        <a:bodyPr/>
        <a:lstStyle/>
        <a:p>
          <a:r>
            <a:rPr lang="uk-UA" sz="1800" dirty="0">
              <a:latin typeface="Candara Light" panose="020E0502030303020204" pitchFamily="34" charset="0"/>
            </a:rPr>
            <a:t>3. Зафіксуйте місця маркування в протоколі контролю. </a:t>
          </a:r>
        </a:p>
      </dgm:t>
    </dgm:pt>
    <dgm:pt modelId="{1F24AB9A-1A45-4E04-8CF8-8ACF4574FDE4}" type="parTrans" cxnId="{70243633-E0FA-472C-863C-0D81A494B586}">
      <dgm:prSet/>
      <dgm:spPr/>
      <dgm:t>
        <a:bodyPr/>
        <a:lstStyle/>
        <a:p>
          <a:endParaRPr lang="uk-UA"/>
        </a:p>
      </dgm:t>
    </dgm:pt>
    <dgm:pt modelId="{2773D32D-1A19-4CC3-B406-39576BA354B9}" type="sibTrans" cxnId="{70243633-E0FA-472C-863C-0D81A494B586}">
      <dgm:prSet/>
      <dgm:spPr/>
      <dgm:t>
        <a:bodyPr/>
        <a:lstStyle/>
        <a:p>
          <a:endParaRPr lang="uk-UA"/>
        </a:p>
      </dgm:t>
    </dgm:pt>
    <dgm:pt modelId="{21560A44-26C3-40D3-AA0C-8C52DC5FEAFA}">
      <dgm:prSet custT="1"/>
      <dgm:spPr/>
      <dgm:t>
        <a:bodyPr/>
        <a:lstStyle/>
        <a:p>
          <a:r>
            <a:rPr lang="uk-UA" sz="1800">
              <a:latin typeface="Candara Light" panose="020E0502030303020204" pitchFamily="34" charset="0"/>
            </a:rPr>
            <a:t>4. Після поточного або генерального прибирання промарковані місця обстежте за допомогою ультрафіолетового ліхтарика. </a:t>
          </a:r>
        </a:p>
      </dgm:t>
    </dgm:pt>
    <dgm:pt modelId="{F9B4A0BA-2E4B-47D9-85FD-201EDAD056DB}" type="parTrans" cxnId="{39028003-7D12-40CB-8076-BC055B5057D8}">
      <dgm:prSet/>
      <dgm:spPr/>
      <dgm:t>
        <a:bodyPr/>
        <a:lstStyle/>
        <a:p>
          <a:endParaRPr lang="uk-UA"/>
        </a:p>
      </dgm:t>
    </dgm:pt>
    <dgm:pt modelId="{DF1167F0-8117-49BF-BBCA-E3C0B0B135C5}" type="sibTrans" cxnId="{39028003-7D12-40CB-8076-BC055B5057D8}">
      <dgm:prSet/>
      <dgm:spPr/>
      <dgm:t>
        <a:bodyPr/>
        <a:lstStyle/>
        <a:p>
          <a:endParaRPr lang="uk-UA"/>
        </a:p>
      </dgm:t>
    </dgm:pt>
    <dgm:pt modelId="{20BBB7C3-5C08-437A-9C2F-2731AACE6A43}">
      <dgm:prSet custT="1"/>
      <dgm:spPr/>
      <dgm:t>
        <a:bodyPr/>
        <a:lstStyle/>
        <a:p>
          <a:r>
            <a:rPr lang="uk-UA" sz="1800" dirty="0">
              <a:latin typeface="Candara Light" panose="020E0502030303020204" pitchFamily="34" charset="0"/>
            </a:rPr>
            <a:t>5. Результати обстеження зафіксуйте в протоколі. </a:t>
          </a:r>
        </a:p>
      </dgm:t>
    </dgm:pt>
    <dgm:pt modelId="{E61531C7-D7BE-467E-BC2A-5315E3C6E938}" type="parTrans" cxnId="{DFE8E1DE-CB9B-42AC-81E7-D3A21131B62E}">
      <dgm:prSet/>
      <dgm:spPr/>
      <dgm:t>
        <a:bodyPr/>
        <a:lstStyle/>
        <a:p>
          <a:endParaRPr lang="uk-UA"/>
        </a:p>
      </dgm:t>
    </dgm:pt>
    <dgm:pt modelId="{42065E6B-CD08-4D6D-8456-D9BC59FB8659}" type="sibTrans" cxnId="{DFE8E1DE-CB9B-42AC-81E7-D3A21131B62E}">
      <dgm:prSet/>
      <dgm:spPr/>
      <dgm:t>
        <a:bodyPr/>
        <a:lstStyle/>
        <a:p>
          <a:endParaRPr lang="uk-UA"/>
        </a:p>
      </dgm:t>
    </dgm:pt>
    <dgm:pt modelId="{9C1BB142-45A2-4C17-93E5-9242CA88A3EB}" type="pres">
      <dgm:prSet presAssocID="{0318AF70-214C-4900-91E8-99D44C739296}" presName="Name0" presStyleCnt="0">
        <dgm:presLayoutVars>
          <dgm:dir/>
        </dgm:presLayoutVars>
      </dgm:prSet>
      <dgm:spPr/>
    </dgm:pt>
    <dgm:pt modelId="{97D1215C-1983-4672-99E0-87ACB4BC4B23}" type="pres">
      <dgm:prSet presAssocID="{08AFA827-7D06-4991-A66C-3F047CECC191}" presName="picture_1" presStyleLbl="bgImgPlace1" presStyleIdx="0" presStyleCnt="1"/>
      <dgm:spPr/>
    </dgm:pt>
    <dgm:pt modelId="{CCA1BC6C-1F7F-4569-A312-EA0DB2E03C8B}" type="pres">
      <dgm:prSet presAssocID="{8F40A95B-33A5-4F8D-94C0-2CFEFE22FD8D}" presName="text_1" presStyleLbl="node1" presStyleIdx="0" presStyleCnt="0">
        <dgm:presLayoutVars>
          <dgm:bulletEnabled val="1"/>
        </dgm:presLayoutVars>
      </dgm:prSet>
      <dgm:spPr/>
    </dgm:pt>
    <dgm:pt modelId="{6B3DF85C-FA3F-44B9-979E-3546C2E975AB}" type="pres">
      <dgm:prSet presAssocID="{0318AF70-214C-4900-91E8-99D44C739296}" presName="linV" presStyleCnt="0"/>
      <dgm:spPr/>
    </dgm:pt>
    <dgm:pt modelId="{F95E8611-D567-4FBA-836B-04AE5AE82995}" type="pres">
      <dgm:prSet presAssocID="{C1E42FA6-BEAC-4EDE-BAE3-C0CF9D22A23C}" presName="pair" presStyleCnt="0"/>
      <dgm:spPr/>
    </dgm:pt>
    <dgm:pt modelId="{8EBB5005-274C-4649-A6CD-4029B7540320}" type="pres">
      <dgm:prSet presAssocID="{C1E42FA6-BEAC-4EDE-BAE3-C0CF9D22A23C}" presName="spaceH" presStyleLbl="node1" presStyleIdx="0" presStyleCnt="0"/>
      <dgm:spPr/>
    </dgm:pt>
    <dgm:pt modelId="{159B8C85-DA6D-45B6-9ADC-DB71797C6CE7}" type="pres">
      <dgm:prSet presAssocID="{C1E42FA6-BEAC-4EDE-BAE3-C0CF9D22A23C}" presName="desPictures" presStyleLbl="alignImgPlace1" presStyleIdx="0" presStyleCnt="5"/>
      <dgm:spPr/>
    </dgm:pt>
    <dgm:pt modelId="{FA4B1389-3E2D-4EB7-A12F-D2866097DA9F}" type="pres">
      <dgm:prSet presAssocID="{C1E42FA6-BEAC-4EDE-BAE3-C0CF9D22A23C}" presName="desTextWrapper" presStyleCnt="0"/>
      <dgm:spPr/>
    </dgm:pt>
    <dgm:pt modelId="{B5646834-7929-40CF-8E57-39D375A0383F}" type="pres">
      <dgm:prSet presAssocID="{C1E42FA6-BEAC-4EDE-BAE3-C0CF9D22A23C}" presName="desText" presStyleLbl="revTx" presStyleIdx="0" presStyleCnt="5">
        <dgm:presLayoutVars>
          <dgm:bulletEnabled val="1"/>
        </dgm:presLayoutVars>
      </dgm:prSet>
      <dgm:spPr/>
    </dgm:pt>
    <dgm:pt modelId="{A5178143-8BE8-488D-9638-7A57F36B80ED}" type="pres">
      <dgm:prSet presAssocID="{E3D938F2-951E-40B5-8F6A-13D5026BDA83}" presName="spaceV" presStyleCnt="0"/>
      <dgm:spPr/>
    </dgm:pt>
    <dgm:pt modelId="{02CD0F6F-3532-46B2-B68E-EEF54C70E9D3}" type="pres">
      <dgm:prSet presAssocID="{89480346-BBED-4E02-8844-CD1C04D94CFB}" presName="pair" presStyleCnt="0"/>
      <dgm:spPr/>
    </dgm:pt>
    <dgm:pt modelId="{5FF3AFBE-7E16-49A7-BF03-944558EE10F0}" type="pres">
      <dgm:prSet presAssocID="{89480346-BBED-4E02-8844-CD1C04D94CFB}" presName="spaceH" presStyleLbl="node1" presStyleIdx="0" presStyleCnt="0"/>
      <dgm:spPr/>
    </dgm:pt>
    <dgm:pt modelId="{870EC618-A790-4DE4-A9E3-F5C77378FBB3}" type="pres">
      <dgm:prSet presAssocID="{89480346-BBED-4E02-8844-CD1C04D94CFB}" presName="desPictures" presStyleLbl="alignImgPlace1" presStyleIdx="1" presStyleCnt="5"/>
      <dgm:spPr/>
    </dgm:pt>
    <dgm:pt modelId="{149C24CA-57A6-45FC-9B5D-628341DEDB46}" type="pres">
      <dgm:prSet presAssocID="{89480346-BBED-4E02-8844-CD1C04D94CFB}" presName="desTextWrapper" presStyleCnt="0"/>
      <dgm:spPr/>
    </dgm:pt>
    <dgm:pt modelId="{66624E53-8608-4B79-B991-BF73F920ED75}" type="pres">
      <dgm:prSet presAssocID="{89480346-BBED-4E02-8844-CD1C04D94CFB}" presName="desText" presStyleLbl="revTx" presStyleIdx="1" presStyleCnt="5">
        <dgm:presLayoutVars>
          <dgm:bulletEnabled val="1"/>
        </dgm:presLayoutVars>
      </dgm:prSet>
      <dgm:spPr/>
    </dgm:pt>
    <dgm:pt modelId="{6C9ADD75-121E-4822-BFAB-81B4D5F75B6D}" type="pres">
      <dgm:prSet presAssocID="{1D0D264F-02FA-463E-AF37-08D7B23F1DEC}" presName="spaceV" presStyleCnt="0"/>
      <dgm:spPr/>
    </dgm:pt>
    <dgm:pt modelId="{F7662A42-2EC3-4E4E-A739-A62044016B7C}" type="pres">
      <dgm:prSet presAssocID="{D072B266-6478-4B29-8084-5EC7BCEE9793}" presName="pair" presStyleCnt="0"/>
      <dgm:spPr/>
    </dgm:pt>
    <dgm:pt modelId="{C7A89C50-3224-4A1A-971D-EA99B04B0B27}" type="pres">
      <dgm:prSet presAssocID="{D072B266-6478-4B29-8084-5EC7BCEE9793}" presName="spaceH" presStyleLbl="node1" presStyleIdx="0" presStyleCnt="0"/>
      <dgm:spPr/>
    </dgm:pt>
    <dgm:pt modelId="{47A867D2-37EF-4AA2-9CE9-D0100219771E}" type="pres">
      <dgm:prSet presAssocID="{D072B266-6478-4B29-8084-5EC7BCEE9793}" presName="desPictures" presStyleLbl="alignImgPlace1" presStyleIdx="2" presStyleCnt="5"/>
      <dgm:spPr/>
    </dgm:pt>
    <dgm:pt modelId="{B84DCBBF-2DDE-4AC8-BEBD-DDF82B480D3E}" type="pres">
      <dgm:prSet presAssocID="{D072B266-6478-4B29-8084-5EC7BCEE9793}" presName="desTextWrapper" presStyleCnt="0"/>
      <dgm:spPr/>
    </dgm:pt>
    <dgm:pt modelId="{550B6261-A9B6-4224-9519-508A543031D1}" type="pres">
      <dgm:prSet presAssocID="{D072B266-6478-4B29-8084-5EC7BCEE9793}" presName="desText" presStyleLbl="revTx" presStyleIdx="2" presStyleCnt="5">
        <dgm:presLayoutVars>
          <dgm:bulletEnabled val="1"/>
        </dgm:presLayoutVars>
      </dgm:prSet>
      <dgm:spPr/>
    </dgm:pt>
    <dgm:pt modelId="{C3EDED6F-63FD-470C-9A57-02D80E939712}" type="pres">
      <dgm:prSet presAssocID="{2773D32D-1A19-4CC3-B406-39576BA354B9}" presName="spaceV" presStyleCnt="0"/>
      <dgm:spPr/>
    </dgm:pt>
    <dgm:pt modelId="{D5824095-369A-462B-A62F-8E0BD9DD3448}" type="pres">
      <dgm:prSet presAssocID="{21560A44-26C3-40D3-AA0C-8C52DC5FEAFA}" presName="pair" presStyleCnt="0"/>
      <dgm:spPr/>
    </dgm:pt>
    <dgm:pt modelId="{0F93342C-3613-4896-9E71-72C6751C8B57}" type="pres">
      <dgm:prSet presAssocID="{21560A44-26C3-40D3-AA0C-8C52DC5FEAFA}" presName="spaceH" presStyleLbl="node1" presStyleIdx="0" presStyleCnt="0"/>
      <dgm:spPr/>
    </dgm:pt>
    <dgm:pt modelId="{7D82C9EB-74AF-4B56-A9E5-C340884EFCA7}" type="pres">
      <dgm:prSet presAssocID="{21560A44-26C3-40D3-AA0C-8C52DC5FEAFA}" presName="desPictures" presStyleLbl="alignImgPlace1" presStyleIdx="3" presStyleCnt="5"/>
      <dgm:spPr/>
    </dgm:pt>
    <dgm:pt modelId="{46834C9D-9CCE-498C-BD16-62EABFF80F17}" type="pres">
      <dgm:prSet presAssocID="{21560A44-26C3-40D3-AA0C-8C52DC5FEAFA}" presName="desTextWrapper" presStyleCnt="0"/>
      <dgm:spPr/>
    </dgm:pt>
    <dgm:pt modelId="{B181AD19-39E4-4AC0-89BA-EFEF18CAEDF7}" type="pres">
      <dgm:prSet presAssocID="{21560A44-26C3-40D3-AA0C-8C52DC5FEAFA}" presName="desText" presStyleLbl="revTx" presStyleIdx="3" presStyleCnt="5">
        <dgm:presLayoutVars>
          <dgm:bulletEnabled val="1"/>
        </dgm:presLayoutVars>
      </dgm:prSet>
      <dgm:spPr/>
    </dgm:pt>
    <dgm:pt modelId="{D28C341E-07F3-4424-AB39-C5F653B5F62E}" type="pres">
      <dgm:prSet presAssocID="{DF1167F0-8117-49BF-BBCA-E3C0B0B135C5}" presName="spaceV" presStyleCnt="0"/>
      <dgm:spPr/>
    </dgm:pt>
    <dgm:pt modelId="{1FDB717C-11D9-41D3-A1CC-203366D66E4C}" type="pres">
      <dgm:prSet presAssocID="{20BBB7C3-5C08-437A-9C2F-2731AACE6A43}" presName="pair" presStyleCnt="0"/>
      <dgm:spPr/>
    </dgm:pt>
    <dgm:pt modelId="{6B52B814-492A-4CB9-88C2-499BA59FE238}" type="pres">
      <dgm:prSet presAssocID="{20BBB7C3-5C08-437A-9C2F-2731AACE6A43}" presName="spaceH" presStyleLbl="node1" presStyleIdx="0" presStyleCnt="0"/>
      <dgm:spPr/>
    </dgm:pt>
    <dgm:pt modelId="{AD645888-37B2-4A14-8AB9-36404807CB00}" type="pres">
      <dgm:prSet presAssocID="{20BBB7C3-5C08-437A-9C2F-2731AACE6A43}" presName="desPictures" presStyleLbl="alignImgPlace1" presStyleIdx="4" presStyleCnt="5"/>
      <dgm:spPr/>
    </dgm:pt>
    <dgm:pt modelId="{B5470014-C983-43B8-B856-EF03E7E277BB}" type="pres">
      <dgm:prSet presAssocID="{20BBB7C3-5C08-437A-9C2F-2731AACE6A43}" presName="desTextWrapper" presStyleCnt="0"/>
      <dgm:spPr/>
    </dgm:pt>
    <dgm:pt modelId="{6D892F9E-13F4-4770-97EA-BF767569D250}" type="pres">
      <dgm:prSet presAssocID="{20BBB7C3-5C08-437A-9C2F-2731AACE6A43}" presName="desText" presStyleLbl="revTx" presStyleIdx="4" presStyleCnt="5">
        <dgm:presLayoutVars>
          <dgm:bulletEnabled val="1"/>
        </dgm:presLayoutVars>
      </dgm:prSet>
      <dgm:spPr/>
    </dgm:pt>
    <dgm:pt modelId="{451BD641-E4A2-4C1E-A2AC-22D9E7FDF38F}" type="pres">
      <dgm:prSet presAssocID="{0318AF70-214C-4900-91E8-99D44C739296}" presName="maxNode" presStyleCnt="0"/>
      <dgm:spPr/>
    </dgm:pt>
    <dgm:pt modelId="{D0FD3181-BCA7-4CB1-9EEA-939B69CFBB35}" type="pres">
      <dgm:prSet presAssocID="{0318AF70-214C-4900-91E8-99D44C739296}" presName="Name33" presStyleCnt="0"/>
      <dgm:spPr/>
    </dgm:pt>
  </dgm:ptLst>
  <dgm:cxnLst>
    <dgm:cxn modelId="{39028003-7D12-40CB-8076-BC055B5057D8}" srcId="{0318AF70-214C-4900-91E8-99D44C739296}" destId="{21560A44-26C3-40D3-AA0C-8C52DC5FEAFA}" srcOrd="4" destOrd="0" parTransId="{F9B4A0BA-2E4B-47D9-85FD-201EDAD056DB}" sibTransId="{DF1167F0-8117-49BF-BBCA-E3C0B0B135C5}"/>
    <dgm:cxn modelId="{70CF000C-6DC2-4F44-A4E5-64733411E95C}" srcId="{0318AF70-214C-4900-91E8-99D44C739296}" destId="{C1E42FA6-BEAC-4EDE-BAE3-C0CF9D22A23C}" srcOrd="1" destOrd="0" parTransId="{08B88134-E17F-41A9-8F50-C40A45401405}" sibTransId="{E3D938F2-951E-40B5-8F6A-13D5026BDA83}"/>
    <dgm:cxn modelId="{D1CE6525-F67F-44B7-89FE-2CDA68D12DE5}" type="presOf" srcId="{89480346-BBED-4E02-8844-CD1C04D94CFB}" destId="{66624E53-8608-4B79-B991-BF73F920ED75}" srcOrd="0" destOrd="0" presId="urn:microsoft.com/office/officeart/2008/layout/AccentedPicture"/>
    <dgm:cxn modelId="{44D6AF2C-3AD5-41B6-ACBB-8448FA251DD3}" srcId="{0318AF70-214C-4900-91E8-99D44C739296}" destId="{89480346-BBED-4E02-8844-CD1C04D94CFB}" srcOrd="2" destOrd="0" parTransId="{EA5F4E68-2A73-4C2D-989E-9B8ACE9EA409}" sibTransId="{1D0D264F-02FA-463E-AF37-08D7B23F1DEC}"/>
    <dgm:cxn modelId="{89F66031-5488-4513-B045-32C0D8AB00C7}" srcId="{0318AF70-214C-4900-91E8-99D44C739296}" destId="{8F40A95B-33A5-4F8D-94C0-2CFEFE22FD8D}" srcOrd="0" destOrd="0" parTransId="{0E661D5E-375A-4E56-A43E-BFE9316CFF14}" sibTransId="{08AFA827-7D06-4991-A66C-3F047CECC191}"/>
    <dgm:cxn modelId="{70243633-E0FA-472C-863C-0D81A494B586}" srcId="{0318AF70-214C-4900-91E8-99D44C739296}" destId="{D072B266-6478-4B29-8084-5EC7BCEE9793}" srcOrd="3" destOrd="0" parTransId="{1F24AB9A-1A45-4E04-8CF8-8ACF4574FDE4}" sibTransId="{2773D32D-1A19-4CC3-B406-39576BA354B9}"/>
    <dgm:cxn modelId="{21473334-9F7F-4D38-8F59-308BB766A28C}" type="presOf" srcId="{C1E42FA6-BEAC-4EDE-BAE3-C0CF9D22A23C}" destId="{B5646834-7929-40CF-8E57-39D375A0383F}" srcOrd="0" destOrd="0" presId="urn:microsoft.com/office/officeart/2008/layout/AccentedPicture"/>
    <dgm:cxn modelId="{BE3C7147-27F8-492B-9643-5E53C7F266C0}" type="presOf" srcId="{D072B266-6478-4B29-8084-5EC7BCEE9793}" destId="{550B6261-A9B6-4224-9519-508A543031D1}" srcOrd="0" destOrd="0" presId="urn:microsoft.com/office/officeart/2008/layout/AccentedPicture"/>
    <dgm:cxn modelId="{94636E73-BEBF-4A44-88A1-3C5D22FB74BD}" type="presOf" srcId="{8F40A95B-33A5-4F8D-94C0-2CFEFE22FD8D}" destId="{CCA1BC6C-1F7F-4569-A312-EA0DB2E03C8B}" srcOrd="0" destOrd="0" presId="urn:microsoft.com/office/officeart/2008/layout/AccentedPicture"/>
    <dgm:cxn modelId="{AD0CFEA3-D016-4540-84E3-8E031C127AB3}" type="presOf" srcId="{0318AF70-214C-4900-91E8-99D44C739296}" destId="{9C1BB142-45A2-4C17-93E5-9242CA88A3EB}" srcOrd="0" destOrd="0" presId="urn:microsoft.com/office/officeart/2008/layout/AccentedPicture"/>
    <dgm:cxn modelId="{66F4D3CB-B7CC-4519-A45F-628212E6513F}" type="presOf" srcId="{21560A44-26C3-40D3-AA0C-8C52DC5FEAFA}" destId="{B181AD19-39E4-4AC0-89BA-EFEF18CAEDF7}" srcOrd="0" destOrd="0" presId="urn:microsoft.com/office/officeart/2008/layout/AccentedPicture"/>
    <dgm:cxn modelId="{DFE8E1DE-CB9B-42AC-81E7-D3A21131B62E}" srcId="{0318AF70-214C-4900-91E8-99D44C739296}" destId="{20BBB7C3-5C08-437A-9C2F-2731AACE6A43}" srcOrd="5" destOrd="0" parTransId="{E61531C7-D7BE-467E-BC2A-5315E3C6E938}" sibTransId="{42065E6B-CD08-4D6D-8456-D9BC59FB8659}"/>
    <dgm:cxn modelId="{687B84EA-AF23-4ED4-B25D-5C072AB22383}" type="presOf" srcId="{08AFA827-7D06-4991-A66C-3F047CECC191}" destId="{97D1215C-1983-4672-99E0-87ACB4BC4B23}" srcOrd="0" destOrd="0" presId="urn:microsoft.com/office/officeart/2008/layout/AccentedPicture"/>
    <dgm:cxn modelId="{ACE043EE-865D-4CCA-8ABE-C2C5AAAEA764}" type="presOf" srcId="{20BBB7C3-5C08-437A-9C2F-2731AACE6A43}" destId="{6D892F9E-13F4-4770-97EA-BF767569D250}" srcOrd="0" destOrd="0" presId="urn:microsoft.com/office/officeart/2008/layout/AccentedPicture"/>
    <dgm:cxn modelId="{0FCC3D2D-9ABA-468E-AADB-BDC666382AFE}" type="presParOf" srcId="{9C1BB142-45A2-4C17-93E5-9242CA88A3EB}" destId="{97D1215C-1983-4672-99E0-87ACB4BC4B23}" srcOrd="0" destOrd="0" presId="urn:microsoft.com/office/officeart/2008/layout/AccentedPicture"/>
    <dgm:cxn modelId="{D86791CF-7181-4BD7-900B-315FDF5EF022}" type="presParOf" srcId="{9C1BB142-45A2-4C17-93E5-9242CA88A3EB}" destId="{CCA1BC6C-1F7F-4569-A312-EA0DB2E03C8B}" srcOrd="1" destOrd="0" presId="urn:microsoft.com/office/officeart/2008/layout/AccentedPicture"/>
    <dgm:cxn modelId="{71CDDCD4-CF11-4110-91E3-5B1F83C3116E}" type="presParOf" srcId="{9C1BB142-45A2-4C17-93E5-9242CA88A3EB}" destId="{6B3DF85C-FA3F-44B9-979E-3546C2E975AB}" srcOrd="2" destOrd="0" presId="urn:microsoft.com/office/officeart/2008/layout/AccentedPicture"/>
    <dgm:cxn modelId="{9921055F-B812-4609-AFB9-69364F7CA7C8}" type="presParOf" srcId="{6B3DF85C-FA3F-44B9-979E-3546C2E975AB}" destId="{F95E8611-D567-4FBA-836B-04AE5AE82995}" srcOrd="0" destOrd="0" presId="urn:microsoft.com/office/officeart/2008/layout/AccentedPicture"/>
    <dgm:cxn modelId="{DBCE8930-EAC4-4921-B687-A0A167D5286D}" type="presParOf" srcId="{F95E8611-D567-4FBA-836B-04AE5AE82995}" destId="{8EBB5005-274C-4649-A6CD-4029B7540320}" srcOrd="0" destOrd="0" presId="urn:microsoft.com/office/officeart/2008/layout/AccentedPicture"/>
    <dgm:cxn modelId="{92DF32A2-D934-423D-A8EA-00330BAB14A8}" type="presParOf" srcId="{F95E8611-D567-4FBA-836B-04AE5AE82995}" destId="{159B8C85-DA6D-45B6-9ADC-DB71797C6CE7}" srcOrd="1" destOrd="0" presId="urn:microsoft.com/office/officeart/2008/layout/AccentedPicture"/>
    <dgm:cxn modelId="{688286D3-3F64-4F43-A588-E52B86990DCC}" type="presParOf" srcId="{F95E8611-D567-4FBA-836B-04AE5AE82995}" destId="{FA4B1389-3E2D-4EB7-A12F-D2866097DA9F}" srcOrd="2" destOrd="0" presId="urn:microsoft.com/office/officeart/2008/layout/AccentedPicture"/>
    <dgm:cxn modelId="{9E8855B6-B225-466D-9CB9-CD37875B394E}" type="presParOf" srcId="{FA4B1389-3E2D-4EB7-A12F-D2866097DA9F}" destId="{B5646834-7929-40CF-8E57-39D375A0383F}" srcOrd="0" destOrd="0" presId="urn:microsoft.com/office/officeart/2008/layout/AccentedPicture"/>
    <dgm:cxn modelId="{60B6D9EE-3D90-415B-9EB3-4818324A3ECD}" type="presParOf" srcId="{6B3DF85C-FA3F-44B9-979E-3546C2E975AB}" destId="{A5178143-8BE8-488D-9638-7A57F36B80ED}" srcOrd="1" destOrd="0" presId="urn:microsoft.com/office/officeart/2008/layout/AccentedPicture"/>
    <dgm:cxn modelId="{AF1BD436-F96E-42FD-A487-C3DCC5156F0E}" type="presParOf" srcId="{6B3DF85C-FA3F-44B9-979E-3546C2E975AB}" destId="{02CD0F6F-3532-46B2-B68E-EEF54C70E9D3}" srcOrd="2" destOrd="0" presId="urn:microsoft.com/office/officeart/2008/layout/AccentedPicture"/>
    <dgm:cxn modelId="{57650B50-22E1-4050-A049-01D3843A864C}" type="presParOf" srcId="{02CD0F6F-3532-46B2-B68E-EEF54C70E9D3}" destId="{5FF3AFBE-7E16-49A7-BF03-944558EE10F0}" srcOrd="0" destOrd="0" presId="urn:microsoft.com/office/officeart/2008/layout/AccentedPicture"/>
    <dgm:cxn modelId="{864E0903-FD25-4963-A07A-2413F29200EB}" type="presParOf" srcId="{02CD0F6F-3532-46B2-B68E-EEF54C70E9D3}" destId="{870EC618-A790-4DE4-A9E3-F5C77378FBB3}" srcOrd="1" destOrd="0" presId="urn:microsoft.com/office/officeart/2008/layout/AccentedPicture"/>
    <dgm:cxn modelId="{19C89B36-4E36-4DCD-8CE0-B0C996688AE1}" type="presParOf" srcId="{02CD0F6F-3532-46B2-B68E-EEF54C70E9D3}" destId="{149C24CA-57A6-45FC-9B5D-628341DEDB46}" srcOrd="2" destOrd="0" presId="urn:microsoft.com/office/officeart/2008/layout/AccentedPicture"/>
    <dgm:cxn modelId="{1AF9E626-3A66-4A95-A535-3AC02A6CBB6D}" type="presParOf" srcId="{149C24CA-57A6-45FC-9B5D-628341DEDB46}" destId="{66624E53-8608-4B79-B991-BF73F920ED75}" srcOrd="0" destOrd="0" presId="urn:microsoft.com/office/officeart/2008/layout/AccentedPicture"/>
    <dgm:cxn modelId="{893FD7C4-0A56-48F5-891E-CCC98B52D046}" type="presParOf" srcId="{6B3DF85C-FA3F-44B9-979E-3546C2E975AB}" destId="{6C9ADD75-121E-4822-BFAB-81B4D5F75B6D}" srcOrd="3" destOrd="0" presId="urn:microsoft.com/office/officeart/2008/layout/AccentedPicture"/>
    <dgm:cxn modelId="{ECE73917-AB98-47AD-B6D8-ADFF4717B3EB}" type="presParOf" srcId="{6B3DF85C-FA3F-44B9-979E-3546C2E975AB}" destId="{F7662A42-2EC3-4E4E-A739-A62044016B7C}" srcOrd="4" destOrd="0" presId="urn:microsoft.com/office/officeart/2008/layout/AccentedPicture"/>
    <dgm:cxn modelId="{7E895EEB-193F-485B-A37F-12A018654808}" type="presParOf" srcId="{F7662A42-2EC3-4E4E-A739-A62044016B7C}" destId="{C7A89C50-3224-4A1A-971D-EA99B04B0B27}" srcOrd="0" destOrd="0" presId="urn:microsoft.com/office/officeart/2008/layout/AccentedPicture"/>
    <dgm:cxn modelId="{9C5B32EA-FC1E-469A-BBBE-4BB2CDD0A8C8}" type="presParOf" srcId="{F7662A42-2EC3-4E4E-A739-A62044016B7C}" destId="{47A867D2-37EF-4AA2-9CE9-D0100219771E}" srcOrd="1" destOrd="0" presId="urn:microsoft.com/office/officeart/2008/layout/AccentedPicture"/>
    <dgm:cxn modelId="{A66D3E7A-4DD8-4585-BDB6-5D7E4A57B985}" type="presParOf" srcId="{F7662A42-2EC3-4E4E-A739-A62044016B7C}" destId="{B84DCBBF-2DDE-4AC8-BEBD-DDF82B480D3E}" srcOrd="2" destOrd="0" presId="urn:microsoft.com/office/officeart/2008/layout/AccentedPicture"/>
    <dgm:cxn modelId="{A500113B-C838-4E03-9D2C-417CD816958F}" type="presParOf" srcId="{B84DCBBF-2DDE-4AC8-BEBD-DDF82B480D3E}" destId="{550B6261-A9B6-4224-9519-508A543031D1}" srcOrd="0" destOrd="0" presId="urn:microsoft.com/office/officeart/2008/layout/AccentedPicture"/>
    <dgm:cxn modelId="{61B520B6-40F9-4BBF-8A0F-B9BBC61987C8}" type="presParOf" srcId="{6B3DF85C-FA3F-44B9-979E-3546C2E975AB}" destId="{C3EDED6F-63FD-470C-9A57-02D80E939712}" srcOrd="5" destOrd="0" presId="urn:microsoft.com/office/officeart/2008/layout/AccentedPicture"/>
    <dgm:cxn modelId="{127F244C-DAC1-4BEB-9AFA-31D82CC93551}" type="presParOf" srcId="{6B3DF85C-FA3F-44B9-979E-3546C2E975AB}" destId="{D5824095-369A-462B-A62F-8E0BD9DD3448}" srcOrd="6" destOrd="0" presId="urn:microsoft.com/office/officeart/2008/layout/AccentedPicture"/>
    <dgm:cxn modelId="{31D0C957-67F8-481A-8C20-51F087F8635B}" type="presParOf" srcId="{D5824095-369A-462B-A62F-8E0BD9DD3448}" destId="{0F93342C-3613-4896-9E71-72C6751C8B57}" srcOrd="0" destOrd="0" presId="urn:microsoft.com/office/officeart/2008/layout/AccentedPicture"/>
    <dgm:cxn modelId="{735D1AF4-6868-4D45-8EAB-0912CC058BEC}" type="presParOf" srcId="{D5824095-369A-462B-A62F-8E0BD9DD3448}" destId="{7D82C9EB-74AF-4B56-A9E5-C340884EFCA7}" srcOrd="1" destOrd="0" presId="urn:microsoft.com/office/officeart/2008/layout/AccentedPicture"/>
    <dgm:cxn modelId="{E27061E3-9DAE-4596-8042-137680693B65}" type="presParOf" srcId="{D5824095-369A-462B-A62F-8E0BD9DD3448}" destId="{46834C9D-9CCE-498C-BD16-62EABFF80F17}" srcOrd="2" destOrd="0" presId="urn:microsoft.com/office/officeart/2008/layout/AccentedPicture"/>
    <dgm:cxn modelId="{F57264CF-7360-4D20-B003-533F977B2280}" type="presParOf" srcId="{46834C9D-9CCE-498C-BD16-62EABFF80F17}" destId="{B181AD19-39E4-4AC0-89BA-EFEF18CAEDF7}" srcOrd="0" destOrd="0" presId="urn:microsoft.com/office/officeart/2008/layout/AccentedPicture"/>
    <dgm:cxn modelId="{2AECE815-EAD1-416B-B159-30652812E616}" type="presParOf" srcId="{6B3DF85C-FA3F-44B9-979E-3546C2E975AB}" destId="{D28C341E-07F3-4424-AB39-C5F653B5F62E}" srcOrd="7" destOrd="0" presId="urn:microsoft.com/office/officeart/2008/layout/AccentedPicture"/>
    <dgm:cxn modelId="{4F6ED974-7491-48BB-8799-CC5AD4CD9EE2}" type="presParOf" srcId="{6B3DF85C-FA3F-44B9-979E-3546C2E975AB}" destId="{1FDB717C-11D9-41D3-A1CC-203366D66E4C}" srcOrd="8" destOrd="0" presId="urn:microsoft.com/office/officeart/2008/layout/AccentedPicture"/>
    <dgm:cxn modelId="{301ABED8-A667-4326-B8DD-01F8E36E3DA2}" type="presParOf" srcId="{1FDB717C-11D9-41D3-A1CC-203366D66E4C}" destId="{6B52B814-492A-4CB9-88C2-499BA59FE238}" srcOrd="0" destOrd="0" presId="urn:microsoft.com/office/officeart/2008/layout/AccentedPicture"/>
    <dgm:cxn modelId="{7E3DEA6B-A3A4-446B-AF2D-F9D10774B999}" type="presParOf" srcId="{1FDB717C-11D9-41D3-A1CC-203366D66E4C}" destId="{AD645888-37B2-4A14-8AB9-36404807CB00}" srcOrd="1" destOrd="0" presId="urn:microsoft.com/office/officeart/2008/layout/AccentedPicture"/>
    <dgm:cxn modelId="{88132D4C-B6C0-4B74-B42D-1642E003C2ED}" type="presParOf" srcId="{1FDB717C-11D9-41D3-A1CC-203366D66E4C}" destId="{B5470014-C983-43B8-B856-EF03E7E277BB}" srcOrd="2" destOrd="0" presId="urn:microsoft.com/office/officeart/2008/layout/AccentedPicture"/>
    <dgm:cxn modelId="{E284F3A0-51BE-455D-8ADE-59DE457781C1}" type="presParOf" srcId="{B5470014-C983-43B8-B856-EF03E7E277BB}" destId="{6D892F9E-13F4-4770-97EA-BF767569D250}" srcOrd="0" destOrd="0" presId="urn:microsoft.com/office/officeart/2008/layout/AccentedPicture"/>
    <dgm:cxn modelId="{ABDDB2D0-F13F-41F0-83E0-DCF03DAC7BA4}" type="presParOf" srcId="{9C1BB142-45A2-4C17-93E5-9242CA88A3EB}" destId="{451BD641-E4A2-4C1E-A2AC-22D9E7FDF38F}" srcOrd="3" destOrd="0" presId="urn:microsoft.com/office/officeart/2008/layout/AccentedPicture"/>
    <dgm:cxn modelId="{0230976D-DA04-4E08-81C9-CC7C66AC1055}" type="presParOf" srcId="{451BD641-E4A2-4C1E-A2AC-22D9E7FDF38F}" destId="{D0FD3181-BCA7-4CB1-9EEA-939B69CFBB35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ABF0DD-CCC9-4658-B7E4-3D27062DE8EA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uk-UA"/>
        </a:p>
      </dgm:t>
    </dgm:pt>
    <dgm:pt modelId="{F2F64D1B-6358-4E0F-826F-7A0C0E55C326}">
      <dgm:prSet custT="1"/>
      <dgm:spPr/>
      <dgm:t>
        <a:bodyPr/>
        <a:lstStyle/>
        <a:p>
          <a:r>
            <a:rPr lang="uk-UA" sz="1800" dirty="0">
              <a:latin typeface="Candara Light" panose="020E0502030303020204" pitchFamily="34" charset="0"/>
              <a:ea typeface="Calibri" panose="020F0502020204030204" pitchFamily="34" charset="0"/>
              <a:cs typeface="Calibri" panose="020F0502020204030204" pitchFamily="34" charset="0"/>
            </a:rPr>
            <a:t>високий рівень гігієни і активна боротьба з ІПНМД;</a:t>
          </a:r>
        </a:p>
      </dgm:t>
    </dgm:pt>
    <dgm:pt modelId="{9B0EBAC4-79B2-4665-9526-E022BAF17E7E}" type="parTrans" cxnId="{A286E324-7B73-4601-9771-683A2EE4826D}">
      <dgm:prSet/>
      <dgm:spPr/>
      <dgm:t>
        <a:bodyPr/>
        <a:lstStyle/>
        <a:p>
          <a:endParaRPr lang="uk-UA"/>
        </a:p>
      </dgm:t>
    </dgm:pt>
    <dgm:pt modelId="{5F0ED632-EF52-4680-86D5-950DF9A0992B}" type="sibTrans" cxnId="{A286E324-7B73-4601-9771-683A2EE4826D}">
      <dgm:prSet/>
      <dgm:spPr/>
      <dgm:t>
        <a:bodyPr/>
        <a:lstStyle/>
        <a:p>
          <a:endParaRPr lang="uk-UA"/>
        </a:p>
      </dgm:t>
    </dgm:pt>
    <dgm:pt modelId="{08A38F35-C3A0-4D2C-A069-B290DF020170}">
      <dgm:prSet/>
      <dgm:spPr/>
      <dgm:t>
        <a:bodyPr/>
        <a:lstStyle/>
        <a:p>
          <a:r>
            <a:rPr lang="uk-UA"/>
            <a:t>безпека медичного персоналу та пацієнтів;</a:t>
          </a:r>
        </a:p>
      </dgm:t>
    </dgm:pt>
    <dgm:pt modelId="{A31B5AF1-1391-4862-AD80-0E9C9926DFFB}" type="parTrans" cxnId="{C1EB01D7-E6E2-4049-92E7-7309E6DA6940}">
      <dgm:prSet/>
      <dgm:spPr/>
      <dgm:t>
        <a:bodyPr/>
        <a:lstStyle/>
        <a:p>
          <a:endParaRPr lang="uk-UA"/>
        </a:p>
      </dgm:t>
    </dgm:pt>
    <dgm:pt modelId="{44523EEA-9012-4F87-9A91-4F011E07E452}" type="sibTrans" cxnId="{C1EB01D7-E6E2-4049-92E7-7309E6DA6940}">
      <dgm:prSet/>
      <dgm:spPr/>
      <dgm:t>
        <a:bodyPr/>
        <a:lstStyle/>
        <a:p>
          <a:endParaRPr lang="uk-UA"/>
        </a:p>
      </dgm:t>
    </dgm:pt>
    <dgm:pt modelId="{A755F4FF-4E8C-4394-8959-23565AFC912D}">
      <dgm:prSet/>
      <dgm:spPr/>
      <dgm:t>
        <a:bodyPr/>
        <a:lstStyle/>
        <a:p>
          <a:r>
            <a:rPr lang="uk-UA"/>
            <a:t>економія мийних і дезінфікуючих засобів;</a:t>
          </a:r>
        </a:p>
      </dgm:t>
    </dgm:pt>
    <dgm:pt modelId="{0E66692D-536A-410A-BF67-ACE00A847345}" type="parTrans" cxnId="{AD9ADFCA-29BD-487C-A0D6-B8003A142726}">
      <dgm:prSet/>
      <dgm:spPr/>
      <dgm:t>
        <a:bodyPr/>
        <a:lstStyle/>
        <a:p>
          <a:endParaRPr lang="uk-UA"/>
        </a:p>
      </dgm:t>
    </dgm:pt>
    <dgm:pt modelId="{57762FE0-1C24-4382-ABD2-1D0A5C4BABA2}" type="sibTrans" cxnId="{AD9ADFCA-29BD-487C-A0D6-B8003A142726}">
      <dgm:prSet/>
      <dgm:spPr/>
      <dgm:t>
        <a:bodyPr/>
        <a:lstStyle/>
        <a:p>
          <a:endParaRPr lang="uk-UA"/>
        </a:p>
      </dgm:t>
    </dgm:pt>
    <dgm:pt modelId="{661676C1-B613-43A2-8DEB-E54502A27A75}">
      <dgm:prSet/>
      <dgm:spPr/>
      <dgm:t>
        <a:bodyPr/>
        <a:lstStyle/>
        <a:p>
          <a:r>
            <a:rPr lang="uk-UA"/>
            <a:t>економія часу і трудовитрат персоналу (ергономічність);</a:t>
          </a:r>
        </a:p>
      </dgm:t>
    </dgm:pt>
    <dgm:pt modelId="{D5752EF2-AC92-40CB-A3D6-D098BAB81377}" type="parTrans" cxnId="{DE81A6A3-DB35-468E-A61D-5BCBFD2707D2}">
      <dgm:prSet/>
      <dgm:spPr/>
      <dgm:t>
        <a:bodyPr/>
        <a:lstStyle/>
        <a:p>
          <a:endParaRPr lang="uk-UA"/>
        </a:p>
      </dgm:t>
    </dgm:pt>
    <dgm:pt modelId="{C2D2264B-5729-42E4-86C6-991D0E52F797}" type="sibTrans" cxnId="{DE81A6A3-DB35-468E-A61D-5BCBFD2707D2}">
      <dgm:prSet/>
      <dgm:spPr/>
      <dgm:t>
        <a:bodyPr/>
        <a:lstStyle/>
        <a:p>
          <a:endParaRPr lang="uk-UA"/>
        </a:p>
      </dgm:t>
    </dgm:pt>
    <dgm:pt modelId="{98AE291F-DEB3-4A6E-A25F-623C2BD70211}">
      <dgm:prSet/>
      <dgm:spPr/>
      <dgm:t>
        <a:bodyPr/>
        <a:lstStyle/>
        <a:p>
          <a:r>
            <a:rPr lang="uk-UA"/>
            <a:t>підвищення якості і швидкості прибирання.</a:t>
          </a:r>
        </a:p>
      </dgm:t>
    </dgm:pt>
    <dgm:pt modelId="{432F1BD7-F767-4837-88AD-9C6310D8BA47}" type="parTrans" cxnId="{63426D7C-8552-46A0-AEC9-57AD57FC3A2E}">
      <dgm:prSet/>
      <dgm:spPr/>
      <dgm:t>
        <a:bodyPr/>
        <a:lstStyle/>
        <a:p>
          <a:endParaRPr lang="uk-UA"/>
        </a:p>
      </dgm:t>
    </dgm:pt>
    <dgm:pt modelId="{263F1A0F-F9C5-4D31-81C5-0AD12F8A1D14}" type="sibTrans" cxnId="{63426D7C-8552-46A0-AEC9-57AD57FC3A2E}">
      <dgm:prSet/>
      <dgm:spPr/>
      <dgm:t>
        <a:bodyPr/>
        <a:lstStyle/>
        <a:p>
          <a:endParaRPr lang="uk-UA"/>
        </a:p>
      </dgm:t>
    </dgm:pt>
    <dgm:pt modelId="{2F97EC8A-78EB-43A9-B9B6-319E979E613E}" type="pres">
      <dgm:prSet presAssocID="{F7ABF0DD-CCC9-4658-B7E4-3D27062DE8EA}" presName="linear" presStyleCnt="0">
        <dgm:presLayoutVars>
          <dgm:animLvl val="lvl"/>
          <dgm:resizeHandles val="exact"/>
        </dgm:presLayoutVars>
      </dgm:prSet>
      <dgm:spPr/>
    </dgm:pt>
    <dgm:pt modelId="{31ED6338-9046-4951-982F-DCBF099F3CE5}" type="pres">
      <dgm:prSet presAssocID="{F2F64D1B-6358-4E0F-826F-7A0C0E55C32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4C5D6A2-8EB1-45B4-88BA-00318FB04C2B}" type="pres">
      <dgm:prSet presAssocID="{5F0ED632-EF52-4680-86D5-950DF9A0992B}" presName="spacer" presStyleCnt="0"/>
      <dgm:spPr/>
    </dgm:pt>
    <dgm:pt modelId="{4A9D5E19-EA2C-4856-B5C7-3F7CBDA208C4}" type="pres">
      <dgm:prSet presAssocID="{08A38F35-C3A0-4D2C-A069-B290DF02017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F61B481-2E2E-47C4-B5B1-C3478F8CF190}" type="pres">
      <dgm:prSet presAssocID="{44523EEA-9012-4F87-9A91-4F011E07E452}" presName="spacer" presStyleCnt="0"/>
      <dgm:spPr/>
    </dgm:pt>
    <dgm:pt modelId="{A18A7899-D824-4D06-AA0A-BCF9A7703699}" type="pres">
      <dgm:prSet presAssocID="{A755F4FF-4E8C-4394-8959-23565AFC912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5F3C376-06D1-46B1-BBF6-0911B023B475}" type="pres">
      <dgm:prSet presAssocID="{57762FE0-1C24-4382-ABD2-1D0A5C4BABA2}" presName="spacer" presStyleCnt="0"/>
      <dgm:spPr/>
    </dgm:pt>
    <dgm:pt modelId="{C00F3AD1-079D-475D-9659-456953856C2D}" type="pres">
      <dgm:prSet presAssocID="{661676C1-B613-43A2-8DEB-E54502A27A7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6AADB68-D1FF-404D-B6C2-782B94B31DAA}" type="pres">
      <dgm:prSet presAssocID="{C2D2264B-5729-42E4-86C6-991D0E52F797}" presName="spacer" presStyleCnt="0"/>
      <dgm:spPr/>
    </dgm:pt>
    <dgm:pt modelId="{2ABA0392-7D73-436C-9398-5EE1571E84B5}" type="pres">
      <dgm:prSet presAssocID="{98AE291F-DEB3-4A6E-A25F-623C2BD7021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C495E20-315D-41F4-B15B-D656D4D8C462}" type="presOf" srcId="{A755F4FF-4E8C-4394-8959-23565AFC912D}" destId="{A18A7899-D824-4D06-AA0A-BCF9A7703699}" srcOrd="0" destOrd="0" presId="urn:microsoft.com/office/officeart/2005/8/layout/vList2"/>
    <dgm:cxn modelId="{A286E324-7B73-4601-9771-683A2EE4826D}" srcId="{F7ABF0DD-CCC9-4658-B7E4-3D27062DE8EA}" destId="{F2F64D1B-6358-4E0F-826F-7A0C0E55C326}" srcOrd="0" destOrd="0" parTransId="{9B0EBAC4-79B2-4665-9526-E022BAF17E7E}" sibTransId="{5F0ED632-EF52-4680-86D5-950DF9A0992B}"/>
    <dgm:cxn modelId="{F6CE0432-0868-4F65-A8F9-00D51AF9D6A2}" type="presOf" srcId="{F7ABF0DD-CCC9-4658-B7E4-3D27062DE8EA}" destId="{2F97EC8A-78EB-43A9-B9B6-319E979E613E}" srcOrd="0" destOrd="0" presId="urn:microsoft.com/office/officeart/2005/8/layout/vList2"/>
    <dgm:cxn modelId="{63426D7C-8552-46A0-AEC9-57AD57FC3A2E}" srcId="{F7ABF0DD-CCC9-4658-B7E4-3D27062DE8EA}" destId="{98AE291F-DEB3-4A6E-A25F-623C2BD70211}" srcOrd="4" destOrd="0" parTransId="{432F1BD7-F767-4837-88AD-9C6310D8BA47}" sibTransId="{263F1A0F-F9C5-4D31-81C5-0AD12F8A1D14}"/>
    <dgm:cxn modelId="{0BB4F082-C514-45FE-BC25-3D0B40D2EA9F}" type="presOf" srcId="{08A38F35-C3A0-4D2C-A069-B290DF020170}" destId="{4A9D5E19-EA2C-4856-B5C7-3F7CBDA208C4}" srcOrd="0" destOrd="0" presId="urn:microsoft.com/office/officeart/2005/8/layout/vList2"/>
    <dgm:cxn modelId="{C1CFBA8A-9428-47DC-921A-55FE59BC9210}" type="presOf" srcId="{F2F64D1B-6358-4E0F-826F-7A0C0E55C326}" destId="{31ED6338-9046-4951-982F-DCBF099F3CE5}" srcOrd="0" destOrd="0" presId="urn:microsoft.com/office/officeart/2005/8/layout/vList2"/>
    <dgm:cxn modelId="{BCD40E8F-DEA3-497F-A36E-73E81D9D6ACD}" type="presOf" srcId="{98AE291F-DEB3-4A6E-A25F-623C2BD70211}" destId="{2ABA0392-7D73-436C-9398-5EE1571E84B5}" srcOrd="0" destOrd="0" presId="urn:microsoft.com/office/officeart/2005/8/layout/vList2"/>
    <dgm:cxn modelId="{DE81A6A3-DB35-468E-A61D-5BCBFD2707D2}" srcId="{F7ABF0DD-CCC9-4658-B7E4-3D27062DE8EA}" destId="{661676C1-B613-43A2-8DEB-E54502A27A75}" srcOrd="3" destOrd="0" parTransId="{D5752EF2-AC92-40CB-A3D6-D098BAB81377}" sibTransId="{C2D2264B-5729-42E4-86C6-991D0E52F797}"/>
    <dgm:cxn modelId="{AD9ADFCA-29BD-487C-A0D6-B8003A142726}" srcId="{F7ABF0DD-CCC9-4658-B7E4-3D27062DE8EA}" destId="{A755F4FF-4E8C-4394-8959-23565AFC912D}" srcOrd="2" destOrd="0" parTransId="{0E66692D-536A-410A-BF67-ACE00A847345}" sibTransId="{57762FE0-1C24-4382-ABD2-1D0A5C4BABA2}"/>
    <dgm:cxn modelId="{BE15CACE-F73B-4DB8-A8FD-68017DBAD03A}" type="presOf" srcId="{661676C1-B613-43A2-8DEB-E54502A27A75}" destId="{C00F3AD1-079D-475D-9659-456953856C2D}" srcOrd="0" destOrd="0" presId="urn:microsoft.com/office/officeart/2005/8/layout/vList2"/>
    <dgm:cxn modelId="{C1EB01D7-E6E2-4049-92E7-7309E6DA6940}" srcId="{F7ABF0DD-CCC9-4658-B7E4-3D27062DE8EA}" destId="{08A38F35-C3A0-4D2C-A069-B290DF020170}" srcOrd="1" destOrd="0" parTransId="{A31B5AF1-1391-4862-AD80-0E9C9926DFFB}" sibTransId="{44523EEA-9012-4F87-9A91-4F011E07E452}"/>
    <dgm:cxn modelId="{D31AF558-4E70-4A55-8681-CA354505C70A}" type="presParOf" srcId="{2F97EC8A-78EB-43A9-B9B6-319E979E613E}" destId="{31ED6338-9046-4951-982F-DCBF099F3CE5}" srcOrd="0" destOrd="0" presId="urn:microsoft.com/office/officeart/2005/8/layout/vList2"/>
    <dgm:cxn modelId="{60AED397-E62B-4A38-8ACC-362624DFD799}" type="presParOf" srcId="{2F97EC8A-78EB-43A9-B9B6-319E979E613E}" destId="{54C5D6A2-8EB1-45B4-88BA-00318FB04C2B}" srcOrd="1" destOrd="0" presId="urn:microsoft.com/office/officeart/2005/8/layout/vList2"/>
    <dgm:cxn modelId="{4C7E96A8-4F3C-4537-9CC1-C6436946F83A}" type="presParOf" srcId="{2F97EC8A-78EB-43A9-B9B6-319E979E613E}" destId="{4A9D5E19-EA2C-4856-B5C7-3F7CBDA208C4}" srcOrd="2" destOrd="0" presId="urn:microsoft.com/office/officeart/2005/8/layout/vList2"/>
    <dgm:cxn modelId="{EACF33D7-1A04-4306-BAE6-9D96A2CF0932}" type="presParOf" srcId="{2F97EC8A-78EB-43A9-B9B6-319E979E613E}" destId="{2F61B481-2E2E-47C4-B5B1-C3478F8CF190}" srcOrd="3" destOrd="0" presId="urn:microsoft.com/office/officeart/2005/8/layout/vList2"/>
    <dgm:cxn modelId="{709F72A0-5138-4F9A-90E9-3B956F27B083}" type="presParOf" srcId="{2F97EC8A-78EB-43A9-B9B6-319E979E613E}" destId="{A18A7899-D824-4D06-AA0A-BCF9A7703699}" srcOrd="4" destOrd="0" presId="urn:microsoft.com/office/officeart/2005/8/layout/vList2"/>
    <dgm:cxn modelId="{20F8E580-DFE9-42FD-8EF6-DECA7C938248}" type="presParOf" srcId="{2F97EC8A-78EB-43A9-B9B6-319E979E613E}" destId="{15F3C376-06D1-46B1-BBF6-0911B023B475}" srcOrd="5" destOrd="0" presId="urn:microsoft.com/office/officeart/2005/8/layout/vList2"/>
    <dgm:cxn modelId="{5C3DF444-D56B-4BEF-9248-88FE2A3A99D4}" type="presParOf" srcId="{2F97EC8A-78EB-43A9-B9B6-319E979E613E}" destId="{C00F3AD1-079D-475D-9659-456953856C2D}" srcOrd="6" destOrd="0" presId="urn:microsoft.com/office/officeart/2005/8/layout/vList2"/>
    <dgm:cxn modelId="{76F40C24-CD56-4DD6-84F1-10ADD50EFCAA}" type="presParOf" srcId="{2F97EC8A-78EB-43A9-B9B6-319E979E613E}" destId="{36AADB68-D1FF-404D-B6C2-782B94B31DAA}" srcOrd="7" destOrd="0" presId="urn:microsoft.com/office/officeart/2005/8/layout/vList2"/>
    <dgm:cxn modelId="{1CC96F49-A209-454F-BA5D-E65469941F7A}" type="presParOf" srcId="{2F97EC8A-78EB-43A9-B9B6-319E979E613E}" destId="{2ABA0392-7D73-436C-9398-5EE1571E84B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D89E0-8F39-4846-BC30-E5FF648406A5}">
      <dsp:nvSpPr>
        <dsp:cNvPr id="0" name=""/>
        <dsp:cNvSpPr/>
      </dsp:nvSpPr>
      <dsp:spPr>
        <a:xfrm>
          <a:off x="0" y="0"/>
          <a:ext cx="8458140" cy="10369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Крок 1: </a:t>
          </a:r>
          <a:r>
            <a:rPr lang="uk-UA" sz="1800" b="0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Класифікуйте фактори ризику, які визначають необхідність очищення навколишнього середовища</a:t>
          </a:r>
          <a:endParaRPr lang="uk-UA" sz="180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30370" y="30370"/>
        <a:ext cx="7339228" cy="976175"/>
      </dsp:txXfrm>
    </dsp:sp>
    <dsp:sp modelId="{AE299F18-ADF2-46B4-8E86-BA99D98769A0}">
      <dsp:nvSpPr>
        <dsp:cNvPr id="0" name=""/>
        <dsp:cNvSpPr/>
      </dsp:nvSpPr>
      <dsp:spPr>
        <a:xfrm>
          <a:off x="746306" y="1238011"/>
          <a:ext cx="8458140" cy="10369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0" kern="12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Крок 2.</a:t>
          </a:r>
          <a:r>
            <a:rPr lang="ru-RU" sz="1800" b="0" i="0" kern="12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Визначте загальну оцінку стратифікації ризику</a:t>
          </a:r>
          <a:endParaRPr lang="uk-UA" sz="1800" kern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776676" y="1268381"/>
        <a:ext cx="6977099" cy="976175"/>
      </dsp:txXfrm>
    </dsp:sp>
    <dsp:sp modelId="{B196B181-437F-40DD-8111-C8A9162B6A1F}">
      <dsp:nvSpPr>
        <dsp:cNvPr id="0" name=""/>
        <dsp:cNvSpPr/>
      </dsp:nvSpPr>
      <dsp:spPr>
        <a:xfrm>
          <a:off x="1492613" y="2419468"/>
          <a:ext cx="8458140" cy="10369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Крок 3.</a:t>
          </a:r>
          <a:r>
            <a:rPr lang="ru-RU" sz="1800" b="0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</a:t>
          </a:r>
          <a:r>
            <a:rPr lang="ru-RU" sz="1800" b="0" i="0" kern="1200" dirty="0" err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Визначте</a:t>
          </a:r>
          <a:r>
            <a:rPr lang="ru-RU" sz="1800" b="0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частоту </a:t>
          </a:r>
          <a:r>
            <a:rPr lang="ru-RU" sz="1800" b="0" i="0" kern="1200" dirty="0" err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очищення</a:t>
          </a:r>
          <a:r>
            <a:rPr lang="ru-RU" sz="1800" b="0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на </a:t>
          </a:r>
          <a:r>
            <a:rPr lang="ru-RU" sz="1800" b="0" i="0" kern="1200" dirty="0" err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основі</a:t>
          </a:r>
          <a:r>
            <a:rPr lang="ru-RU" sz="1800" b="0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</a:t>
          </a:r>
          <a:r>
            <a:rPr lang="ru-RU" sz="1800" b="0" i="0" kern="1200" dirty="0" err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матриці</a:t>
          </a:r>
          <a:r>
            <a:rPr lang="ru-RU" sz="1800" b="0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</a:t>
          </a:r>
          <a:r>
            <a:rPr lang="ru-RU" sz="1800" b="0" i="0" kern="1200" dirty="0" err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стратифікації</a:t>
          </a:r>
          <a:r>
            <a:rPr lang="ru-RU" sz="1800" b="0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</a:t>
          </a:r>
          <a:r>
            <a:rPr lang="ru-RU" sz="1800" b="0" i="0" kern="1200" dirty="0" err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ризику</a:t>
          </a:r>
          <a:endParaRPr lang="uk-UA" sz="180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1522983" y="2449838"/>
        <a:ext cx="6977099" cy="976175"/>
      </dsp:txXfrm>
    </dsp:sp>
    <dsp:sp modelId="{24E6F9E5-64B3-4B86-AA86-4146B83F3C03}">
      <dsp:nvSpPr>
        <dsp:cNvPr id="0" name=""/>
        <dsp:cNvSpPr/>
      </dsp:nvSpPr>
      <dsp:spPr>
        <a:xfrm>
          <a:off x="7784146" y="786327"/>
          <a:ext cx="673994" cy="673994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3200" kern="1200"/>
        </a:p>
      </dsp:txBody>
      <dsp:txXfrm>
        <a:off x="7935795" y="786327"/>
        <a:ext cx="370696" cy="507180"/>
      </dsp:txXfrm>
    </dsp:sp>
    <dsp:sp modelId="{CD6FE5C2-BC8B-4AEC-BE06-ADC306C58007}">
      <dsp:nvSpPr>
        <dsp:cNvPr id="0" name=""/>
        <dsp:cNvSpPr/>
      </dsp:nvSpPr>
      <dsp:spPr>
        <a:xfrm>
          <a:off x="8530452" y="1989148"/>
          <a:ext cx="673994" cy="673994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3200" kern="1200"/>
        </a:p>
      </dsp:txBody>
      <dsp:txXfrm>
        <a:off x="8682101" y="1989148"/>
        <a:ext cx="370696" cy="5071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1215C-1983-4672-99E0-87ACB4BC4B23}">
      <dsp:nvSpPr>
        <dsp:cNvPr id="0" name=""/>
        <dsp:cNvSpPr/>
      </dsp:nvSpPr>
      <dsp:spPr>
        <a:xfrm>
          <a:off x="846020" y="237282"/>
          <a:ext cx="3663884" cy="4673321"/>
        </a:xfrm>
        <a:prstGeom prst="round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1BC6C-1F7F-4569-A312-EA0DB2E03C8B}">
      <dsp:nvSpPr>
        <dsp:cNvPr id="0" name=""/>
        <dsp:cNvSpPr/>
      </dsp:nvSpPr>
      <dsp:spPr>
        <a:xfrm>
          <a:off x="992575" y="1919677"/>
          <a:ext cx="2821190" cy="280399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800" kern="1200" dirty="0"/>
        </a:p>
      </dsp:txBody>
      <dsp:txXfrm>
        <a:off x="992575" y="1919677"/>
        <a:ext cx="2821190" cy="2803993"/>
      </dsp:txXfrm>
    </dsp:sp>
    <dsp:sp modelId="{D4D0D2D5-8C56-4E35-88E6-75E990719E2A}">
      <dsp:nvSpPr>
        <dsp:cNvPr id="0" name=""/>
        <dsp:cNvSpPr/>
      </dsp:nvSpPr>
      <dsp:spPr>
        <a:xfrm>
          <a:off x="4309360" y="3616"/>
          <a:ext cx="401088" cy="4010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3D9BC-57D0-4CBC-8E4A-2D384F8938C6}">
      <dsp:nvSpPr>
        <dsp:cNvPr id="0" name=""/>
        <dsp:cNvSpPr/>
      </dsp:nvSpPr>
      <dsp:spPr>
        <a:xfrm>
          <a:off x="4710448" y="3616"/>
          <a:ext cx="3722754" cy="401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Основна функція: </a:t>
          </a:r>
          <a:r>
            <a:rPr lang="uk-UA" b="1" kern="12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очищення (</a:t>
          </a:r>
          <a:r>
            <a:rPr lang="en-US" b="1" kern="12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cleaning)</a:t>
          </a:r>
          <a:endParaRPr lang="uk-UA" sz="1800" kern="1200" dirty="0"/>
        </a:p>
      </dsp:txBody>
      <dsp:txXfrm>
        <a:off x="4710448" y="3616"/>
        <a:ext cx="3722754" cy="401088"/>
      </dsp:txXfrm>
    </dsp:sp>
    <dsp:sp modelId="{72378B59-E39E-4081-A1F4-88D6A77FEECA}">
      <dsp:nvSpPr>
        <dsp:cNvPr id="0" name=""/>
        <dsp:cNvSpPr/>
      </dsp:nvSpPr>
      <dsp:spPr>
        <a:xfrm>
          <a:off x="4309360" y="476900"/>
          <a:ext cx="401088" cy="4010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54E8DE-5AE8-4153-B547-9E621C6944A8}">
      <dsp:nvSpPr>
        <dsp:cNvPr id="0" name=""/>
        <dsp:cNvSpPr/>
      </dsp:nvSpPr>
      <dsp:spPr>
        <a:xfrm>
          <a:off x="4710448" y="476900"/>
          <a:ext cx="3722754" cy="401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27940" rIns="5588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✔ </a:t>
          </a:r>
          <a:r>
            <a:rPr lang="uk-UA" sz="2200" kern="12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видаляє:</a:t>
          </a:r>
          <a:endParaRPr lang="uk-UA" sz="220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4710448" y="476900"/>
        <a:ext cx="3722754" cy="401088"/>
      </dsp:txXfrm>
    </dsp:sp>
    <dsp:sp modelId="{E7150C78-8ABB-4F68-9197-28568617A782}">
      <dsp:nvSpPr>
        <dsp:cNvPr id="0" name=""/>
        <dsp:cNvSpPr/>
      </dsp:nvSpPr>
      <dsp:spPr>
        <a:xfrm>
          <a:off x="4309360" y="950185"/>
          <a:ext cx="401088" cy="4010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BCDFFA-2A22-4FC6-875F-EB6026F41A99}">
      <dsp:nvSpPr>
        <dsp:cNvPr id="0" name=""/>
        <dsp:cNvSpPr/>
      </dsp:nvSpPr>
      <dsp:spPr>
        <a:xfrm>
          <a:off x="4710448" y="950185"/>
          <a:ext cx="3722754" cy="401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27940" rIns="5588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бруд</a:t>
          </a:r>
          <a:endParaRPr lang="uk-UA" sz="220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4710448" y="950185"/>
        <a:ext cx="3722754" cy="401088"/>
      </dsp:txXfrm>
    </dsp:sp>
    <dsp:sp modelId="{4EB1C972-3F03-4660-9E16-4BF0A93FC15C}">
      <dsp:nvSpPr>
        <dsp:cNvPr id="0" name=""/>
        <dsp:cNvSpPr/>
      </dsp:nvSpPr>
      <dsp:spPr>
        <a:xfrm>
          <a:off x="4309360" y="1423470"/>
          <a:ext cx="401088" cy="4010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2CC61-4C8F-45C0-B8E4-8B9A4D339173}">
      <dsp:nvSpPr>
        <dsp:cNvPr id="0" name=""/>
        <dsp:cNvSpPr/>
      </dsp:nvSpPr>
      <dsp:spPr>
        <a:xfrm>
          <a:off x="4710448" y="1423470"/>
          <a:ext cx="3722754" cy="401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27940" rIns="5588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жир</a:t>
          </a:r>
          <a:endParaRPr lang="uk-UA" sz="220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4710448" y="1423470"/>
        <a:ext cx="3722754" cy="401088"/>
      </dsp:txXfrm>
    </dsp:sp>
    <dsp:sp modelId="{5EC93849-5299-41A5-BE2E-3D9CD4ECAF94}">
      <dsp:nvSpPr>
        <dsp:cNvPr id="0" name=""/>
        <dsp:cNvSpPr/>
      </dsp:nvSpPr>
      <dsp:spPr>
        <a:xfrm>
          <a:off x="4309360" y="1896754"/>
          <a:ext cx="401088" cy="4010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42EAFB-DEE4-4E66-807C-38CBEB8E86B1}">
      <dsp:nvSpPr>
        <dsp:cNvPr id="0" name=""/>
        <dsp:cNvSpPr/>
      </dsp:nvSpPr>
      <dsp:spPr>
        <a:xfrm>
          <a:off x="4710448" y="1896754"/>
          <a:ext cx="3722754" cy="401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27940" rIns="5588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біологічні залишки</a:t>
          </a:r>
          <a:endParaRPr lang="uk-UA" sz="220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4710448" y="1896754"/>
        <a:ext cx="3722754" cy="401088"/>
      </dsp:txXfrm>
    </dsp:sp>
    <dsp:sp modelId="{F38397DC-7DB7-4F9B-9A52-49F7788C3055}">
      <dsp:nvSpPr>
        <dsp:cNvPr id="0" name=""/>
        <dsp:cNvSpPr/>
      </dsp:nvSpPr>
      <dsp:spPr>
        <a:xfrm>
          <a:off x="4309360" y="2370039"/>
          <a:ext cx="401088" cy="4010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64793F-D21F-4B80-BA6D-A253B8916973}">
      <dsp:nvSpPr>
        <dsp:cNvPr id="0" name=""/>
        <dsp:cNvSpPr/>
      </dsp:nvSpPr>
      <dsp:spPr>
        <a:xfrm>
          <a:off x="4710448" y="2370039"/>
          <a:ext cx="3722754" cy="401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27940" rIns="5588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наліт</a:t>
          </a:r>
          <a:endParaRPr lang="uk-UA" sz="220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4710448" y="2370039"/>
        <a:ext cx="3722754" cy="401088"/>
      </dsp:txXfrm>
    </dsp:sp>
    <dsp:sp modelId="{A3C96F64-1018-4956-9796-903466C68F4B}">
      <dsp:nvSpPr>
        <dsp:cNvPr id="0" name=""/>
        <dsp:cNvSpPr/>
      </dsp:nvSpPr>
      <dsp:spPr>
        <a:xfrm>
          <a:off x="4309360" y="2843324"/>
          <a:ext cx="401088" cy="4010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27D4C2-EA5A-481C-BEF2-7125F611D3AC}">
      <dsp:nvSpPr>
        <dsp:cNvPr id="0" name=""/>
        <dsp:cNvSpPr/>
      </dsp:nvSpPr>
      <dsp:spPr>
        <a:xfrm>
          <a:off x="4710448" y="2843324"/>
          <a:ext cx="3722754" cy="401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27940" rIns="5588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👉 за рахунок:</a:t>
          </a:r>
          <a:endParaRPr lang="uk-UA" sz="220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4710448" y="2843324"/>
        <a:ext cx="3722754" cy="401088"/>
      </dsp:txXfrm>
    </dsp:sp>
    <dsp:sp modelId="{457E87C8-1524-4440-9F3E-B579CE600D42}">
      <dsp:nvSpPr>
        <dsp:cNvPr id="0" name=""/>
        <dsp:cNvSpPr/>
      </dsp:nvSpPr>
      <dsp:spPr>
        <a:xfrm>
          <a:off x="4309360" y="3316609"/>
          <a:ext cx="401088" cy="4010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BBFAF-E58B-4516-BC94-522C6EA8FF56}">
      <dsp:nvSpPr>
        <dsp:cNvPr id="0" name=""/>
        <dsp:cNvSpPr/>
      </dsp:nvSpPr>
      <dsp:spPr>
        <a:xfrm>
          <a:off x="4710448" y="3316609"/>
          <a:ext cx="3722754" cy="401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27940" rIns="5588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високої температури</a:t>
          </a:r>
        </a:p>
      </dsp:txBody>
      <dsp:txXfrm>
        <a:off x="4710448" y="3316609"/>
        <a:ext cx="3722754" cy="401088"/>
      </dsp:txXfrm>
    </dsp:sp>
    <dsp:sp modelId="{8537B220-4635-4854-9B15-96D6589526EF}">
      <dsp:nvSpPr>
        <dsp:cNvPr id="0" name=""/>
        <dsp:cNvSpPr/>
      </dsp:nvSpPr>
      <dsp:spPr>
        <a:xfrm>
          <a:off x="4309360" y="3789893"/>
          <a:ext cx="401088" cy="4010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7E548-F166-4F70-B353-D1FE595D0823}">
      <dsp:nvSpPr>
        <dsp:cNvPr id="0" name=""/>
        <dsp:cNvSpPr/>
      </dsp:nvSpPr>
      <dsp:spPr>
        <a:xfrm>
          <a:off x="4710448" y="3789893"/>
          <a:ext cx="3722754" cy="401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27940" rIns="5588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тиску пари</a:t>
          </a:r>
          <a:endParaRPr lang="uk-UA" sz="220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4710448" y="3789893"/>
        <a:ext cx="3722754" cy="401088"/>
      </dsp:txXfrm>
    </dsp:sp>
    <dsp:sp modelId="{5665E803-DCF3-4F45-A951-84A26D34E2BC}">
      <dsp:nvSpPr>
        <dsp:cNvPr id="0" name=""/>
        <dsp:cNvSpPr/>
      </dsp:nvSpPr>
      <dsp:spPr>
        <a:xfrm>
          <a:off x="4309360" y="4263178"/>
          <a:ext cx="401088" cy="4010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2184B5-1BA5-4192-AFA2-CF80FEBBA11A}">
      <dsp:nvSpPr>
        <dsp:cNvPr id="0" name=""/>
        <dsp:cNvSpPr/>
      </dsp:nvSpPr>
      <dsp:spPr>
        <a:xfrm>
          <a:off x="4710448" y="4263178"/>
          <a:ext cx="3722754" cy="401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27940" rIns="5588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kern="12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Чи дезінфікує пар?</a:t>
          </a:r>
          <a:endParaRPr lang="uk-UA" sz="2200" b="1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4710448" y="4263178"/>
        <a:ext cx="3722754" cy="401088"/>
      </dsp:txXfrm>
    </dsp:sp>
    <dsp:sp modelId="{311D3837-E781-4152-941A-BEDBB1CC876D}">
      <dsp:nvSpPr>
        <dsp:cNvPr id="0" name=""/>
        <dsp:cNvSpPr/>
      </dsp:nvSpPr>
      <dsp:spPr>
        <a:xfrm>
          <a:off x="4309360" y="4736463"/>
          <a:ext cx="401088" cy="4010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B7E11-5321-4956-8CD2-BA3BBDF9FD44}">
      <dsp:nvSpPr>
        <dsp:cNvPr id="0" name=""/>
        <dsp:cNvSpPr/>
      </dsp:nvSpPr>
      <dsp:spPr>
        <a:xfrm>
          <a:off x="4710448" y="4736463"/>
          <a:ext cx="3722754" cy="401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27940" rIns="5588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kern="12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НЕ завжди і НЕ гарантовано</a:t>
          </a:r>
          <a:endParaRPr lang="uk-UA" sz="220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4710448" y="4736463"/>
        <a:ext cx="3722754" cy="4010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1215C-1983-4672-99E0-87ACB4BC4B23}">
      <dsp:nvSpPr>
        <dsp:cNvPr id="0" name=""/>
        <dsp:cNvSpPr/>
      </dsp:nvSpPr>
      <dsp:spPr>
        <a:xfrm>
          <a:off x="174042" y="235138"/>
          <a:ext cx="3663884" cy="4673321"/>
        </a:xfrm>
        <a:prstGeom prst="round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1BC6C-1F7F-4569-A312-EA0DB2E03C8B}">
      <dsp:nvSpPr>
        <dsp:cNvPr id="0" name=""/>
        <dsp:cNvSpPr/>
      </dsp:nvSpPr>
      <dsp:spPr>
        <a:xfrm>
          <a:off x="320597" y="1917533"/>
          <a:ext cx="2821190" cy="280399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solidFill>
                <a:schemeClr val="tx1"/>
              </a:solidFill>
              <a:latin typeface="Candara Light" panose="020E0502030303020204" pitchFamily="34" charset="0"/>
            </a:rPr>
            <a:t>Етапи проведення контролю:</a:t>
          </a:r>
        </a:p>
      </dsp:txBody>
      <dsp:txXfrm>
        <a:off x="320597" y="1917533"/>
        <a:ext cx="2821190" cy="2803993"/>
      </dsp:txXfrm>
    </dsp:sp>
    <dsp:sp modelId="{159B8C85-DA6D-45B6-9ADC-DB71797C6CE7}">
      <dsp:nvSpPr>
        <dsp:cNvPr id="0" name=""/>
        <dsp:cNvSpPr/>
      </dsp:nvSpPr>
      <dsp:spPr>
        <a:xfrm>
          <a:off x="3388781" y="1471"/>
          <a:ext cx="898290" cy="89829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646834-7929-40CF-8E57-39D375A0383F}">
      <dsp:nvSpPr>
        <dsp:cNvPr id="0" name=""/>
        <dsp:cNvSpPr/>
      </dsp:nvSpPr>
      <dsp:spPr>
        <a:xfrm>
          <a:off x="4287071" y="1471"/>
          <a:ext cx="4506469" cy="898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latin typeface="Candara Light" panose="020E0502030303020204" pitchFamily="34" charset="0"/>
            </a:rPr>
            <a:t>1. На </a:t>
          </a:r>
          <a:r>
            <a:rPr lang="uk-UA" sz="1800" kern="1200" dirty="0" err="1">
              <a:latin typeface="Candara Light" panose="020E0502030303020204" pitchFamily="34" charset="0"/>
            </a:rPr>
            <a:t>датері</a:t>
          </a:r>
          <a:r>
            <a:rPr lang="uk-UA" sz="1800" kern="1200" dirty="0">
              <a:latin typeface="Candara Light" panose="020E0502030303020204" pitchFamily="34" charset="0"/>
            </a:rPr>
            <a:t> встановіть дату відповідно до проведення контролю. </a:t>
          </a:r>
        </a:p>
      </dsp:txBody>
      <dsp:txXfrm>
        <a:off x="4287071" y="1471"/>
        <a:ext cx="4506469" cy="898290"/>
      </dsp:txXfrm>
    </dsp:sp>
    <dsp:sp modelId="{870EC618-A790-4DE4-A9E3-F5C77378FBB3}">
      <dsp:nvSpPr>
        <dsp:cNvPr id="0" name=""/>
        <dsp:cNvSpPr/>
      </dsp:nvSpPr>
      <dsp:spPr>
        <a:xfrm>
          <a:off x="3388781" y="1061455"/>
          <a:ext cx="898290" cy="89829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624E53-8608-4B79-B991-BF73F920ED75}">
      <dsp:nvSpPr>
        <dsp:cNvPr id="0" name=""/>
        <dsp:cNvSpPr/>
      </dsp:nvSpPr>
      <dsp:spPr>
        <a:xfrm>
          <a:off x="4287071" y="1061455"/>
          <a:ext cx="4506469" cy="898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latin typeface="Candara Light" panose="020E0502030303020204" pitchFamily="34" charset="0"/>
            </a:rPr>
            <a:t>2. За допомогою </a:t>
          </a:r>
          <a:r>
            <a:rPr lang="uk-UA" sz="1800" kern="1200" dirty="0" err="1">
              <a:latin typeface="Candara Light" panose="020E0502030303020204" pitchFamily="34" charset="0"/>
            </a:rPr>
            <a:t>датера</a:t>
          </a:r>
          <a:r>
            <a:rPr lang="uk-UA" sz="1800" kern="1200" dirty="0">
              <a:latin typeface="Candara Light" panose="020E0502030303020204" pitchFamily="34" charset="0"/>
            </a:rPr>
            <a:t> </a:t>
          </a:r>
          <a:r>
            <a:rPr lang="uk-UA" sz="1800" kern="1200" dirty="0" err="1">
              <a:latin typeface="Candara Light" panose="020E0502030303020204" pitchFamily="34" charset="0"/>
            </a:rPr>
            <a:t>промаркуйте</a:t>
          </a:r>
          <a:r>
            <a:rPr lang="uk-UA" sz="1800" kern="1200" dirty="0">
              <a:latin typeface="Candara Light" panose="020E0502030303020204" pitchFamily="34" charset="0"/>
            </a:rPr>
            <a:t> місця, які підлягають контролю. </a:t>
          </a:r>
        </a:p>
      </dsp:txBody>
      <dsp:txXfrm>
        <a:off x="4287071" y="1061455"/>
        <a:ext cx="4506469" cy="898290"/>
      </dsp:txXfrm>
    </dsp:sp>
    <dsp:sp modelId="{47A867D2-37EF-4AA2-9CE9-D0100219771E}">
      <dsp:nvSpPr>
        <dsp:cNvPr id="0" name=""/>
        <dsp:cNvSpPr/>
      </dsp:nvSpPr>
      <dsp:spPr>
        <a:xfrm>
          <a:off x="3388781" y="2121438"/>
          <a:ext cx="898290" cy="89829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B6261-A9B6-4224-9519-508A543031D1}">
      <dsp:nvSpPr>
        <dsp:cNvPr id="0" name=""/>
        <dsp:cNvSpPr/>
      </dsp:nvSpPr>
      <dsp:spPr>
        <a:xfrm>
          <a:off x="4287071" y="2121438"/>
          <a:ext cx="4506469" cy="898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latin typeface="Candara Light" panose="020E0502030303020204" pitchFamily="34" charset="0"/>
            </a:rPr>
            <a:t>3. Зафіксуйте місця маркування в протоколі контролю. </a:t>
          </a:r>
        </a:p>
      </dsp:txBody>
      <dsp:txXfrm>
        <a:off x="4287071" y="2121438"/>
        <a:ext cx="4506469" cy="898290"/>
      </dsp:txXfrm>
    </dsp:sp>
    <dsp:sp modelId="{7D82C9EB-74AF-4B56-A9E5-C340884EFCA7}">
      <dsp:nvSpPr>
        <dsp:cNvPr id="0" name=""/>
        <dsp:cNvSpPr/>
      </dsp:nvSpPr>
      <dsp:spPr>
        <a:xfrm>
          <a:off x="3388781" y="3181421"/>
          <a:ext cx="898290" cy="89829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81AD19-39E4-4AC0-89BA-EFEF18CAEDF7}">
      <dsp:nvSpPr>
        <dsp:cNvPr id="0" name=""/>
        <dsp:cNvSpPr/>
      </dsp:nvSpPr>
      <dsp:spPr>
        <a:xfrm>
          <a:off x="4287071" y="3181421"/>
          <a:ext cx="4506469" cy="898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>
              <a:latin typeface="Candara Light" panose="020E0502030303020204" pitchFamily="34" charset="0"/>
            </a:rPr>
            <a:t>4. Після поточного або генерального прибирання промарковані місця обстежте за допомогою ультрафіолетового ліхтарика. </a:t>
          </a:r>
        </a:p>
      </dsp:txBody>
      <dsp:txXfrm>
        <a:off x="4287071" y="3181421"/>
        <a:ext cx="4506469" cy="898290"/>
      </dsp:txXfrm>
    </dsp:sp>
    <dsp:sp modelId="{AD645888-37B2-4A14-8AB9-36404807CB00}">
      <dsp:nvSpPr>
        <dsp:cNvPr id="0" name=""/>
        <dsp:cNvSpPr/>
      </dsp:nvSpPr>
      <dsp:spPr>
        <a:xfrm>
          <a:off x="3388781" y="4241405"/>
          <a:ext cx="898290" cy="89829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892F9E-13F4-4770-97EA-BF767569D250}">
      <dsp:nvSpPr>
        <dsp:cNvPr id="0" name=""/>
        <dsp:cNvSpPr/>
      </dsp:nvSpPr>
      <dsp:spPr>
        <a:xfrm>
          <a:off x="4287071" y="4241405"/>
          <a:ext cx="4506469" cy="898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latin typeface="Candara Light" panose="020E0502030303020204" pitchFamily="34" charset="0"/>
            </a:rPr>
            <a:t>5. Результати обстеження зафіксуйте в протоколі. </a:t>
          </a:r>
        </a:p>
      </dsp:txBody>
      <dsp:txXfrm>
        <a:off x="4287071" y="4241405"/>
        <a:ext cx="4506469" cy="8982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D6338-9046-4951-982F-DCBF099F3CE5}">
      <dsp:nvSpPr>
        <dsp:cNvPr id="0" name=""/>
        <dsp:cNvSpPr/>
      </dsp:nvSpPr>
      <dsp:spPr>
        <a:xfrm>
          <a:off x="0" y="61914"/>
          <a:ext cx="5548605" cy="72642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latin typeface="Candara Light" panose="020E0502030303020204" pitchFamily="34" charset="0"/>
              <a:ea typeface="Calibri" panose="020F0502020204030204" pitchFamily="34" charset="0"/>
              <a:cs typeface="Calibri" panose="020F0502020204030204" pitchFamily="34" charset="0"/>
            </a:rPr>
            <a:t>високий рівень гігієни і активна боротьба з ІПНМД;</a:t>
          </a:r>
        </a:p>
      </dsp:txBody>
      <dsp:txXfrm>
        <a:off x="35461" y="97375"/>
        <a:ext cx="5477683" cy="655504"/>
      </dsp:txXfrm>
    </dsp:sp>
    <dsp:sp modelId="{4A9D5E19-EA2C-4856-B5C7-3F7CBDA208C4}">
      <dsp:nvSpPr>
        <dsp:cNvPr id="0" name=""/>
        <dsp:cNvSpPr/>
      </dsp:nvSpPr>
      <dsp:spPr>
        <a:xfrm>
          <a:off x="0" y="843060"/>
          <a:ext cx="5548605" cy="72642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/>
            <a:t>безпека медичного персоналу та пацієнтів;</a:t>
          </a:r>
        </a:p>
      </dsp:txBody>
      <dsp:txXfrm>
        <a:off x="35461" y="878521"/>
        <a:ext cx="5477683" cy="655504"/>
      </dsp:txXfrm>
    </dsp:sp>
    <dsp:sp modelId="{A18A7899-D824-4D06-AA0A-BCF9A7703699}">
      <dsp:nvSpPr>
        <dsp:cNvPr id="0" name=""/>
        <dsp:cNvSpPr/>
      </dsp:nvSpPr>
      <dsp:spPr>
        <a:xfrm>
          <a:off x="0" y="1624206"/>
          <a:ext cx="5548605" cy="72642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/>
            <a:t>економія мийних і дезінфікуючих засобів;</a:t>
          </a:r>
        </a:p>
      </dsp:txBody>
      <dsp:txXfrm>
        <a:off x="35461" y="1659667"/>
        <a:ext cx="5477683" cy="655504"/>
      </dsp:txXfrm>
    </dsp:sp>
    <dsp:sp modelId="{C00F3AD1-079D-475D-9659-456953856C2D}">
      <dsp:nvSpPr>
        <dsp:cNvPr id="0" name=""/>
        <dsp:cNvSpPr/>
      </dsp:nvSpPr>
      <dsp:spPr>
        <a:xfrm>
          <a:off x="0" y="2405353"/>
          <a:ext cx="5548605" cy="72642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/>
            <a:t>економія часу і трудовитрат персоналу (ергономічність);</a:t>
          </a:r>
        </a:p>
      </dsp:txBody>
      <dsp:txXfrm>
        <a:off x="35461" y="2440814"/>
        <a:ext cx="5477683" cy="655504"/>
      </dsp:txXfrm>
    </dsp:sp>
    <dsp:sp modelId="{2ABA0392-7D73-436C-9398-5EE1571E84B5}">
      <dsp:nvSpPr>
        <dsp:cNvPr id="0" name=""/>
        <dsp:cNvSpPr/>
      </dsp:nvSpPr>
      <dsp:spPr>
        <a:xfrm>
          <a:off x="0" y="3186499"/>
          <a:ext cx="5548605" cy="72642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/>
            <a:t>підвищення якості і швидкості прибирання.</a:t>
          </a:r>
        </a:p>
      </dsp:txBody>
      <dsp:txXfrm>
        <a:off x="35461" y="3221960"/>
        <a:ext cx="5477683" cy="6555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ndara Light" panose="020E05020303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ndara Light" panose="020E0502030303020204" pitchFamily="34" charset="0"/>
              </a:defRPr>
            </a:lvl1pPr>
          </a:lstStyle>
          <a:p>
            <a:fld id="{4AAAF045-FEF6-43EA-9CDC-C84FC3F85E9C}" type="datetimeFigureOut">
              <a:rPr lang="en-US" smtClean="0"/>
              <a:pPr/>
              <a:t>3/26/2026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ndara Light" panose="020E05020303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ndara Light" panose="020E0502030303020204" pitchFamily="34" charset="0"/>
              </a:defRPr>
            </a:lvl1pPr>
          </a:lstStyle>
          <a:p>
            <a:fld id="{652F1279-6CE4-4169-83D3-4483097B6907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ndara Light" panose="020E0502030303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ndara Light" panose="020E0502030303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ndara Light" panose="020E0502030303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ndara Light" panose="020E0502030303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ndara Light" panose="020E05020303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Lyudmila\Downloads\&#208;&#154;&#208;&#187;&#209;&#150;&#208;&#189;&#209;&#150;&#208;&#189;&#208;&#179;_&#208;&#148;&#208;&#161;&#208;&#159;_2026\IMPACT_OF_ENVIRONMENTAL_CLEANING_AND_DISINFECTION_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https://europepmc.org/article/ppr/ppr436157?utm_source=chatgpt.com</a:t>
            </a:r>
            <a:endParaRPr lang="ru-RU" dirty="0"/>
          </a:p>
          <a:p>
            <a:r>
              <a:rPr lang="en-US" dirty="0"/>
              <a:t>https://www.albertahealthservices.ca/assets/healthinfo/ipc/if-hp-ipc-bpg-cleaning-principles.pdf?utm_source=chatgpt.com</a:t>
            </a:r>
            <a:endParaRPr lang="uk-UA" dirty="0"/>
          </a:p>
          <a:p>
            <a:r>
              <a:rPr lang="en-US" dirty="0">
                <a:hlinkClick r:id="rId3"/>
              </a:rPr>
              <a:t>IMPACT_OF_ENVIRONMENTAL_CLEANING_AND_DISINFECTION_.pdf</a:t>
            </a:r>
            <a:endParaRPr lang="en-US" dirty="0"/>
          </a:p>
          <a:p>
            <a:r>
              <a:rPr lang="en-US" dirty="0"/>
              <a:t>https://pure.eur.nl/ws/portalfiles/portal/36819026/ractical_recommendations_for_routine_cleaning_and_disinfection_procedures_in_healthcare_institutions_a_narrative_review.pdf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250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1" dirty="0"/>
              <a:t>Попереднє: </a:t>
            </a:r>
            <a:r>
              <a:rPr lang="uk-UA" sz="1200" dirty="0"/>
              <a:t>щоденне прибирання проводиться перед початком роботи. </a:t>
            </a:r>
          </a:p>
          <a:p>
            <a:r>
              <a:rPr lang="uk-UA" sz="1200" b="1" dirty="0"/>
              <a:t>Заключне: </a:t>
            </a:r>
            <a:r>
              <a:rPr lang="uk-UA" sz="1200" dirty="0"/>
              <a:t>щоденне прибирання в кінці робочого дня.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ru-RU" noProof="0" smtClean="0"/>
              <a:t>25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08913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8EC3C-3787-B76E-229D-032739F21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53CFA0F-753F-2941-69FD-0B7B295366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9D98BAC-4DAE-CDB3-FED1-6CB6DAC650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https://zakon.rada.gov.ua/laws/show/z1269-17</a:t>
            </a:r>
            <a:endParaRPr lang="uk-UA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DA5B69-CBFD-BE9F-7A42-C978E63CCC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ru-RU" noProof="0" smtClean="0"/>
              <a:t>27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01234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8C722-29FD-4A35-8379-A66EF14CB12C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333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/>
              <a:t>Основа - </a:t>
            </a:r>
            <a:r>
              <a:rPr lang="ru-RU" b="1" dirty="0" err="1"/>
              <a:t>галузеві</a:t>
            </a:r>
            <a:r>
              <a:rPr lang="ru-RU" b="1" dirty="0"/>
              <a:t> </a:t>
            </a:r>
            <a:r>
              <a:rPr lang="ru-RU" b="1" dirty="0" err="1"/>
              <a:t>нормативи</a:t>
            </a:r>
            <a:r>
              <a:rPr lang="ru-RU" b="1" dirty="0"/>
              <a:t> </a:t>
            </a:r>
            <a:r>
              <a:rPr lang="ru-RU" b="1" dirty="0" err="1"/>
              <a:t>продуктивності</a:t>
            </a:r>
            <a:r>
              <a:rPr lang="ru-RU" b="1" dirty="0"/>
              <a:t> </a:t>
            </a:r>
            <a:r>
              <a:rPr lang="ru-RU" b="1" dirty="0" err="1"/>
              <a:t>прибирання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використовуються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r>
              <a:rPr lang="ru-RU" dirty="0"/>
              <a:t> (особливо </a:t>
            </a:r>
            <a:r>
              <a:rPr lang="ru-RU" dirty="0" err="1"/>
              <a:t>Німеччина</a:t>
            </a:r>
            <a:r>
              <a:rPr lang="ru-RU" dirty="0"/>
              <a:t>/</a:t>
            </a:r>
            <a:r>
              <a:rPr lang="ru-RU" dirty="0" err="1"/>
              <a:t>Австрія</a:t>
            </a:r>
            <a:r>
              <a:rPr lang="ru-RU" dirty="0"/>
              <a:t>).</a:t>
            </a:r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715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555D449-B875-4B8D-8E66-224D27E54C9A}" type="slidenum">
              <a:rPr lang="ru-RU" noProof="0" smtClean="0"/>
              <a:t>40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1658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ru-RU" noProof="0" smtClean="0"/>
              <a:t>42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02639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ЯК НАС ЗНАЙТИ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4FAED-848E-4AF5-BE1E-3E8DA8A4DA02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304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C0ED9-4AD0-9691-CF94-BFF2CBC8F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4B3D14B5-35C5-5ACF-100D-8760C5A8D3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A63B0F10-B060-4EA2-A772-01A41F68F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https://iris.who.int/bitstream/handle/10665/341416/9789289055475-eng.pdf?sequence=1&amp;isAllowed=y</a:t>
            </a:r>
            <a:endParaRPr lang="ru-RU" dirty="0"/>
          </a:p>
          <a:p>
            <a:r>
              <a:rPr lang="en-US" dirty="0"/>
              <a:t>https://iris.who.int/handle/10665/341416</a:t>
            </a:r>
          </a:p>
          <a:p>
            <a:r>
              <a:rPr lang="en-US" dirty="0"/>
              <a:t>https://iris.who.int/handle/10665/366380</a:t>
            </a:r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C55BD26-71A5-F720-457F-95A531D09A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555D449-B875-4B8D-8E66-224D27E54C9A}" type="slidenum">
              <a:rPr lang="ru-RU" noProof="0" smtClean="0"/>
              <a:t>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28050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B4816-E1FF-A489-C965-A69BD39B4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FAC2F4CA-1036-D74E-E9DA-AEF695DA81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00C2E405-5F49-AA91-0E45-4BC9A2ADF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https://www.who.int/publications/i/item/9789240099104</a:t>
            </a:r>
            <a:endParaRPr lang="uk-UA" dirty="0"/>
          </a:p>
          <a:p>
            <a:r>
              <a:rPr lang="en-US" dirty="0"/>
              <a:t>https://www.who.int/publications/i/item/9789240051065</a:t>
            </a:r>
            <a:endParaRPr lang="uk-UA" dirty="0"/>
          </a:p>
          <a:p>
            <a:r>
              <a:rPr lang="en-US" dirty="0"/>
              <a:t>https://www.who.int/publications/i/item/9789240051041</a:t>
            </a:r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3C80B35-CF27-1779-0B9F-45CDC74FA4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555D449-B875-4B8D-8E66-224D27E54C9A}" type="slidenum">
              <a:rPr lang="ru-RU" noProof="0" smtClean="0"/>
              <a:t>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28805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48862-C8AD-41EC-7EC0-E6FD3C5D5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2CFD031C-9DA2-DB14-DCCA-5E089BD2F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61302366-6E17-E1AF-71D7-CCB0F92628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https://www.cdc.gov/healthcare-associated-infections/media/pdfs/environmental-cleaning-rls-508.pdf</a:t>
            </a:r>
            <a:endParaRPr lang="uk-UA" dirty="0"/>
          </a:p>
          <a:p>
            <a:r>
              <a:rPr lang="en-US" dirty="0"/>
              <a:t>https://www.cdc.gov/healthcare-associated-infections/media/pdfs/environmental-cleaning-toolkit-guide-508.pdf?utm_source=chatgpt.com</a:t>
            </a:r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BFCB23F-A7F1-6F61-BE8D-D0A2D9DD18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555D449-B875-4B8D-8E66-224D27E54C9A}" type="slidenum">
              <a:rPr lang="ru-RU" noProof="0" smtClean="0"/>
              <a:t>9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19209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https://bit.ly/4fnD9Z1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555D449-B875-4B8D-8E66-224D27E54C9A}" type="slidenum">
              <a:rPr lang="ru-RU" noProof="0" smtClean="0"/>
              <a:t>10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54819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https://moz.gov.ua/storage/uploads/5cef459a-dc55-4c78-8595-a46c11f664c3/%D0%94%D0%BE%D0%B4%D0%B0%D1%82%D0%BE%D0%BA_1_%D0%9A%D0%BB%D1%96%D0%BD%D1%96%D0%BD%D0%B3.pdf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3882-DEFD-4E72-8E13-72C60FD89A16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6269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https://www.cdc.gov/healthcare-associated-infections/hcp/cleaning-global/appendix-a.html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555D449-B875-4B8D-8E66-224D27E54C9A}" type="slidenum">
              <a:rPr lang="ru-RU" noProof="0" smtClean="0"/>
              <a:t>13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4149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https://moz.gov.ua/storage/uploads/5cef459a-dc55-4c78-8595-a46c11f664c3/%D0%9F%D0%BE%D1%80%D1%96%D0%B2%D0%BD%D1%8F%D0%BB%D1%8C%D0%BD%D0%B0_%D1%82%D0%B0%D0%B1%D0%BB%D0%B8%D1%86%D1%8F_%D0%BA%D0%BB%D1%96%D0%BD%D1%96%D0%BD%D0%B3.pdf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3882-DEFD-4E72-8E13-72C60FD89A16}" type="slidenum">
              <a:rPr lang="ko-KR" altLang="en-US" smtClean="0"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19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ru-RU" noProof="0" smtClean="0"/>
              <a:t>24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72276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Candara Light" panose="020E05020303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3831771" y="0"/>
            <a:ext cx="8360408" cy="6868886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Candara Light" panose="020E0502030303020204" pitchFamily="34" charset="0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0" y="0"/>
            <a:ext cx="3831771" cy="6868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800" dirty="0">
              <a:latin typeface="Candara Light" panose="020E0502030303020204" pitchFamily="34" charset="0"/>
            </a:endParaRP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Candara Light" panose="020E0502030303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Candara Light" panose="020E0502030303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Candara Light" panose="020E0502030303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Candara Light" panose="020E0502030303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6625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8E39A0A2-7A6E-4BA9-8A5D-FD1911A8273A}"/>
              </a:ext>
            </a:extLst>
          </p:cNvPr>
          <p:cNvSpPr/>
          <p:nvPr userDrawn="1"/>
        </p:nvSpPr>
        <p:spPr>
          <a:xfrm>
            <a:off x="-9938" y="-9938"/>
            <a:ext cx="7114700" cy="5563371"/>
          </a:xfrm>
          <a:custGeom>
            <a:avLst/>
            <a:gdLst>
              <a:gd name="connsiteX0" fmla="*/ 0 w 7114700"/>
              <a:gd name="connsiteY0" fmla="*/ 0 h 5563371"/>
              <a:gd name="connsiteX1" fmla="*/ 6816297 w 7114700"/>
              <a:gd name="connsiteY1" fmla="*/ 0 h 5563371"/>
              <a:gd name="connsiteX2" fmla="*/ 6928766 w 7114700"/>
              <a:gd name="connsiteY2" fmla="*/ 279430 h 5563371"/>
              <a:gd name="connsiteX3" fmla="*/ 6222210 w 7114700"/>
              <a:gd name="connsiteY3" fmla="*/ 2336836 h 5563371"/>
              <a:gd name="connsiteX4" fmla="*/ 559 w 7114700"/>
              <a:gd name="connsiteY4" fmla="*/ 5563371 h 5563371"/>
              <a:gd name="connsiteX5" fmla="*/ 0 w 7114700"/>
              <a:gd name="connsiteY5" fmla="*/ 5381954 h 556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700" h="5563371">
                <a:moveTo>
                  <a:pt x="0" y="0"/>
                </a:moveTo>
                <a:lnTo>
                  <a:pt x="6816297" y="0"/>
                </a:lnTo>
                <a:lnTo>
                  <a:pt x="6928766" y="279430"/>
                </a:lnTo>
                <a:cubicBezTo>
                  <a:pt x="7190845" y="966574"/>
                  <a:pt x="7337404" y="1741633"/>
                  <a:pt x="6222210" y="2336836"/>
                </a:cubicBezTo>
                <a:cubicBezTo>
                  <a:pt x="4928171" y="3027492"/>
                  <a:pt x="2205866" y="4349361"/>
                  <a:pt x="559" y="5563371"/>
                </a:cubicBezTo>
                <a:lnTo>
                  <a:pt x="0" y="5381954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latin typeface="Candara Light" panose="020E0502030303020204" pitchFamily="34" charset="0"/>
            </a:endParaRPr>
          </a:p>
        </p:txBody>
      </p:sp>
      <p:sp>
        <p:nvSpPr>
          <p:cNvPr id="11" name="그림 개체 틀 10">
            <a:extLst>
              <a:ext uri="{FF2B5EF4-FFF2-40B4-BE49-F238E27FC236}">
                <a16:creationId xmlns:a16="http://schemas.microsoft.com/office/drawing/2014/main" id="{0F61CD1C-0BDC-415A-BE81-FBF756AC2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525651"/>
            <a:ext cx="12192000" cy="5332348"/>
          </a:xfrm>
          <a:custGeom>
            <a:avLst/>
            <a:gdLst>
              <a:gd name="connsiteX0" fmla="*/ 9464919 w 12192000"/>
              <a:gd name="connsiteY0" fmla="*/ 1208 h 5332348"/>
              <a:gd name="connsiteX1" fmla="*/ 12055243 w 12192000"/>
              <a:gd name="connsiteY1" fmla="*/ 2155763 h 5332348"/>
              <a:gd name="connsiteX2" fmla="*/ 12192000 w 12192000"/>
              <a:gd name="connsiteY2" fmla="*/ 2360580 h 5332348"/>
              <a:gd name="connsiteX3" fmla="*/ 12192000 w 12192000"/>
              <a:gd name="connsiteY3" fmla="*/ 5332348 h 5332348"/>
              <a:gd name="connsiteX4" fmla="*/ 0 w 12192000"/>
              <a:gd name="connsiteY4" fmla="*/ 5332348 h 5332348"/>
              <a:gd name="connsiteX5" fmla="*/ 1243 w 12192000"/>
              <a:gd name="connsiteY5" fmla="*/ 4956418 h 5332348"/>
              <a:gd name="connsiteX6" fmla="*/ 0 w 12192000"/>
              <a:gd name="connsiteY6" fmla="*/ 4912550 h 5332348"/>
              <a:gd name="connsiteX7" fmla="*/ 0 w 12192000"/>
              <a:gd name="connsiteY7" fmla="*/ 4527278 h 5332348"/>
              <a:gd name="connsiteX8" fmla="*/ 8878957 w 12192000"/>
              <a:gd name="connsiteY8" fmla="*/ 116017 h 5332348"/>
              <a:gd name="connsiteX9" fmla="*/ 9464919 w 12192000"/>
              <a:gd name="connsiteY9" fmla="*/ 1208 h 533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332348">
                <a:moveTo>
                  <a:pt x="9464919" y="1208"/>
                </a:moveTo>
                <a:cubicBezTo>
                  <a:pt x="10661122" y="-43507"/>
                  <a:pt x="11399579" y="1162905"/>
                  <a:pt x="12055243" y="2155763"/>
                </a:cubicBezTo>
                <a:lnTo>
                  <a:pt x="12192000" y="2360580"/>
                </a:lnTo>
                <a:lnTo>
                  <a:pt x="12192000" y="5332348"/>
                </a:lnTo>
                <a:lnTo>
                  <a:pt x="0" y="5332348"/>
                </a:lnTo>
                <a:cubicBezTo>
                  <a:pt x="11044" y="5226331"/>
                  <a:pt x="6351" y="5095808"/>
                  <a:pt x="1243" y="4956418"/>
                </a:cubicBezTo>
                <a:lnTo>
                  <a:pt x="0" y="4912550"/>
                </a:lnTo>
                <a:lnTo>
                  <a:pt x="0" y="4527278"/>
                </a:lnTo>
                <a:cubicBezTo>
                  <a:pt x="1479826" y="3657890"/>
                  <a:pt x="6881191" y="823352"/>
                  <a:pt x="8878957" y="116017"/>
                </a:cubicBezTo>
                <a:cubicBezTo>
                  <a:pt x="9086022" y="44579"/>
                  <a:pt x="9280888" y="8088"/>
                  <a:pt x="9464919" y="120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Candara Light" panose="020E0502030303020204" pitchFamily="34" charset="0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5781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막힌 원호 14">
            <a:extLst>
              <a:ext uri="{FF2B5EF4-FFF2-40B4-BE49-F238E27FC236}">
                <a16:creationId xmlns:a16="http://schemas.microsoft.com/office/drawing/2014/main" id="{AD3D7A6C-39E8-472B-A1DF-8C392B48F32E}"/>
              </a:ext>
            </a:extLst>
          </p:cNvPr>
          <p:cNvSpPr/>
          <p:nvPr userDrawn="1"/>
        </p:nvSpPr>
        <p:spPr>
          <a:xfrm>
            <a:off x="4116000" y="1685173"/>
            <a:ext cx="3960000" cy="3960000"/>
          </a:xfrm>
          <a:prstGeom prst="blockArc">
            <a:avLst>
              <a:gd name="adj1" fmla="val 13437054"/>
              <a:gd name="adj2" fmla="val 7644143"/>
              <a:gd name="adj3" fmla="val 139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Candara Light" panose="020E0502030303020204" pitchFamily="34" charset="0"/>
            </a:endParaRPr>
          </a:p>
        </p:txBody>
      </p:sp>
      <p:grpSp>
        <p:nvGrpSpPr>
          <p:cNvPr id="2" name="Graphic 14">
            <a:extLst>
              <a:ext uri="{FF2B5EF4-FFF2-40B4-BE49-F238E27FC236}">
                <a16:creationId xmlns:a16="http://schemas.microsoft.com/office/drawing/2014/main" id="{574A4730-E945-40DA-98FE-074CAF0BC172}"/>
              </a:ext>
            </a:extLst>
          </p:cNvPr>
          <p:cNvGrpSpPr/>
          <p:nvPr userDrawn="1"/>
        </p:nvGrpSpPr>
        <p:grpSpPr>
          <a:xfrm>
            <a:off x="706765" y="2182975"/>
            <a:ext cx="4655267" cy="3661447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6902B03-559F-4582-8CDD-F424FB866666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ndara Light" panose="020E0502030303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D2A55EF-EA61-4C4A-92DD-86304E07C59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ndara Light" panose="020E0502030303020204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0FE964E-4E38-4DF3-A248-638EEA01D556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ndara Light" panose="020E0502030303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C8D67B1-E940-41EA-A352-4728972675B9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ndara Light" panose="020E050203030302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0807B0C-F30F-42DB-9CED-BC26DE3461C1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ndara Light" panose="020E0502030303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D1B7001-E9CA-495F-8123-F35A5D3D7E36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ndara Light" panose="020E050203030302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5A0B8B-1531-45AB-A33D-2AFD44D40BF8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ndara Light" panose="020E050203030302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7255E8D-F98D-4E2C-974B-A7688F1CE2D2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ndara Light" panose="020E0502030303020204" pitchFamily="34" charset="0"/>
              </a:endParaRPr>
            </a:p>
          </p:txBody>
        </p:sp>
      </p:grpSp>
      <p:sp>
        <p:nvSpPr>
          <p:cNvPr id="13" name="그림 개체 틀 2">
            <a:extLst>
              <a:ext uri="{FF2B5EF4-FFF2-40B4-BE49-F238E27FC236}">
                <a16:creationId xmlns:a16="http://schemas.microsoft.com/office/drawing/2014/main" id="{06C5DD93-BCBF-45DC-BFD1-2CC92CB2A03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25512" y="2339129"/>
            <a:ext cx="4422763" cy="25454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Candara Light" panose="020E0502030303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DCD1E72-FB7F-47B3-B742-49359D3555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Candara Light" panose="020E05020303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Candara Light" panose="020E05020303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Candara Light" panose="020E05020303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 dirty="0">
              <a:latin typeface="Candara Light" panose="020E0502030303020204" pitchFamily="34" charset="0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 dirty="0">
              <a:solidFill>
                <a:schemeClr val="tx1">
                  <a:lumMod val="85000"/>
                  <a:lumOff val="15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Candara Light" panose="020E0502030303020204" pitchFamily="34" charset="0"/>
                <a:cs typeface="Calibri" panose="020F0502020204030204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Candara Light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235185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Candara Light" panose="020E0502030303020204" pitchFamily="34" charset="0"/>
                <a:cs typeface="Calibri" panose="020F0502020204030204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Candara Light" panose="020E0502030303020204" pitchFamily="34" charset="0"/>
                <a:cs typeface="Calibri" panose="020F0502020204030204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Candara Light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Candara Light" panose="020E0502030303020204" pitchFamily="34" charset="0"/>
                <a:cs typeface="Calibri" panose="020F0502020204030204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Candara Light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665768"/>
            <a:ext cx="271729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Candara Light" panose="020E0502030303020204" pitchFamily="34" charset="0"/>
                <a:ea typeface="+mn-ea"/>
                <a:cs typeface="Calibri" panose="020F0502020204030204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Candara Light" panose="020E0502030303020204" pitchFamily="34" charset="0"/>
                <a:ea typeface="+mn-ea"/>
                <a:cs typeface="Calibri" panose="020F0502020204030204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3117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39750" y="2564904"/>
            <a:ext cx="4512501" cy="13976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baseline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altLang="ko-KR" sz="48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839552" y="4005064"/>
            <a:ext cx="4512501" cy="641571"/>
          </a:xfrm>
          <a:prstGeom prst="rect">
            <a:avLst/>
          </a:prstGeom>
        </p:spPr>
        <p:txBody>
          <a:bodyPr anchor="ctr"/>
          <a:lstStyle>
            <a:lvl1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baseline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sp>
        <p:nvSpPr>
          <p:cNvPr id="3" name="Oval 2"/>
          <p:cNvSpPr/>
          <p:nvPr userDrawn="1"/>
        </p:nvSpPr>
        <p:spPr>
          <a:xfrm>
            <a:off x="3972264" y="1328267"/>
            <a:ext cx="4320480" cy="4320480"/>
          </a:xfrm>
          <a:prstGeom prst="ellipse">
            <a:avLst/>
          </a:prstGeom>
          <a:noFill/>
          <a:ln w="158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13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65067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914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59563" y="164638"/>
            <a:ext cx="1003243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59563" y="932723"/>
            <a:ext cx="1003243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2002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9BFB55-A802-447E-A910-BBD71F405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ndara Light" panose="020E0502030303020204" pitchFamily="34" charset="0"/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6457B7BB-CD07-47C5-9965-2FA032CA8D5B}"/>
              </a:ext>
            </a:extLst>
          </p:cNvPr>
          <p:cNvSpPr/>
          <p:nvPr userDrawn="1"/>
        </p:nvSpPr>
        <p:spPr>
          <a:xfrm flipH="1">
            <a:off x="8052179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ndara Light" panose="020E0502030303020204" pitchFamily="34" charset="0"/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B81EF693-46E2-4180-A982-14109E40CB06}"/>
              </a:ext>
            </a:extLst>
          </p:cNvPr>
          <p:cNvSpPr/>
          <p:nvPr userDrawn="1"/>
        </p:nvSpPr>
        <p:spPr>
          <a:xfrm rot="10800000" flipH="1">
            <a:off x="5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78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64638"/>
            <a:ext cx="1176062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932723"/>
            <a:ext cx="1176062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7845489-B228-40CA-99BD-CBA41EE6F99E}"/>
              </a:ext>
            </a:extLst>
          </p:cNvPr>
          <p:cNvSpPr/>
          <p:nvPr userDrawn="1"/>
        </p:nvSpPr>
        <p:spPr>
          <a:xfrm>
            <a:off x="0" y="1412776"/>
            <a:ext cx="12192000" cy="54452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58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72920181-2924-4E1F-891D-E75A99509C25}"/>
              </a:ext>
            </a:extLst>
          </p:cNvPr>
          <p:cNvSpPr/>
          <p:nvPr userDrawn="1"/>
        </p:nvSpPr>
        <p:spPr>
          <a:xfrm>
            <a:off x="-1" y="0"/>
            <a:ext cx="428723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Calibri Light" panose="020F0302020204030204" pitchFamily="34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205317" y="535021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467228" y="4260715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88133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9BAD97-9E38-CA17-B3FB-2F6ACEAB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71FCD182-1385-4681-AC38-A4B797D7FF74}" type="datetimeFigureOut">
              <a:rPr lang="ru-UA" smtClean="0"/>
              <a:pPr/>
              <a:t>03/26/2026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ADD8C2-83C7-31A2-18AF-C3EF61211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6CC642-D483-63A0-9602-81429F47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CBB51C21-F323-4A9C-A6CA-12F6CA8FC2F3}" type="slidenum">
              <a:rPr lang="ru-UA" smtClean="0"/>
              <a:pPr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8933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784FF6-A115-18D9-A890-4E6005566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671583-0115-9A42-10EC-16E38450964A}"/>
              </a:ext>
            </a:extLst>
          </p:cNvPr>
          <p:cNvSpPr/>
          <p:nvPr userDrawn="1"/>
        </p:nvSpPr>
        <p:spPr>
          <a:xfrm>
            <a:off x="0" y="0"/>
            <a:ext cx="12189867" cy="6858000"/>
          </a:xfrm>
          <a:prstGeom prst="rect">
            <a:avLst/>
          </a:prstGeom>
          <a:gradFill>
            <a:gsLst>
              <a:gs pos="0">
                <a:srgbClr val="FAF9F5"/>
              </a:gs>
              <a:gs pos="0">
                <a:srgbClr val="FDFCFA">
                  <a:alpha val="73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1800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37D23-59BE-0DE2-1699-3A30C2324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593"/>
            <a:ext cx="10515600" cy="466148"/>
          </a:xfrm>
        </p:spPr>
        <p:txBody>
          <a:bodyPr>
            <a:noAutofit/>
          </a:bodyPr>
          <a:lstStyle>
            <a:lvl1pPr>
              <a:defRPr sz="4000" b="1">
                <a:latin typeface="Calibri Light" panose="020F03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4FC51-F702-328E-86D5-7E2EB0A54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 err="1"/>
              <a:t>Четвертый</a:t>
            </a:r>
            <a:r>
              <a:rPr lang="ru-RU" dirty="0"/>
              <a:t> уровень</a:t>
            </a:r>
          </a:p>
          <a:p>
            <a:pPr lvl="4"/>
            <a:r>
              <a:rPr lang="ru-RU" dirty="0"/>
              <a:t>Пятый уровень</a:t>
            </a: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315A33-3BA1-9D00-CCB0-A62D0DADC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71FCD182-1385-4681-AC38-A4B797D7FF74}" type="datetimeFigureOut">
              <a:rPr lang="ru-UA" smtClean="0"/>
              <a:pPr/>
              <a:t>03/26/2026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B9138D-6849-3697-A13A-78D1B686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3E4A9D-D317-5453-AD20-457FC6F12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CBB51C21-F323-4A9C-A6CA-12F6CA8FC2F3}" type="slidenum">
              <a:rPr lang="ru-UA" smtClean="0"/>
              <a:pPr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3628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7" y="919717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7" y="4795284"/>
            <a:ext cx="8504275" cy="1084523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>
                <a:latin typeface="Calibri Light" panose="020F03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4"/>
            <a:ext cx="2426447" cy="367841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3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05903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CFCC1798-1F59-4BD4-8D56-B8D785B67E63}"/>
              </a:ext>
            </a:extLst>
          </p:cNvPr>
          <p:cNvSpPr/>
          <p:nvPr userDrawn="1"/>
        </p:nvSpPr>
        <p:spPr>
          <a:xfrm rot="16200000">
            <a:off x="3691828" y="3773529"/>
            <a:ext cx="1520013" cy="152001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 Light" panose="020E0502030303020204" pitchFamily="34" charset="0"/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2D148F3-31C7-4439-A557-87B8F4D52907}"/>
              </a:ext>
            </a:extLst>
          </p:cNvPr>
          <p:cNvSpPr/>
          <p:nvPr userDrawn="1"/>
        </p:nvSpPr>
        <p:spPr>
          <a:xfrm rot="5400000">
            <a:off x="531224" y="490231"/>
            <a:ext cx="1520013" cy="152001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 Light" panose="020E0502030303020204" pitchFamily="34" charset="0"/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5D79D5F1-A444-4D42-A6BC-B70529E1491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486" y="612476"/>
            <a:ext cx="4399471" cy="45202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Candara Light" panose="020E0502030303020204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4C200A-24A8-43AD-A980-E284C50657F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113634" cy="6858000"/>
          </a:xfrm>
          <a:custGeom>
            <a:avLst/>
            <a:gdLst>
              <a:gd name="connsiteX0" fmla="*/ 0 w 3658111"/>
              <a:gd name="connsiteY0" fmla="*/ 0 h 6858000"/>
              <a:gd name="connsiteX1" fmla="*/ 3658111 w 3658111"/>
              <a:gd name="connsiteY1" fmla="*/ 0 h 6858000"/>
              <a:gd name="connsiteX2" fmla="*/ 3658111 w 3658111"/>
              <a:gd name="connsiteY2" fmla="*/ 6858000 h 6858000"/>
              <a:gd name="connsiteX3" fmla="*/ 0 w 3658111"/>
              <a:gd name="connsiteY3" fmla="*/ 6858000 h 6858000"/>
              <a:gd name="connsiteX4" fmla="*/ 0 w 3658111"/>
              <a:gd name="connsiteY4" fmla="*/ 0 h 6858000"/>
              <a:gd name="connsiteX0" fmla="*/ 0 w 6113634"/>
              <a:gd name="connsiteY0" fmla="*/ 0 h 6878548"/>
              <a:gd name="connsiteX1" fmla="*/ 3658111 w 6113634"/>
              <a:gd name="connsiteY1" fmla="*/ 0 h 6878548"/>
              <a:gd name="connsiteX2" fmla="*/ 6113634 w 6113634"/>
              <a:gd name="connsiteY2" fmla="*/ 6878548 h 6878548"/>
              <a:gd name="connsiteX3" fmla="*/ 0 w 6113634"/>
              <a:gd name="connsiteY3" fmla="*/ 6858000 h 6878548"/>
              <a:gd name="connsiteX4" fmla="*/ 0 w 6113634"/>
              <a:gd name="connsiteY4" fmla="*/ 0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3634" h="6878548">
                <a:moveTo>
                  <a:pt x="0" y="0"/>
                </a:moveTo>
                <a:lnTo>
                  <a:pt x="3658111" y="0"/>
                </a:lnTo>
                <a:lnTo>
                  <a:pt x="6113634" y="687854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Candara Light" panose="020E05020303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786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BCEFD9-B163-48A4-AE71-5462FF7934D4}"/>
              </a:ext>
            </a:extLst>
          </p:cNvPr>
          <p:cNvSpPr/>
          <p:nvPr userDrawn="1"/>
        </p:nvSpPr>
        <p:spPr>
          <a:xfrm>
            <a:off x="-1" y="828942"/>
            <a:ext cx="4862557" cy="16637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 Light" panose="020E0502030303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03221" y="-3827"/>
            <a:ext cx="2666667" cy="5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ndara Light" panose="020E0502030303020204" pitchFamily="34" charset="0"/>
                <a:cs typeface="Calibri" panose="020F0502020204030204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1CC093B-6E45-4870-AFC9-7DA7E6943FE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74835" y="1488113"/>
            <a:ext cx="2666667" cy="5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ndara Light" panose="020E0502030303020204" pitchFamily="34" charset="0"/>
                <a:cs typeface="Calibri" panose="020F0502020204030204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750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90" r:id="rId5"/>
    <p:sldLayoutId id="2147483678" r:id="rId6"/>
    <p:sldLayoutId id="2147483680" r:id="rId7"/>
    <p:sldLayoutId id="2147483692" r:id="rId8"/>
    <p:sldLayoutId id="2147483682" r:id="rId9"/>
    <p:sldLayoutId id="2147483693" r:id="rId10"/>
    <p:sldLayoutId id="2147483684" r:id="rId11"/>
    <p:sldLayoutId id="2147483694" r:id="rId12"/>
    <p:sldLayoutId id="2147483686" r:id="rId13"/>
    <p:sldLayoutId id="2147483689" r:id="rId14"/>
    <p:sldLayoutId id="2147483687" r:id="rId15"/>
    <p:sldLayoutId id="2147483688" r:id="rId16"/>
    <p:sldLayoutId id="2147483671" r:id="rId17"/>
    <p:sldLayoutId id="2147483672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3" r:id="rId26"/>
    <p:sldLayoutId id="2147483704" r:id="rId27"/>
    <p:sldLayoutId id="2147483705" r:id="rId28"/>
    <p:sldLayoutId id="2147483708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590.png"/><Relationship Id="rId4" Type="http://schemas.openxmlformats.org/officeDocument/2006/relationships/image" Target="../media/image5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7" Type="http://schemas.openxmlformats.org/officeDocument/2006/relationships/image" Target="../media/image99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02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oic.in.ua/" TargetMode="External"/><Relationship Id="rId3" Type="http://schemas.openxmlformats.org/officeDocument/2006/relationships/image" Target="../media/image19.jpeg"/><Relationship Id="rId7" Type="http://schemas.openxmlformats.org/officeDocument/2006/relationships/hyperlink" Target="NULL" TargetMode="External"/><Relationship Id="rId12" Type="http://schemas.openxmlformats.org/officeDocument/2006/relationships/image" Target="../media/image1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hyperlink" Target="NULL" TargetMode="External"/><Relationship Id="rId11" Type="http://schemas.openxmlformats.org/officeDocument/2006/relationships/image" Target="../media/image109.png"/><Relationship Id="rId5" Type="http://schemas.openxmlformats.org/officeDocument/2006/relationships/image" Target="../media/image106.png"/><Relationship Id="rId10" Type="http://schemas.openxmlformats.org/officeDocument/2006/relationships/image" Target="../media/image108.png"/><Relationship Id="rId4" Type="http://schemas.openxmlformats.org/officeDocument/2006/relationships/image" Target="../media/image105.jpeg"/><Relationship Id="rId9" Type="http://schemas.openxmlformats.org/officeDocument/2006/relationships/image" Target="../media/image10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ho.int/publications/i/item/9789240051065" TargetMode="External"/><Relationship Id="rId5" Type="http://schemas.openxmlformats.org/officeDocument/2006/relationships/hyperlink" Target="https://www.who.int/publications/i/item/9789240051041" TargetMode="External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1096FE-E1E9-1F1C-3C2C-8A66888DF578}"/>
              </a:ext>
            </a:extLst>
          </p:cNvPr>
          <p:cNvSpPr txBox="1">
            <a:spLocks/>
          </p:cNvSpPr>
          <p:nvPr/>
        </p:nvSpPr>
        <p:spPr>
          <a:xfrm>
            <a:off x="6332955" y="1447508"/>
            <a:ext cx="4730613" cy="2153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ru-RU" sz="3200" b="1" dirty="0">
                <a:latin typeface="Candara Light" panose="020E0502030303020204" pitchFamily="34" charset="0"/>
              </a:rPr>
              <a:t>Як </a:t>
            </a:r>
            <a:r>
              <a:rPr lang="ru-RU" sz="3200" b="1" dirty="0" err="1">
                <a:latin typeface="Candara Light" panose="020E0502030303020204" pitchFamily="34" charset="0"/>
              </a:rPr>
              <a:t>упровадити</a:t>
            </a:r>
            <a:r>
              <a:rPr lang="ru-RU" sz="3200" b="1" dirty="0">
                <a:latin typeface="Candara Light" panose="020E0502030303020204" pitchFamily="34" charset="0"/>
              </a:rPr>
              <a:t> </a:t>
            </a:r>
            <a:r>
              <a:rPr lang="ru-RU" sz="3200" b="1" dirty="0" err="1">
                <a:latin typeface="Candara Light" panose="020E0502030303020204" pitchFamily="34" charset="0"/>
              </a:rPr>
              <a:t>професійний</a:t>
            </a:r>
            <a:r>
              <a:rPr lang="ru-RU" sz="3200" b="1" dirty="0">
                <a:latin typeface="Candara Light" panose="020E0502030303020204" pitchFamily="34" charset="0"/>
              </a:rPr>
              <a:t> </a:t>
            </a:r>
            <a:r>
              <a:rPr lang="ru-RU" sz="3200" b="1" dirty="0" err="1">
                <a:latin typeface="Candara Light" panose="020E0502030303020204" pitchFamily="34" charset="0"/>
              </a:rPr>
              <a:t>медичний</a:t>
            </a:r>
            <a:r>
              <a:rPr lang="ru-RU" sz="3200" b="1" dirty="0">
                <a:latin typeface="Candara Light" panose="020E0502030303020204" pitchFamily="34" charset="0"/>
              </a:rPr>
              <a:t> </a:t>
            </a:r>
            <a:r>
              <a:rPr lang="ru-RU" sz="3200" b="1" dirty="0" err="1">
                <a:latin typeface="Candara Light" panose="020E0502030303020204" pitchFamily="34" charset="0"/>
              </a:rPr>
              <a:t>клінінг</a:t>
            </a:r>
            <a:endParaRPr lang="ru-RU" sz="3200" b="1" dirty="0">
              <a:latin typeface="Candara Light" panose="020E0502030303020204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9C41D94-F2A8-0BFC-0FB3-DB2A4C6D2837}"/>
              </a:ext>
            </a:extLst>
          </p:cNvPr>
          <p:cNvSpPr txBox="1">
            <a:spLocks/>
          </p:cNvSpPr>
          <p:nvPr/>
        </p:nvSpPr>
        <p:spPr>
          <a:xfrm>
            <a:off x="6444921" y="3429000"/>
            <a:ext cx="4118678" cy="1204642"/>
          </a:xfr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400" b="1" dirty="0">
                <a:latin typeface="Candara Light" panose="020E0502030303020204" pitchFamily="34" charset="0"/>
                <a:cs typeface="Segoe UI"/>
              </a:rPr>
              <a:t>Людмила КАТРЕЧА</a:t>
            </a:r>
            <a:endParaRPr lang="en-US" sz="2400" b="1" dirty="0">
              <a:latin typeface="Candara Light" panose="020E0502030303020204" pitchFamily="34" charset="0"/>
              <a:cs typeface="Segoe UI"/>
            </a:endParaRPr>
          </a:p>
          <a:p>
            <a:pPr marL="0" indent="0">
              <a:buNone/>
            </a:pPr>
            <a:r>
              <a:rPr lang="uk-UA" sz="2400" dirty="0">
                <a:latin typeface="Candara Light" panose="020E0502030303020204" pitchFamily="34" charset="0"/>
                <a:cs typeface="Segoe UI"/>
              </a:rPr>
              <a:t>Керівник ГО «Сервіс організації інфекційного контролю» (СОІК)</a:t>
            </a:r>
            <a:endParaRPr lang="en-US" sz="2400" dirty="0">
              <a:latin typeface="Candara Light" panose="020E0502030303020204" pitchFamily="34" charset="0"/>
              <a:cs typeface="Segoe U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5275CB-6645-2574-E380-97EA0EA3E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4" y="1426316"/>
            <a:ext cx="5363323" cy="3524742"/>
          </a:xfrm>
          <a:prstGeom prst="rect">
            <a:avLst/>
          </a:prstGeom>
        </p:spPr>
      </p:pic>
      <p:pic>
        <p:nvPicPr>
          <p:cNvPr id="8" name="Picture 6" descr="H:\NEW SOIC\Логотипи, листівки\logo_soik.jpg">
            <a:extLst>
              <a:ext uri="{FF2B5EF4-FFF2-40B4-BE49-F238E27FC236}">
                <a16:creationId xmlns:a16="http://schemas.microsoft.com/office/drawing/2014/main" id="{0873189E-79A5-39CB-42A0-B5B2B3A9F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044" y="119397"/>
            <a:ext cx="935038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1C1140-DAB0-AE06-2BC4-3EC6EE3E9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3" y="238289"/>
            <a:ext cx="2381188" cy="697254"/>
          </a:xfrm>
          <a:prstGeom prst="rect">
            <a:avLst/>
          </a:prstGeom>
        </p:spPr>
      </p:pic>
      <p:sp>
        <p:nvSpPr>
          <p:cNvPr id="15" name="Freeform: Shape 3">
            <a:extLst>
              <a:ext uri="{FF2B5EF4-FFF2-40B4-BE49-F238E27FC236}">
                <a16:creationId xmlns:a16="http://schemas.microsoft.com/office/drawing/2014/main" id="{A145F580-7EC0-541D-8D45-E6C216E34C99}"/>
              </a:ext>
            </a:extLst>
          </p:cNvPr>
          <p:cNvSpPr/>
          <p:nvPr/>
        </p:nvSpPr>
        <p:spPr>
          <a:xfrm rot="60000">
            <a:off x="15933" y="5348457"/>
            <a:ext cx="12250881" cy="1932806"/>
          </a:xfrm>
          <a:custGeom>
            <a:avLst/>
            <a:gdLst>
              <a:gd name="connsiteX0" fmla="*/ 6684855 w 12250881"/>
              <a:gd name="connsiteY0" fmla="*/ 4153 h 1932806"/>
              <a:gd name="connsiteX1" fmla="*/ 12250881 w 12250881"/>
              <a:gd name="connsiteY1" fmla="*/ 813292 h 1932806"/>
              <a:gd name="connsiteX2" fmla="*/ 145698 w 12250881"/>
              <a:gd name="connsiteY2" fmla="*/ 1866080 h 1932806"/>
              <a:gd name="connsiteX3" fmla="*/ 4956 w 12250881"/>
              <a:gd name="connsiteY3" fmla="*/ 1932806 h 1932806"/>
              <a:gd name="connsiteX4" fmla="*/ 0 w 12250881"/>
              <a:gd name="connsiteY4" fmla="*/ 1648899 h 1932806"/>
              <a:gd name="connsiteX5" fmla="*/ 53621 w 12250881"/>
              <a:gd name="connsiteY5" fmla="*/ 1623443 h 1932806"/>
              <a:gd name="connsiteX6" fmla="*/ 5856372 w 12250881"/>
              <a:gd name="connsiteY6" fmla="*/ 61303 h 1932806"/>
              <a:gd name="connsiteX7" fmla="*/ 6684855 w 12250881"/>
              <a:gd name="connsiteY7" fmla="*/ 4153 h 193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50881" h="1932806">
                <a:moveTo>
                  <a:pt x="6684855" y="4153"/>
                </a:moveTo>
                <a:cubicBezTo>
                  <a:pt x="8689764" y="-49420"/>
                  <a:pt x="11115635" y="426044"/>
                  <a:pt x="12250881" y="813292"/>
                </a:cubicBezTo>
                <a:cubicBezTo>
                  <a:pt x="8191789" y="-341690"/>
                  <a:pt x="3979754" y="101896"/>
                  <a:pt x="145698" y="1866080"/>
                </a:cubicBezTo>
                <a:lnTo>
                  <a:pt x="4956" y="1932806"/>
                </a:lnTo>
                <a:lnTo>
                  <a:pt x="0" y="1648899"/>
                </a:lnTo>
                <a:lnTo>
                  <a:pt x="53621" y="1623443"/>
                </a:lnTo>
                <a:cubicBezTo>
                  <a:pt x="1848851" y="801852"/>
                  <a:pt x="3850628" y="250487"/>
                  <a:pt x="5856372" y="61303"/>
                </a:cubicBezTo>
                <a:cubicBezTo>
                  <a:pt x="6120615" y="30257"/>
                  <a:pt x="6398439" y="11807"/>
                  <a:pt x="6684855" y="415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 Light" panose="020E0502030303020204" pitchFamily="34" charset="0"/>
            </a:endParaRPr>
          </a:p>
        </p:txBody>
      </p:sp>
      <p:sp>
        <p:nvSpPr>
          <p:cNvPr id="16" name="Freeform: Shape 4">
            <a:extLst>
              <a:ext uri="{FF2B5EF4-FFF2-40B4-BE49-F238E27FC236}">
                <a16:creationId xmlns:a16="http://schemas.microsoft.com/office/drawing/2014/main" id="{1444C517-644D-EA10-B7C0-3BD2248A6293}"/>
              </a:ext>
            </a:extLst>
          </p:cNvPr>
          <p:cNvSpPr/>
          <p:nvPr/>
        </p:nvSpPr>
        <p:spPr>
          <a:xfrm>
            <a:off x="4954" y="5638497"/>
            <a:ext cx="12192000" cy="2256577"/>
          </a:xfrm>
          <a:custGeom>
            <a:avLst/>
            <a:gdLst>
              <a:gd name="connsiteX0" fmla="*/ 7971277 w 12294504"/>
              <a:gd name="connsiteY0" fmla="*/ 36 h 2256577"/>
              <a:gd name="connsiteX1" fmla="*/ 12017617 w 12294504"/>
              <a:gd name="connsiteY1" fmla="*/ 537122 h 2256577"/>
              <a:gd name="connsiteX2" fmla="*/ 12294504 w 12294504"/>
              <a:gd name="connsiteY2" fmla="*/ 617617 h 2256577"/>
              <a:gd name="connsiteX3" fmla="*/ 12294504 w 12294504"/>
              <a:gd name="connsiteY3" fmla="*/ 2256577 h 2256577"/>
              <a:gd name="connsiteX4" fmla="*/ 0 w 12294504"/>
              <a:gd name="connsiteY4" fmla="*/ 2256577 h 2256577"/>
              <a:gd name="connsiteX5" fmla="*/ 128960 w 12294504"/>
              <a:gd name="connsiteY5" fmla="*/ 2175315 h 2256577"/>
              <a:gd name="connsiteX6" fmla="*/ 6572316 w 12294504"/>
              <a:gd name="connsiteY6" fmla="*/ 66838 h 2256577"/>
              <a:gd name="connsiteX7" fmla="*/ 7971277 w 12294504"/>
              <a:gd name="connsiteY7" fmla="*/ 36 h 225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94504" h="2256577">
                <a:moveTo>
                  <a:pt x="7971277" y="36"/>
                </a:moveTo>
                <a:cubicBezTo>
                  <a:pt x="9360944" y="-3013"/>
                  <a:pt x="10719477" y="182904"/>
                  <a:pt x="12017617" y="537122"/>
                </a:cubicBezTo>
                <a:lnTo>
                  <a:pt x="12294504" y="617617"/>
                </a:lnTo>
                <a:lnTo>
                  <a:pt x="12294504" y="2256577"/>
                </a:lnTo>
                <a:lnTo>
                  <a:pt x="0" y="2256577"/>
                </a:lnTo>
                <a:lnTo>
                  <a:pt x="128960" y="2175315"/>
                </a:lnTo>
                <a:cubicBezTo>
                  <a:pt x="2040772" y="1028220"/>
                  <a:pt x="4227026" y="285705"/>
                  <a:pt x="6572316" y="66838"/>
                </a:cubicBezTo>
                <a:cubicBezTo>
                  <a:pt x="7041374" y="23065"/>
                  <a:pt x="7508055" y="1053"/>
                  <a:pt x="7971277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 Light" panose="020E0502030303020204" pitchFamily="34" charset="0"/>
            </a:endParaRPr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0056409B-E0D8-66EE-75E1-CD502BF7CE11}"/>
              </a:ext>
            </a:extLst>
          </p:cNvPr>
          <p:cNvSpPr/>
          <p:nvPr/>
        </p:nvSpPr>
        <p:spPr>
          <a:xfrm>
            <a:off x="262129" y="5686097"/>
            <a:ext cx="11934824" cy="2208977"/>
          </a:xfrm>
          <a:custGeom>
            <a:avLst/>
            <a:gdLst>
              <a:gd name="connsiteX0" fmla="*/ 7971277 w 12294504"/>
              <a:gd name="connsiteY0" fmla="*/ 36 h 2256577"/>
              <a:gd name="connsiteX1" fmla="*/ 12017617 w 12294504"/>
              <a:gd name="connsiteY1" fmla="*/ 537122 h 2256577"/>
              <a:gd name="connsiteX2" fmla="*/ 12294504 w 12294504"/>
              <a:gd name="connsiteY2" fmla="*/ 617617 h 2256577"/>
              <a:gd name="connsiteX3" fmla="*/ 12294504 w 12294504"/>
              <a:gd name="connsiteY3" fmla="*/ 2256577 h 2256577"/>
              <a:gd name="connsiteX4" fmla="*/ 0 w 12294504"/>
              <a:gd name="connsiteY4" fmla="*/ 2256577 h 2256577"/>
              <a:gd name="connsiteX5" fmla="*/ 128960 w 12294504"/>
              <a:gd name="connsiteY5" fmla="*/ 2175315 h 2256577"/>
              <a:gd name="connsiteX6" fmla="*/ 6572316 w 12294504"/>
              <a:gd name="connsiteY6" fmla="*/ 66838 h 2256577"/>
              <a:gd name="connsiteX7" fmla="*/ 7971277 w 12294504"/>
              <a:gd name="connsiteY7" fmla="*/ 36 h 225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94504" h="2256577">
                <a:moveTo>
                  <a:pt x="7971277" y="36"/>
                </a:moveTo>
                <a:cubicBezTo>
                  <a:pt x="9360944" y="-3013"/>
                  <a:pt x="10719477" y="182904"/>
                  <a:pt x="12017617" y="537122"/>
                </a:cubicBezTo>
                <a:lnTo>
                  <a:pt x="12294504" y="617617"/>
                </a:lnTo>
                <a:lnTo>
                  <a:pt x="12294504" y="2256577"/>
                </a:lnTo>
                <a:lnTo>
                  <a:pt x="0" y="2256577"/>
                </a:lnTo>
                <a:lnTo>
                  <a:pt x="128960" y="2175315"/>
                </a:lnTo>
                <a:cubicBezTo>
                  <a:pt x="2040772" y="1028220"/>
                  <a:pt x="4227026" y="285705"/>
                  <a:pt x="6572316" y="66838"/>
                </a:cubicBezTo>
                <a:cubicBezTo>
                  <a:pt x="7041374" y="23065"/>
                  <a:pt x="7508055" y="1053"/>
                  <a:pt x="7971277" y="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 Light" panose="020E05020303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B432AC-B747-D34E-6A6A-1CE7D9DADAC1}"/>
              </a:ext>
            </a:extLst>
          </p:cNvPr>
          <p:cNvSpPr txBox="1"/>
          <p:nvPr/>
        </p:nvSpPr>
        <p:spPr>
          <a:xfrm>
            <a:off x="3351823" y="402250"/>
            <a:ext cx="61861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 err="1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Конгрес</a:t>
            </a:r>
            <a:r>
              <a:rPr lang="ru-RU" sz="2400" b="0" i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«</a:t>
            </a:r>
            <a:r>
              <a:rPr lang="ru-RU" sz="2400" b="0" i="0" dirty="0" err="1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Лідерство</a:t>
            </a:r>
            <a:r>
              <a:rPr lang="ru-RU" sz="2400" b="0" i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в </a:t>
            </a:r>
            <a:r>
              <a:rPr lang="ru-RU" sz="2400" b="0" i="0" dirty="0" err="1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медсестринстві</a:t>
            </a:r>
            <a:r>
              <a:rPr lang="ru-RU" sz="2400" b="0" i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— 2026»</a:t>
            </a:r>
            <a:endParaRPr lang="uk-UA" sz="2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59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Місце для тексту 7">
            <a:extLst>
              <a:ext uri="{FF2B5EF4-FFF2-40B4-BE49-F238E27FC236}">
                <a16:creationId xmlns:a16="http://schemas.microsoft.com/office/drawing/2014/main" id="{4804D936-1D89-4C93-8B4C-A61B718ECB7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80294" y="423863"/>
            <a:ext cx="10031412" cy="7683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Aft>
                <a:spcPts val="1351"/>
              </a:spcAft>
              <a:buNone/>
            </a:pPr>
            <a:r>
              <a:rPr lang="ru-RU" sz="3200" b="1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Очищення</a:t>
            </a:r>
            <a:r>
              <a:rPr lang="ru-RU" sz="32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3200" b="1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навколишнього</a:t>
            </a:r>
            <a:r>
              <a:rPr lang="ru-RU" sz="32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3200" b="1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середовища</a:t>
            </a:r>
            <a:r>
              <a:rPr lang="ru-RU" sz="32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в </a:t>
            </a:r>
            <a:r>
              <a:rPr lang="ru-RU" sz="3200" b="1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глобальних</a:t>
            </a:r>
            <a:r>
              <a:rPr lang="ru-RU" sz="32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закладах </a:t>
            </a:r>
            <a:r>
              <a:rPr lang="ru-RU" sz="3200" b="1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охорони</a:t>
            </a:r>
            <a:r>
              <a:rPr lang="ru-RU" sz="32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3200" b="1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здоров'я</a:t>
            </a:r>
            <a:endParaRPr lang="ru-RU" sz="3200" b="1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BF920-641F-5EA9-8C1B-716AFA0064CD}"/>
              </a:ext>
            </a:extLst>
          </p:cNvPr>
          <p:cNvSpPr txBox="1"/>
          <p:nvPr/>
        </p:nvSpPr>
        <p:spPr>
          <a:xfrm>
            <a:off x="911424" y="4677139"/>
            <a:ext cx="5568619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uk-UA" sz="2400" dirty="0">
                <a:solidFill>
                  <a:srgbClr val="222222"/>
                </a:solidFill>
                <a:latin typeface="Candara Light" panose="020E0502030303020204" pitchFamily="34" charset="0"/>
              </a:rPr>
              <a:t>Додаток A – Оцінка ризику для визначення методу та частоти очищення навколишнього середовища</a:t>
            </a:r>
            <a:endParaRPr lang="en-US" sz="2400" dirty="0">
              <a:solidFill>
                <a:srgbClr val="222222"/>
              </a:solidFill>
              <a:latin typeface="Candara Light" panose="020E0502030303020204" pitchFamily="34" charset="0"/>
            </a:endParaRPr>
          </a:p>
          <a:p>
            <a:pPr algn="l"/>
            <a:endParaRPr lang="en-US" sz="2400" dirty="0">
              <a:solidFill>
                <a:srgbClr val="222222"/>
              </a:solidFill>
              <a:latin typeface="Candara Light" panose="020E0502030303020204" pitchFamily="34" charset="0"/>
            </a:endParaRPr>
          </a:p>
          <a:p>
            <a:pPr algn="l"/>
            <a:r>
              <a:rPr lang="en-US" sz="2400" dirty="0">
                <a:solidFill>
                  <a:srgbClr val="222222"/>
                </a:solidFill>
                <a:latin typeface="Candara Light" panose="020E0502030303020204" pitchFamily="34" charset="0"/>
              </a:rPr>
              <a:t>https://bit.ly/4fnD9Z1</a:t>
            </a:r>
            <a:endParaRPr lang="uk-UA" sz="2400" dirty="0">
              <a:solidFill>
                <a:srgbClr val="222222"/>
              </a:solidFill>
              <a:latin typeface="Candara Light" panose="020E0502030303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3087CE-5550-55F6-E547-FBCCD7E01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5" y="1940835"/>
            <a:ext cx="3096345" cy="23368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B6421D-B79A-CC5A-8283-7F7662916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88" y="1938477"/>
            <a:ext cx="439248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86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1504F2-0198-5464-0C36-3EF270782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41" y="587666"/>
            <a:ext cx="10895397" cy="5677713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E9000DB4-AC88-922F-B964-FB194120B707}"/>
              </a:ext>
            </a:extLst>
          </p:cNvPr>
          <p:cNvSpPr/>
          <p:nvPr/>
        </p:nvSpPr>
        <p:spPr>
          <a:xfrm rot="19761810">
            <a:off x="2063552" y="2084851"/>
            <a:ext cx="2784309" cy="864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ndara Light" panose="020E0502030303020204" pitchFamily="34" charset="0"/>
            </a:endParaRPr>
          </a:p>
        </p:txBody>
      </p:sp>
      <p:sp>
        <p:nvSpPr>
          <p:cNvPr id="8" name="Блок-схема: альтернативний процес 7">
            <a:extLst>
              <a:ext uri="{FF2B5EF4-FFF2-40B4-BE49-F238E27FC236}">
                <a16:creationId xmlns:a16="http://schemas.microsoft.com/office/drawing/2014/main" id="{CC74F404-3186-9528-53FF-2E568B0C53BC}"/>
              </a:ext>
            </a:extLst>
          </p:cNvPr>
          <p:cNvSpPr/>
          <p:nvPr/>
        </p:nvSpPr>
        <p:spPr>
          <a:xfrm rot="20706677">
            <a:off x="1670733" y="1615029"/>
            <a:ext cx="3072341" cy="144016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67" b="1" dirty="0">
                <a:solidFill>
                  <a:srgbClr val="FF0000"/>
                </a:solidFill>
                <a:latin typeface="Candara Light" panose="020E0502030303020204" pitchFamily="34" charset="0"/>
              </a:rPr>
              <a:t>Проєкт !</a:t>
            </a:r>
          </a:p>
        </p:txBody>
      </p:sp>
    </p:spTree>
    <p:extLst>
      <p:ext uri="{BB962C8B-B14F-4D97-AF65-F5344CB8AC3E}">
        <p14:creationId xmlns:p14="http://schemas.microsoft.com/office/powerpoint/2010/main" val="2433456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D7B13-1468-6F38-6F6F-ADD01087F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50" y="330694"/>
            <a:ext cx="10727703" cy="6196613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C8EEA182-052C-A147-C330-69202D1629D9}"/>
              </a:ext>
            </a:extLst>
          </p:cNvPr>
          <p:cNvSpPr/>
          <p:nvPr/>
        </p:nvSpPr>
        <p:spPr>
          <a:xfrm>
            <a:off x="6221163" y="4166649"/>
            <a:ext cx="3582715" cy="584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ln>
                <a:solidFill>
                  <a:srgbClr val="FF0000"/>
                </a:solidFill>
              </a:ln>
              <a:noFill/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879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913B01-B1E1-BD79-B66F-458B330DD7DB}"/>
              </a:ext>
            </a:extLst>
          </p:cNvPr>
          <p:cNvSpPr txBox="1"/>
          <p:nvPr/>
        </p:nvSpPr>
        <p:spPr>
          <a:xfrm>
            <a:off x="833913" y="450571"/>
            <a:ext cx="10812209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3800" b="1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Додаток</a:t>
            </a:r>
            <a:r>
              <a:rPr lang="ru-RU" sz="3800" b="1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А – </a:t>
            </a:r>
            <a:r>
              <a:rPr lang="ru-RU" sz="3800" b="1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Оцінка</a:t>
            </a:r>
            <a:r>
              <a:rPr lang="ru-RU" sz="3800" b="1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3800" b="1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ризику</a:t>
            </a:r>
            <a:r>
              <a:rPr lang="ru-RU" sz="3800" b="1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для </a:t>
            </a:r>
            <a:r>
              <a:rPr lang="ru-RU" sz="3800" b="1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визначення</a:t>
            </a:r>
            <a:r>
              <a:rPr lang="ru-RU" sz="3800" b="1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методу та </a:t>
            </a:r>
            <a:r>
              <a:rPr lang="ru-RU" sz="3800" b="1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частоти</a:t>
            </a:r>
            <a:r>
              <a:rPr lang="ru-RU" sz="3800" b="1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3800" b="1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очищення</a:t>
            </a:r>
            <a:r>
              <a:rPr lang="ru-RU" sz="3800" b="1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3800" b="1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навколишнього</a:t>
            </a:r>
            <a:r>
              <a:rPr lang="ru-RU" sz="3800" b="1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3800" b="1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середовища</a:t>
            </a:r>
            <a:endParaRPr lang="ru-RU" sz="3800" b="1" dirty="0">
              <a:solidFill>
                <a:schemeClr val="accent6">
                  <a:lumMod val="10000"/>
                </a:schemeClr>
              </a:solidFill>
              <a:latin typeface="Candara Light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E757FA17-7B22-958A-3E3E-BA5693DD49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5551608"/>
              </p:ext>
            </p:extLst>
          </p:nvPr>
        </p:nvGraphicFramePr>
        <p:xfrm>
          <a:off x="1487488" y="2852936"/>
          <a:ext cx="9950754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4C5FA06-FE00-F58F-4422-1268E7E2F871}"/>
              </a:ext>
            </a:extLst>
          </p:cNvPr>
          <p:cNvSpPr txBox="1"/>
          <p:nvPr/>
        </p:nvSpPr>
        <p:spPr>
          <a:xfrm>
            <a:off x="1014005" y="1853868"/>
            <a:ext cx="1045347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400" err="1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Визначення</a:t>
            </a:r>
            <a:r>
              <a:rPr lang="ru-RU" sz="2400" spc="-100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 </a:t>
            </a:r>
            <a:r>
              <a:rPr lang="ru-RU" sz="2400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процедур</a:t>
            </a:r>
            <a:r>
              <a:rPr lang="ru-RU" sz="2400" spc="-80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 </a:t>
            </a:r>
            <a:r>
              <a:rPr lang="ru-RU" sz="2400" err="1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очищення</a:t>
            </a:r>
            <a:r>
              <a:rPr lang="ru-RU" sz="2400" spc="-100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 </a:t>
            </a:r>
            <a:r>
              <a:rPr lang="ru-RU" sz="2400" err="1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навколишнього</a:t>
            </a:r>
            <a:r>
              <a:rPr lang="ru-RU" sz="2400" spc="-80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 </a:t>
            </a:r>
            <a:r>
              <a:rPr lang="ru-RU" sz="2400" spc="-11" err="1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середовища</a:t>
            </a:r>
            <a:r>
              <a:rPr lang="ru-RU" sz="2400" spc="-11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 </a:t>
            </a:r>
            <a:r>
              <a:rPr lang="ru-RU" sz="2400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ЗОЗ,</a:t>
            </a:r>
            <a:r>
              <a:rPr lang="ru-RU" sz="2400" spc="-51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 </a:t>
            </a:r>
            <a:r>
              <a:rPr lang="ru-RU" sz="2400" err="1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включаючи</a:t>
            </a:r>
            <a:r>
              <a:rPr lang="ru-RU" sz="2400" spc="-15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 </a:t>
            </a:r>
            <a:r>
              <a:rPr lang="ru-RU" sz="2400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частоту,</a:t>
            </a:r>
            <a:r>
              <a:rPr lang="ru-RU" sz="2400" spc="-45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 </a:t>
            </a:r>
            <a:r>
              <a:rPr lang="ru-RU" sz="2400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метод</a:t>
            </a:r>
            <a:r>
              <a:rPr lang="ru-RU" sz="2400" spc="-40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 </a:t>
            </a:r>
            <a:r>
              <a:rPr lang="ru-RU" sz="2400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і</a:t>
            </a:r>
            <a:r>
              <a:rPr lang="ru-RU" sz="2400" spc="-51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 </a:t>
            </a:r>
            <a:r>
              <a:rPr lang="ru-RU" sz="2400" err="1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процес</a:t>
            </a:r>
            <a:r>
              <a:rPr lang="ru-RU" sz="2400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,</a:t>
            </a:r>
            <a:r>
              <a:rPr lang="ru-RU" sz="2400" spc="-25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 </a:t>
            </a:r>
            <a:r>
              <a:rPr lang="ru-RU" sz="2400" err="1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має</a:t>
            </a:r>
            <a:r>
              <a:rPr lang="ru-RU" sz="2400" spc="-45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 </a:t>
            </a:r>
            <a:r>
              <a:rPr lang="ru-RU" sz="2400" err="1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ґрунтуватися</a:t>
            </a:r>
            <a:r>
              <a:rPr lang="ru-RU" sz="2400" spc="-71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 </a:t>
            </a:r>
            <a:r>
              <a:rPr lang="ru-RU" sz="2400" spc="-25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на </a:t>
            </a:r>
            <a:r>
              <a:rPr lang="ru-RU" sz="2400" err="1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ризику</a:t>
            </a:r>
            <a:r>
              <a:rPr lang="ru-RU" sz="2400" spc="-35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 </a:t>
            </a:r>
            <a:r>
              <a:rPr lang="ru-RU" sz="2400" err="1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передачі</a:t>
            </a:r>
            <a:r>
              <a:rPr lang="ru-RU" sz="2400" spc="-11" dirty="0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 </a:t>
            </a:r>
            <a:r>
              <a:rPr lang="ru-RU" sz="2400" spc="-11">
                <a:solidFill>
                  <a:schemeClr val="accent6">
                    <a:lumMod val="10000"/>
                  </a:schemeClr>
                </a:solidFill>
                <a:latin typeface="Candara Light"/>
                <a:cs typeface="Calibri"/>
              </a:rPr>
              <a:t>патогенів.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ndara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8837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BAFA4-265A-A070-892F-2666C13B3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C94819-C6AE-6A72-3593-2405BC17B379}"/>
              </a:ext>
            </a:extLst>
          </p:cNvPr>
          <p:cNvSpPr txBox="1"/>
          <p:nvPr/>
        </p:nvSpPr>
        <p:spPr>
          <a:xfrm>
            <a:off x="1436161" y="417685"/>
            <a:ext cx="972224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7" b="1" dirty="0">
                <a:solidFill>
                  <a:srgbClr val="222222"/>
                </a:solidFill>
                <a:latin typeface="Candara Light" panose="020E0502030303020204" pitchFamily="34" charset="0"/>
              </a:rPr>
              <a:t>Крок 1: </a:t>
            </a:r>
            <a:r>
              <a:rPr lang="uk-UA" sz="2667" b="1" dirty="0">
                <a:solidFill>
                  <a:srgbClr val="222222"/>
                </a:solidFill>
                <a:latin typeface="Candara Light" panose="020E0502030303020204" pitchFamily="34" charset="0"/>
              </a:rPr>
              <a:t>Класифікуйте фактори ризику, які визначають необхідність очищення навколишнього середовища</a:t>
            </a:r>
            <a:endParaRPr lang="uk-UA" sz="2667" b="1" dirty="0">
              <a:latin typeface="Candara Light" panose="020E05020303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B43417-0FF0-1DB0-C2A4-071B21C3B9EF}"/>
              </a:ext>
            </a:extLst>
          </p:cNvPr>
          <p:cNvSpPr txBox="1"/>
          <p:nvPr/>
        </p:nvSpPr>
        <p:spPr>
          <a:xfrm>
            <a:off x="651663" y="1495450"/>
            <a:ext cx="8213107" cy="17695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uk-UA" sz="2200" b="1" dirty="0">
                <a:latin typeface="Candara Light" panose="020E0502030303020204" pitchFamily="34" charset="0"/>
              </a:rPr>
              <a:t>1. Ймовірність контамінації патогенами (</a:t>
            </a:r>
            <a:r>
              <a:rPr lang="en-US" sz="2200" b="1" dirty="0">
                <a:latin typeface="Candara Light" panose="020E0502030303020204" pitchFamily="34" charset="0"/>
              </a:rPr>
              <a:t>A)</a:t>
            </a:r>
          </a:p>
          <a:p>
            <a:r>
              <a:rPr lang="uk-UA" sz="2200" dirty="0">
                <a:latin typeface="Candara Light" panose="020E0502030303020204" pitchFamily="34" charset="0"/>
              </a:rPr>
              <a:t>Наскільки часто є контакт з біологічними рідинами:</a:t>
            </a:r>
          </a:p>
          <a:p>
            <a:r>
              <a:rPr lang="uk-UA" sz="2200" dirty="0">
                <a:latin typeface="Candara Light" panose="020E0502030303020204" pitchFamily="34" charset="0"/>
              </a:rPr>
              <a:t>🔴 Висока (3 бали) — кров, біологічні рідини (операційна, діаліз)</a:t>
            </a:r>
          </a:p>
          <a:p>
            <a:r>
              <a:rPr lang="uk-UA" sz="2200" dirty="0">
                <a:latin typeface="Candara Light" panose="020E0502030303020204" pitchFamily="34" charset="0"/>
              </a:rPr>
              <a:t>🟡 Середня (2 бали) — палати</a:t>
            </a:r>
          </a:p>
          <a:p>
            <a:r>
              <a:rPr lang="uk-UA" sz="2200" dirty="0">
                <a:latin typeface="Candara Light"/>
              </a:rPr>
              <a:t>🟢 Низька (1 бал) — </a:t>
            </a:r>
            <a:r>
              <a:rPr lang="uk-UA" sz="2200" err="1">
                <a:latin typeface="Candara Light"/>
              </a:rPr>
              <a:t>адмінприміщення</a:t>
            </a:r>
            <a:r>
              <a:rPr lang="uk-UA" sz="2200">
                <a:latin typeface="Candara Light"/>
              </a:rPr>
              <a:t>, коридори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212364-8E5E-8A91-C266-98EBD93B5A0B}"/>
              </a:ext>
            </a:extLst>
          </p:cNvPr>
          <p:cNvSpPr txBox="1"/>
          <p:nvPr/>
        </p:nvSpPr>
        <p:spPr>
          <a:xfrm>
            <a:off x="651662" y="3553301"/>
            <a:ext cx="8400256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>
                <a:latin typeface="Candara Light" panose="020E0502030303020204" pitchFamily="34" charset="0"/>
              </a:rPr>
              <a:t>2. Уразливість пацієнтів до інфекції (</a:t>
            </a:r>
            <a:r>
              <a:rPr lang="en-US" sz="2200" b="1" dirty="0">
                <a:latin typeface="Candara Light" panose="020E0502030303020204" pitchFamily="34" charset="0"/>
              </a:rPr>
              <a:t>B)</a:t>
            </a:r>
          </a:p>
          <a:p>
            <a:r>
              <a:rPr lang="uk-UA" sz="2200" dirty="0">
                <a:latin typeface="Candara Light" panose="020E0502030303020204" pitchFamily="34" charset="0"/>
              </a:rPr>
              <a:t>🔴 Вразливі (1 бал) — реанімація, онкологія, новонароджені</a:t>
            </a:r>
          </a:p>
          <a:p>
            <a:r>
              <a:rPr lang="uk-UA" sz="2200" dirty="0">
                <a:latin typeface="Candara Light" panose="020E0502030303020204" pitchFamily="34" charset="0"/>
              </a:rPr>
              <a:t>🟢 Менш вразливі (0 балів)</a:t>
            </a:r>
          </a:p>
          <a:p>
            <a:endParaRPr lang="uk-UA" sz="2200" dirty="0">
              <a:latin typeface="Candara Light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88736-7611-C0CC-CCB5-9089E7E990D1}"/>
              </a:ext>
            </a:extLst>
          </p:cNvPr>
          <p:cNvSpPr txBox="1"/>
          <p:nvPr/>
        </p:nvSpPr>
        <p:spPr>
          <a:xfrm>
            <a:off x="651662" y="4989591"/>
            <a:ext cx="88329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>
                <a:latin typeface="Candara Light" panose="020E0502030303020204" pitchFamily="34" charset="0"/>
              </a:rPr>
              <a:t>3. Потенціал для експозиції (</a:t>
            </a:r>
            <a:r>
              <a:rPr lang="en-US" sz="2200" b="1" dirty="0">
                <a:latin typeface="Candara Light" panose="020E0502030303020204" pitchFamily="34" charset="0"/>
              </a:rPr>
              <a:t>C)</a:t>
            </a:r>
          </a:p>
          <a:p>
            <a:r>
              <a:rPr lang="uk-UA" sz="2200" dirty="0">
                <a:latin typeface="Candara Light" panose="020E0502030303020204" pitchFamily="34" charset="0"/>
              </a:rPr>
              <a:t>🔴 </a:t>
            </a:r>
            <a:r>
              <a:rPr lang="en-US" sz="2200" dirty="0">
                <a:latin typeface="Candara Light" panose="020E0502030303020204" pitchFamily="34" charset="0"/>
              </a:rPr>
              <a:t>High-touch</a:t>
            </a:r>
            <a:r>
              <a:rPr lang="uk-UA" sz="2200" dirty="0">
                <a:latin typeface="Candara Light" panose="020E0502030303020204" pitchFamily="34" charset="0"/>
              </a:rPr>
              <a:t>/ </a:t>
            </a:r>
            <a:r>
              <a:rPr lang="ru-RU" sz="2200" dirty="0" err="1">
                <a:solidFill>
                  <a:srgbClr val="000000"/>
                </a:solidFill>
                <a:latin typeface="Candara Light" panose="020E0502030303020204" pitchFamily="34" charset="0"/>
              </a:rPr>
              <a:t>високонтактні</a:t>
            </a:r>
            <a:r>
              <a:rPr lang="en-US" sz="2200" dirty="0">
                <a:latin typeface="Candara Light" panose="020E0502030303020204" pitchFamily="34" charset="0"/>
              </a:rPr>
              <a:t> (3 </a:t>
            </a:r>
            <a:r>
              <a:rPr lang="uk-UA" sz="2200" dirty="0">
                <a:latin typeface="Candara Light" panose="020E0502030303020204" pitchFamily="34" charset="0"/>
              </a:rPr>
              <a:t>бали) — ручки, ліжка, кнопки</a:t>
            </a:r>
          </a:p>
          <a:p>
            <a:r>
              <a:rPr lang="uk-UA" sz="2200" dirty="0">
                <a:latin typeface="Candara Light" panose="020E0502030303020204" pitchFamily="34" charset="0"/>
              </a:rPr>
              <a:t>🟢 </a:t>
            </a:r>
            <a:r>
              <a:rPr lang="en-US" sz="2200" dirty="0">
                <a:latin typeface="Candara Light" panose="020E0502030303020204" pitchFamily="34" charset="0"/>
              </a:rPr>
              <a:t>Low-touch</a:t>
            </a:r>
            <a:r>
              <a:rPr lang="uk-UA" sz="2200" dirty="0">
                <a:latin typeface="Candara Light" panose="020E0502030303020204" pitchFamily="34" charset="0"/>
              </a:rPr>
              <a:t>/ </a:t>
            </a:r>
            <a:r>
              <a:rPr lang="uk-UA" sz="2200" dirty="0" err="1">
                <a:latin typeface="Candara Light" panose="020E0502030303020204" pitchFamily="34" charset="0"/>
              </a:rPr>
              <a:t>низькоконтактні</a:t>
            </a:r>
            <a:r>
              <a:rPr lang="uk-UA" sz="2200" dirty="0">
                <a:latin typeface="Candara Light" panose="020E0502030303020204" pitchFamily="34" charset="0"/>
              </a:rPr>
              <a:t> </a:t>
            </a:r>
            <a:r>
              <a:rPr lang="en-US" sz="2200" dirty="0">
                <a:latin typeface="Candara Light" panose="020E0502030303020204" pitchFamily="34" charset="0"/>
              </a:rPr>
              <a:t>(1 </a:t>
            </a:r>
            <a:r>
              <a:rPr lang="uk-UA" sz="2200" dirty="0">
                <a:latin typeface="Candara Light" panose="020E0502030303020204" pitchFamily="34" charset="0"/>
              </a:rPr>
              <a:t>бал) — стіни, стеля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8EFCB77-363D-BB4F-03BB-35B29D6B7DF4}"/>
              </a:ext>
            </a:extLst>
          </p:cNvPr>
          <p:cNvSpPr/>
          <p:nvPr/>
        </p:nvSpPr>
        <p:spPr>
          <a:xfrm>
            <a:off x="8400256" y="2833966"/>
            <a:ext cx="3456384" cy="1600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ru-RU" sz="2400" b="1">
                <a:solidFill>
                  <a:schemeClr val="tx1"/>
                </a:solidFill>
                <a:latin typeface="Candara Light"/>
                <a:ea typeface="Calibri Light"/>
                <a:cs typeface="Calibri Light"/>
              </a:rPr>
              <a:t> Як </a:t>
            </a:r>
            <a:r>
              <a:rPr lang="ru-RU" sz="2400" b="1" err="1">
                <a:solidFill>
                  <a:schemeClr val="tx1"/>
                </a:solidFill>
                <a:latin typeface="Candara Light"/>
                <a:ea typeface="Calibri Light"/>
                <a:cs typeface="Calibri Light"/>
              </a:rPr>
              <a:t>рахувати</a:t>
            </a:r>
            <a:endParaRPr lang="en-US" sz="2400" b="1">
              <a:solidFill>
                <a:schemeClr val="tx1"/>
              </a:solidFill>
              <a:latin typeface="Candara Light"/>
              <a:ea typeface="Calibri Light"/>
              <a:cs typeface="Calibri Light"/>
            </a:endParaRPr>
          </a:p>
          <a:p>
            <a:endParaRPr lang="ru-RU" sz="2400" b="1" dirty="0">
              <a:solidFill>
                <a:schemeClr val="tx1"/>
              </a:solidFill>
              <a:latin typeface="Candara Light" panose="020E0502030303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Candara Light"/>
                <a:ea typeface="Calibri Light"/>
                <a:cs typeface="Calibri Light"/>
              </a:rPr>
              <a:t>👉 </a:t>
            </a:r>
            <a:r>
              <a:rPr lang="ru-RU" sz="2400" b="1" err="1">
                <a:solidFill>
                  <a:schemeClr val="tx1"/>
                </a:solidFill>
                <a:latin typeface="Candara Light"/>
                <a:ea typeface="Calibri Light"/>
                <a:cs typeface="Calibri Light"/>
              </a:rPr>
              <a:t>Ризик</a:t>
            </a:r>
            <a:r>
              <a:rPr lang="ru-RU" sz="2400" b="1" dirty="0">
                <a:solidFill>
                  <a:schemeClr val="tx1"/>
                </a:solidFill>
                <a:latin typeface="Candara Light"/>
                <a:ea typeface="Calibri Light"/>
                <a:cs typeface="Calibri Light"/>
              </a:rPr>
              <a:t> = A + B + C</a:t>
            </a:r>
            <a:endParaRPr lang="ru-RU" sz="2400" dirty="0">
              <a:solidFill>
                <a:schemeClr val="tx1"/>
              </a:solidFill>
              <a:latin typeface="Candara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47094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4A4675-1173-DFE6-85C8-64C09407D8C2}"/>
              </a:ext>
            </a:extLst>
          </p:cNvPr>
          <p:cNvSpPr txBox="1"/>
          <p:nvPr/>
        </p:nvSpPr>
        <p:spPr>
          <a:xfrm>
            <a:off x="522267" y="255533"/>
            <a:ext cx="11363327" cy="14568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ru-RU" sz="2650" b="1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Крок 2. </a:t>
            </a:r>
            <a:r>
              <a:rPr lang="ru-RU" sz="2650" b="1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Визначте</a:t>
            </a:r>
            <a:r>
              <a:rPr lang="ru-RU" sz="2650" b="1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2650" b="1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загальну</a:t>
            </a:r>
            <a:r>
              <a:rPr lang="ru-RU" sz="2650" b="1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2650" b="1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оцінку</a:t>
            </a:r>
            <a:r>
              <a:rPr lang="ru-RU" sz="2650" b="1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2650" b="1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стратифікації</a:t>
            </a:r>
            <a:r>
              <a:rPr lang="ru-RU" sz="2650" b="1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2650" b="1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ризику</a:t>
            </a:r>
            <a:r>
              <a:rPr lang="ru-RU" sz="2650" b="1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:</a:t>
            </a:r>
          </a:p>
          <a:p>
            <a:pPr algn="l"/>
            <a:endParaRPr lang="ru-RU" sz="2000" b="1" dirty="0">
              <a:solidFill>
                <a:schemeClr val="accent6">
                  <a:lumMod val="10000"/>
                </a:schemeClr>
              </a:solidFill>
              <a:latin typeface="Candara Light" panose="020E0502030303020204" pitchFamily="34" charset="0"/>
            </a:endParaRPr>
          </a:p>
          <a:p>
            <a:pPr algn="l"/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Частота </a:t>
            </a:r>
            <a:r>
              <a:rPr lang="ru-RU" sz="2100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очищення</a:t>
            </a:r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2100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залежить</a:t>
            </a:r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2100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від</a:t>
            </a:r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2100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факторів</a:t>
            </a:r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, </a:t>
            </a:r>
            <a:r>
              <a:rPr lang="ru-RU" sz="2100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перерахованих</a:t>
            </a:r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2100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вище</a:t>
            </a:r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. </a:t>
            </a:r>
            <a:r>
              <a:rPr lang="ru-RU" sz="2100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Оцінка</a:t>
            </a:r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2100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надається</a:t>
            </a:r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, </a:t>
            </a:r>
            <a:r>
              <a:rPr lang="ru-RU" sz="2100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якщо</a:t>
            </a:r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2100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чинники</a:t>
            </a:r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2100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присутні</a:t>
            </a:r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, а частота </a:t>
            </a:r>
            <a:r>
              <a:rPr lang="ru-RU" sz="2100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очищення</a:t>
            </a:r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2100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базується</a:t>
            </a:r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на </a:t>
            </a:r>
            <a:r>
              <a:rPr lang="ru-RU" sz="2100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загальній</a:t>
            </a:r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2100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оцінці</a:t>
            </a:r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, </a:t>
            </a:r>
            <a:r>
              <a:rPr lang="ru-RU" sz="2100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отриманій</a:t>
            </a:r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у </a:t>
            </a:r>
            <a:r>
              <a:rPr lang="ru-RU" sz="2100" err="1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наступній</a:t>
            </a:r>
            <a:r>
              <a:rPr lang="ru-RU" sz="2100" dirty="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 </a:t>
            </a:r>
            <a:r>
              <a:rPr lang="ru-RU" sz="2100">
                <a:solidFill>
                  <a:schemeClr val="accent6">
                    <a:lumMod val="10000"/>
                  </a:schemeClr>
                </a:solidFill>
                <a:latin typeface="Candara Light"/>
              </a:rPr>
              <a:t>матриці:</a:t>
            </a:r>
            <a:endParaRPr lang="ru-RU" sz="2100" b="1">
              <a:solidFill>
                <a:schemeClr val="accent6">
                  <a:lumMod val="10000"/>
                </a:schemeClr>
              </a:solidFill>
              <a:latin typeface="Candara Light"/>
            </a:endParaRPr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37BD3F6B-9BD2-EF81-CA70-0C59DF44EB88}"/>
              </a:ext>
            </a:extLst>
          </p:cNvPr>
          <p:cNvGraphicFramePr>
            <a:graphicFrameLocks noGrp="1"/>
          </p:cNvGraphicFramePr>
          <p:nvPr/>
        </p:nvGraphicFramePr>
        <p:xfrm>
          <a:off x="522611" y="1892829"/>
          <a:ext cx="9636129" cy="248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2043">
                  <a:extLst>
                    <a:ext uri="{9D8B030D-6E8A-4147-A177-3AD203B41FA5}">
                      <a16:colId xmlns:a16="http://schemas.microsoft.com/office/drawing/2014/main" val="1858681874"/>
                    </a:ext>
                  </a:extLst>
                </a:gridCol>
                <a:gridCol w="3212043">
                  <a:extLst>
                    <a:ext uri="{9D8B030D-6E8A-4147-A177-3AD203B41FA5}">
                      <a16:colId xmlns:a16="http://schemas.microsoft.com/office/drawing/2014/main" val="1648021930"/>
                    </a:ext>
                  </a:extLst>
                </a:gridCol>
                <a:gridCol w="3212043">
                  <a:extLst>
                    <a:ext uri="{9D8B030D-6E8A-4147-A177-3AD203B41FA5}">
                      <a16:colId xmlns:a16="http://schemas.microsoft.com/office/drawing/2014/main" val="1224818669"/>
                    </a:ext>
                  </a:extLst>
                </a:gridCol>
              </a:tblGrid>
              <a:tr h="660400">
                <a:tc gridSpan="3">
                  <a:txBody>
                    <a:bodyPr/>
                    <a:lstStyle/>
                    <a:p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Додаток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A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Таблиця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1.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Оцінки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стратифікації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ризику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для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поверхонь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із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900" b="1" i="0" kern="1200" dirty="0" err="1">
                          <a:solidFill>
                            <a:srgbClr val="FF0000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високим</a:t>
                      </a:r>
                      <a:r>
                        <a:rPr lang="ru-RU" sz="1900" b="1" i="0" kern="1200" dirty="0">
                          <a:solidFill>
                            <a:srgbClr val="FF0000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дотиком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оцінка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потенційного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впливу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= 3)</a:t>
                      </a:r>
                      <a:endParaRPr lang="uk-UA" sz="19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959158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l" fontAlgn="b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Ймовірність зараження збудниками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dirty="0" err="1">
                          <a:effectLst/>
                          <a:latin typeface="Candara Light" panose="020E0502030303020204" pitchFamily="34" charset="0"/>
                        </a:rPr>
                        <a:t>Більш</a:t>
                      </a:r>
                      <a:r>
                        <a:rPr lang="ru-RU" sz="1900" dirty="0">
                          <a:effectLst/>
                          <a:latin typeface="Candara Light" panose="020E0502030303020204" pitchFamily="34" charset="0"/>
                        </a:rPr>
                        <a:t> </a:t>
                      </a:r>
                      <a:r>
                        <a:rPr lang="ru-RU" sz="1900" dirty="0" err="1">
                          <a:effectLst/>
                          <a:latin typeface="Candara Light" panose="020E0502030303020204" pitchFamily="34" charset="0"/>
                        </a:rPr>
                        <a:t>сприйнятлива</a:t>
                      </a:r>
                      <a:r>
                        <a:rPr lang="ru-RU" sz="1900" dirty="0">
                          <a:effectLst/>
                          <a:latin typeface="Candara Light" panose="020E0502030303020204" pitchFamily="34" charset="0"/>
                        </a:rPr>
                        <a:t> </a:t>
                      </a:r>
                      <a:r>
                        <a:rPr lang="ru-RU" sz="1900" dirty="0" err="1">
                          <a:effectLst/>
                          <a:latin typeface="Candara Light" panose="020E0502030303020204" pitchFamily="34" charset="0"/>
                        </a:rPr>
                        <a:t>популяція</a:t>
                      </a:r>
                      <a:r>
                        <a:rPr lang="ru-RU" sz="1900" dirty="0">
                          <a:effectLst/>
                          <a:latin typeface="Candara Light" panose="020E0502030303020204" pitchFamily="34" charset="0"/>
                        </a:rPr>
                        <a:t> (</a:t>
                      </a:r>
                      <a:r>
                        <a:rPr lang="ru-RU" sz="1900" dirty="0" err="1">
                          <a:effectLst/>
                          <a:latin typeface="Candara Light" panose="020E0502030303020204" pitchFamily="34" charset="0"/>
                        </a:rPr>
                        <a:t>оцінка</a:t>
                      </a:r>
                      <a:r>
                        <a:rPr lang="ru-RU" sz="1900" dirty="0">
                          <a:effectLst/>
                          <a:latin typeface="Candara Light" panose="020E0502030303020204" pitchFamily="34" charset="0"/>
                        </a:rPr>
                        <a:t> = 1)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dirty="0" err="1">
                          <a:effectLst/>
                          <a:latin typeface="Candara Light" panose="020E0502030303020204" pitchFamily="34" charset="0"/>
                        </a:rPr>
                        <a:t>Менш</a:t>
                      </a:r>
                      <a:r>
                        <a:rPr lang="ru-RU" sz="1900" dirty="0">
                          <a:effectLst/>
                          <a:latin typeface="Candara Light" panose="020E0502030303020204" pitchFamily="34" charset="0"/>
                        </a:rPr>
                        <a:t> </a:t>
                      </a:r>
                      <a:r>
                        <a:rPr lang="ru-RU" sz="1900" dirty="0" err="1">
                          <a:effectLst/>
                          <a:latin typeface="Candara Light" panose="020E0502030303020204" pitchFamily="34" charset="0"/>
                        </a:rPr>
                        <a:t>сприйнятлива</a:t>
                      </a:r>
                      <a:r>
                        <a:rPr lang="ru-RU" sz="1900" dirty="0">
                          <a:effectLst/>
                          <a:latin typeface="Candara Light" panose="020E0502030303020204" pitchFamily="34" charset="0"/>
                        </a:rPr>
                        <a:t> </a:t>
                      </a:r>
                      <a:r>
                        <a:rPr lang="ru-RU" sz="1900" dirty="0" err="1">
                          <a:effectLst/>
                          <a:latin typeface="Candara Light" panose="020E0502030303020204" pitchFamily="34" charset="0"/>
                        </a:rPr>
                        <a:t>популяція</a:t>
                      </a:r>
                      <a:r>
                        <a:rPr lang="ru-RU" sz="1900" dirty="0">
                          <a:effectLst/>
                          <a:latin typeface="Candara Light" panose="020E0502030303020204" pitchFamily="34" charset="0"/>
                        </a:rPr>
                        <a:t> (</a:t>
                      </a:r>
                      <a:r>
                        <a:rPr lang="ru-RU" sz="1900" dirty="0" err="1">
                          <a:effectLst/>
                          <a:latin typeface="Candara Light" panose="020E0502030303020204" pitchFamily="34" charset="0"/>
                        </a:rPr>
                        <a:t>оцінка</a:t>
                      </a:r>
                      <a:r>
                        <a:rPr lang="ru-RU" sz="1900" dirty="0">
                          <a:effectLst/>
                          <a:latin typeface="Candara Light" panose="020E0502030303020204" pitchFamily="34" charset="0"/>
                        </a:rPr>
                        <a:t> = 0)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95681998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Важкий (оцінка = 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Помірний (оцінка =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Легкий (бал = 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85001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7 (3+3+1)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6 (3+2+1)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5 (3+1+1)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7171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6 (3+3+0)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5 (3+2+0)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4 (3+1+0)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118007"/>
                  </a:ext>
                </a:extLst>
              </a:tr>
            </a:tbl>
          </a:graphicData>
        </a:graphic>
      </p:graphicFrame>
      <p:graphicFrame>
        <p:nvGraphicFramePr>
          <p:cNvPr id="6" name="Таблиця 5">
            <a:extLst>
              <a:ext uri="{FF2B5EF4-FFF2-40B4-BE49-F238E27FC236}">
                <a16:creationId xmlns:a16="http://schemas.microsoft.com/office/drawing/2014/main" id="{5D1F5BDF-5E81-A125-3A81-D5B77BAA137D}"/>
              </a:ext>
            </a:extLst>
          </p:cNvPr>
          <p:cNvGraphicFramePr>
            <a:graphicFrameLocks noGrp="1"/>
          </p:cNvGraphicFramePr>
          <p:nvPr/>
        </p:nvGraphicFramePr>
        <p:xfrm>
          <a:off x="1583499" y="4409440"/>
          <a:ext cx="9636129" cy="248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2043">
                  <a:extLst>
                    <a:ext uri="{9D8B030D-6E8A-4147-A177-3AD203B41FA5}">
                      <a16:colId xmlns:a16="http://schemas.microsoft.com/office/drawing/2014/main" val="1858681874"/>
                    </a:ext>
                  </a:extLst>
                </a:gridCol>
                <a:gridCol w="3212043">
                  <a:extLst>
                    <a:ext uri="{9D8B030D-6E8A-4147-A177-3AD203B41FA5}">
                      <a16:colId xmlns:a16="http://schemas.microsoft.com/office/drawing/2014/main" val="1648021930"/>
                    </a:ext>
                  </a:extLst>
                </a:gridCol>
                <a:gridCol w="3212043">
                  <a:extLst>
                    <a:ext uri="{9D8B030D-6E8A-4147-A177-3AD203B41FA5}">
                      <a16:colId xmlns:a16="http://schemas.microsoft.com/office/drawing/2014/main" val="1224818669"/>
                    </a:ext>
                  </a:extLst>
                </a:gridCol>
              </a:tblGrid>
              <a:tr h="660400">
                <a:tc gridSpan="3">
                  <a:txBody>
                    <a:bodyPr/>
                    <a:lstStyle/>
                    <a:p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Додаток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A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Таблиця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2.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Показники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стратифікації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ризику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для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поверхонь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із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900" b="1" i="0" kern="1200" dirty="0" err="1">
                          <a:solidFill>
                            <a:srgbClr val="FF0000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низьким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рівнем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дотику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оцінка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потенційного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9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впливу</a:t>
                      </a:r>
                      <a:r>
                        <a:rPr lang="ru-RU" sz="19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= 1)</a:t>
                      </a:r>
                      <a:endParaRPr lang="uk-UA" sz="19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959158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l" fontAlgn="b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Ймовірність зараження збудниками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dirty="0" err="1">
                          <a:effectLst/>
                          <a:latin typeface="Candara Light" panose="020E0502030303020204" pitchFamily="34" charset="0"/>
                        </a:rPr>
                        <a:t>Більш</a:t>
                      </a:r>
                      <a:r>
                        <a:rPr lang="ru-RU" sz="1900" dirty="0">
                          <a:effectLst/>
                          <a:latin typeface="Candara Light" panose="020E0502030303020204" pitchFamily="34" charset="0"/>
                        </a:rPr>
                        <a:t> </a:t>
                      </a:r>
                      <a:r>
                        <a:rPr lang="ru-RU" sz="1900" dirty="0" err="1">
                          <a:effectLst/>
                          <a:latin typeface="Candara Light" panose="020E0502030303020204" pitchFamily="34" charset="0"/>
                        </a:rPr>
                        <a:t>сприйнятлива</a:t>
                      </a:r>
                      <a:r>
                        <a:rPr lang="ru-RU" sz="1900" dirty="0">
                          <a:effectLst/>
                          <a:latin typeface="Candara Light" panose="020E0502030303020204" pitchFamily="34" charset="0"/>
                        </a:rPr>
                        <a:t> </a:t>
                      </a:r>
                      <a:r>
                        <a:rPr lang="ru-RU" sz="1900" dirty="0" err="1">
                          <a:effectLst/>
                          <a:latin typeface="Candara Light" panose="020E0502030303020204" pitchFamily="34" charset="0"/>
                        </a:rPr>
                        <a:t>популяція</a:t>
                      </a:r>
                      <a:r>
                        <a:rPr lang="ru-RU" sz="1900" dirty="0">
                          <a:effectLst/>
                          <a:latin typeface="Candara Light" panose="020E0502030303020204" pitchFamily="34" charset="0"/>
                        </a:rPr>
                        <a:t> (</a:t>
                      </a:r>
                      <a:r>
                        <a:rPr lang="ru-RU" sz="1900" dirty="0" err="1">
                          <a:effectLst/>
                          <a:latin typeface="Candara Light" panose="020E0502030303020204" pitchFamily="34" charset="0"/>
                        </a:rPr>
                        <a:t>оцінка</a:t>
                      </a:r>
                      <a:r>
                        <a:rPr lang="ru-RU" sz="1900" dirty="0">
                          <a:effectLst/>
                          <a:latin typeface="Candara Light" panose="020E0502030303020204" pitchFamily="34" charset="0"/>
                        </a:rPr>
                        <a:t> = 1)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dirty="0" err="1">
                          <a:effectLst/>
                          <a:latin typeface="Candara Light" panose="020E0502030303020204" pitchFamily="34" charset="0"/>
                        </a:rPr>
                        <a:t>Менш</a:t>
                      </a:r>
                      <a:r>
                        <a:rPr lang="ru-RU" sz="1900" dirty="0">
                          <a:effectLst/>
                          <a:latin typeface="Candara Light" panose="020E0502030303020204" pitchFamily="34" charset="0"/>
                        </a:rPr>
                        <a:t> </a:t>
                      </a:r>
                      <a:r>
                        <a:rPr lang="ru-RU" sz="1900" dirty="0" err="1">
                          <a:effectLst/>
                          <a:latin typeface="Candara Light" panose="020E0502030303020204" pitchFamily="34" charset="0"/>
                        </a:rPr>
                        <a:t>сприйнятлива</a:t>
                      </a:r>
                      <a:r>
                        <a:rPr lang="ru-RU" sz="1900" dirty="0">
                          <a:effectLst/>
                          <a:latin typeface="Candara Light" panose="020E0502030303020204" pitchFamily="34" charset="0"/>
                        </a:rPr>
                        <a:t> </a:t>
                      </a:r>
                      <a:r>
                        <a:rPr lang="ru-RU" sz="1900" dirty="0" err="1">
                          <a:effectLst/>
                          <a:latin typeface="Candara Light" panose="020E0502030303020204" pitchFamily="34" charset="0"/>
                        </a:rPr>
                        <a:t>популяція</a:t>
                      </a:r>
                      <a:r>
                        <a:rPr lang="ru-RU" sz="1900" dirty="0">
                          <a:effectLst/>
                          <a:latin typeface="Candara Light" panose="020E0502030303020204" pitchFamily="34" charset="0"/>
                        </a:rPr>
                        <a:t> (</a:t>
                      </a:r>
                      <a:r>
                        <a:rPr lang="ru-RU" sz="1900" dirty="0" err="1">
                          <a:effectLst/>
                          <a:latin typeface="Candara Light" panose="020E0502030303020204" pitchFamily="34" charset="0"/>
                        </a:rPr>
                        <a:t>оцінка</a:t>
                      </a:r>
                      <a:r>
                        <a:rPr lang="ru-RU" sz="1900" dirty="0">
                          <a:effectLst/>
                          <a:latin typeface="Candara Light" panose="020E0502030303020204" pitchFamily="34" charset="0"/>
                        </a:rPr>
                        <a:t> = 0)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95681998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Важкий (оцінка = 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Помірний (оцінка =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Легкий (бал = 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85001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5 (1+3+1)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4 (1+2+1)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3 (1+1+1)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7171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4 (1+3+0)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3 (1+2+0)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900" dirty="0">
                          <a:effectLst/>
                          <a:latin typeface="Candara Light" panose="020E0502030303020204" pitchFamily="34" charset="0"/>
                        </a:rPr>
                        <a:t>2 (1+1+0)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118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300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4A4675-1173-DFE6-85C8-64C09407D8C2}"/>
              </a:ext>
            </a:extLst>
          </p:cNvPr>
          <p:cNvSpPr txBox="1"/>
          <p:nvPr/>
        </p:nvSpPr>
        <p:spPr>
          <a:xfrm>
            <a:off x="161929" y="156111"/>
            <a:ext cx="11363327" cy="1467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667" b="1" dirty="0">
                <a:solidFill>
                  <a:srgbClr val="222222"/>
                </a:solidFill>
                <a:latin typeface="Candara Light" panose="020E0502030303020204" pitchFamily="34" charset="0"/>
              </a:rPr>
              <a:t>Крок 3. </a:t>
            </a:r>
            <a:r>
              <a:rPr lang="ru-RU" sz="2667" b="1" dirty="0" err="1">
                <a:solidFill>
                  <a:srgbClr val="222222"/>
                </a:solidFill>
                <a:latin typeface="Candara Light" panose="020E0502030303020204" pitchFamily="34" charset="0"/>
              </a:rPr>
              <a:t>Визначте</a:t>
            </a:r>
            <a:r>
              <a:rPr lang="ru-RU" sz="2667" b="1" dirty="0">
                <a:solidFill>
                  <a:srgbClr val="222222"/>
                </a:solidFill>
                <a:latin typeface="Candara Light" panose="020E0502030303020204" pitchFamily="34" charset="0"/>
              </a:rPr>
              <a:t> частоту </a:t>
            </a:r>
            <a:r>
              <a:rPr lang="ru-RU" sz="2667" b="1" dirty="0" err="1">
                <a:solidFill>
                  <a:srgbClr val="222222"/>
                </a:solidFill>
                <a:latin typeface="Candara Light" panose="020E0502030303020204" pitchFamily="34" charset="0"/>
              </a:rPr>
              <a:t>очищення</a:t>
            </a:r>
            <a:r>
              <a:rPr lang="ru-RU" sz="2667" b="1" dirty="0">
                <a:solidFill>
                  <a:srgbClr val="222222"/>
                </a:solidFill>
                <a:latin typeface="Candara Light" panose="020E0502030303020204" pitchFamily="34" charset="0"/>
              </a:rPr>
              <a:t> на </a:t>
            </a:r>
            <a:r>
              <a:rPr lang="ru-RU" sz="2667" b="1" dirty="0" err="1">
                <a:solidFill>
                  <a:srgbClr val="222222"/>
                </a:solidFill>
                <a:latin typeface="Candara Light" panose="020E0502030303020204" pitchFamily="34" charset="0"/>
              </a:rPr>
              <a:t>основі</a:t>
            </a:r>
            <a:r>
              <a:rPr lang="ru-RU" sz="2667" b="1" dirty="0">
                <a:solidFill>
                  <a:srgbClr val="222222"/>
                </a:solidFill>
                <a:latin typeface="Candara Light" panose="020E0502030303020204" pitchFamily="34" charset="0"/>
              </a:rPr>
              <a:t> </a:t>
            </a:r>
            <a:r>
              <a:rPr lang="ru-RU" sz="2667" b="1" dirty="0" err="1">
                <a:solidFill>
                  <a:srgbClr val="222222"/>
                </a:solidFill>
                <a:latin typeface="Candara Light" panose="020E0502030303020204" pitchFamily="34" charset="0"/>
              </a:rPr>
              <a:t>матриці</a:t>
            </a:r>
            <a:r>
              <a:rPr lang="ru-RU" sz="2667" b="1" dirty="0">
                <a:solidFill>
                  <a:srgbClr val="222222"/>
                </a:solidFill>
                <a:latin typeface="Candara Light" panose="020E0502030303020204" pitchFamily="34" charset="0"/>
              </a:rPr>
              <a:t> </a:t>
            </a:r>
            <a:r>
              <a:rPr lang="ru-RU" sz="2667" b="1" dirty="0" err="1">
                <a:solidFill>
                  <a:srgbClr val="222222"/>
                </a:solidFill>
                <a:latin typeface="Candara Light" panose="020E0502030303020204" pitchFamily="34" charset="0"/>
              </a:rPr>
              <a:t>стратифікації</a:t>
            </a:r>
            <a:r>
              <a:rPr lang="ru-RU" sz="2667" b="1" dirty="0">
                <a:solidFill>
                  <a:srgbClr val="222222"/>
                </a:solidFill>
                <a:latin typeface="Candara Light" panose="020E0502030303020204" pitchFamily="34" charset="0"/>
              </a:rPr>
              <a:t> </a:t>
            </a:r>
            <a:r>
              <a:rPr lang="ru-RU" sz="2667" b="1" dirty="0" err="1">
                <a:solidFill>
                  <a:srgbClr val="222222"/>
                </a:solidFill>
                <a:latin typeface="Candara Light" panose="020E0502030303020204" pitchFamily="34" charset="0"/>
              </a:rPr>
              <a:t>ризику</a:t>
            </a:r>
            <a:r>
              <a:rPr lang="ru-RU" sz="2667" b="1" dirty="0">
                <a:solidFill>
                  <a:srgbClr val="222222"/>
                </a:solidFill>
                <a:latin typeface="Candara Light" panose="020E0502030303020204" pitchFamily="34" charset="0"/>
              </a:rPr>
              <a:t>:</a:t>
            </a:r>
          </a:p>
          <a:p>
            <a:pPr algn="l"/>
            <a:r>
              <a:rPr lang="ru-RU" sz="2133" dirty="0">
                <a:solidFill>
                  <a:srgbClr val="000000"/>
                </a:solidFill>
                <a:latin typeface="Candara Light" panose="020E0502030303020204" pitchFamily="34" charset="0"/>
              </a:rPr>
              <a:t>Частота </a:t>
            </a:r>
            <a:r>
              <a:rPr lang="ru-RU" sz="2133" dirty="0" err="1">
                <a:solidFill>
                  <a:srgbClr val="000000"/>
                </a:solidFill>
                <a:latin typeface="Candara Light" panose="020E0502030303020204" pitchFamily="34" charset="0"/>
              </a:rPr>
              <a:t>прибирання</a:t>
            </a:r>
            <a:r>
              <a:rPr lang="ru-RU" sz="2133" dirty="0">
                <a:solidFill>
                  <a:srgbClr val="000000"/>
                </a:solidFill>
                <a:latin typeface="Candara Light" panose="020E0502030303020204" pitchFamily="34" charset="0"/>
              </a:rPr>
              <a:t> для </a:t>
            </a:r>
            <a:r>
              <a:rPr lang="ru-RU" sz="2133" dirty="0" err="1">
                <a:solidFill>
                  <a:srgbClr val="000000"/>
                </a:solidFill>
                <a:latin typeface="Candara Light" panose="020E0502030303020204" pitchFamily="34" charset="0"/>
              </a:rPr>
              <a:t>кожної</a:t>
            </a:r>
            <a:r>
              <a:rPr lang="ru-RU" sz="2133" dirty="0">
                <a:solidFill>
                  <a:srgbClr val="000000"/>
                </a:solidFill>
                <a:latin typeface="Candara Light" panose="020E0502030303020204" pitchFamily="34" charset="0"/>
              </a:rPr>
              <a:t> </a:t>
            </a:r>
            <a:r>
              <a:rPr lang="ru-RU" sz="2133" dirty="0" err="1">
                <a:solidFill>
                  <a:srgbClr val="000000"/>
                </a:solidFill>
                <a:latin typeface="Candara Light" panose="020E0502030303020204" pitchFamily="34" charset="0"/>
              </a:rPr>
              <a:t>зони</a:t>
            </a:r>
            <a:r>
              <a:rPr lang="ru-RU" sz="2133" dirty="0">
                <a:solidFill>
                  <a:srgbClr val="000000"/>
                </a:solidFill>
                <a:latin typeface="Candara Light" panose="020E0502030303020204" pitchFamily="34" charset="0"/>
              </a:rPr>
              <a:t> догляду за </a:t>
            </a:r>
            <a:r>
              <a:rPr lang="ru-RU" sz="2133" dirty="0" err="1">
                <a:solidFill>
                  <a:srgbClr val="000000"/>
                </a:solidFill>
                <a:latin typeface="Candara Light" panose="020E0502030303020204" pitchFamily="34" charset="0"/>
              </a:rPr>
              <a:t>пацієнтом</a:t>
            </a:r>
            <a:r>
              <a:rPr lang="ru-RU" sz="2133" dirty="0">
                <a:solidFill>
                  <a:srgbClr val="000000"/>
                </a:solidFill>
                <a:latin typeface="Candara Light" panose="020E0502030303020204" pitchFamily="34" charset="0"/>
              </a:rPr>
              <a:t> </a:t>
            </a:r>
            <a:r>
              <a:rPr lang="ru-RU" sz="2133" dirty="0" err="1">
                <a:solidFill>
                  <a:srgbClr val="000000"/>
                </a:solidFill>
                <a:latin typeface="Candara Light" panose="020E0502030303020204" pitchFamily="34" charset="0"/>
              </a:rPr>
              <a:t>виходить</a:t>
            </a:r>
            <a:r>
              <a:rPr lang="ru-RU" sz="2133" dirty="0">
                <a:solidFill>
                  <a:srgbClr val="000000"/>
                </a:solidFill>
                <a:latin typeface="Candara Light" panose="020E0502030303020204" pitchFamily="34" charset="0"/>
              </a:rPr>
              <a:t> </a:t>
            </a:r>
            <a:r>
              <a:rPr lang="ru-RU" sz="2133" dirty="0" err="1">
                <a:solidFill>
                  <a:srgbClr val="000000"/>
                </a:solidFill>
                <a:latin typeface="Candara Light" panose="020E0502030303020204" pitchFamily="34" charset="0"/>
              </a:rPr>
              <a:t>із</a:t>
            </a:r>
            <a:r>
              <a:rPr lang="ru-RU" sz="2133" dirty="0">
                <a:solidFill>
                  <a:srgbClr val="000000"/>
                </a:solidFill>
                <a:latin typeface="Candara Light" panose="020E0502030303020204" pitchFamily="34" charset="0"/>
              </a:rPr>
              <a:t> </a:t>
            </a:r>
            <a:r>
              <a:rPr lang="ru-RU" sz="2133" dirty="0" err="1">
                <a:solidFill>
                  <a:srgbClr val="000000"/>
                </a:solidFill>
                <a:latin typeface="Candara Light" panose="020E0502030303020204" pitchFamily="34" charset="0"/>
              </a:rPr>
              <a:t>загального</a:t>
            </a:r>
            <a:r>
              <a:rPr lang="ru-RU" sz="2133" dirty="0">
                <a:solidFill>
                  <a:srgbClr val="000000"/>
                </a:solidFill>
                <a:latin typeface="Candara Light" panose="020E0502030303020204" pitchFamily="34" charset="0"/>
              </a:rPr>
              <a:t> балу, </a:t>
            </a:r>
            <a:r>
              <a:rPr lang="ru-RU" sz="2133" dirty="0" err="1">
                <a:solidFill>
                  <a:srgbClr val="000000"/>
                </a:solidFill>
                <a:latin typeface="Candara Light" panose="020E0502030303020204" pitchFamily="34" charset="0"/>
              </a:rPr>
              <a:t>який</a:t>
            </a:r>
            <a:r>
              <a:rPr lang="ru-RU" sz="2133" dirty="0">
                <a:solidFill>
                  <a:srgbClr val="000000"/>
                </a:solidFill>
                <a:latin typeface="Candara Light" panose="020E0502030303020204" pitchFamily="34" charset="0"/>
              </a:rPr>
              <a:t> є результатом </a:t>
            </a:r>
            <a:r>
              <a:rPr lang="ru-RU" sz="2133" dirty="0" err="1">
                <a:solidFill>
                  <a:srgbClr val="000000"/>
                </a:solidFill>
                <a:latin typeface="Candara Light" panose="020E0502030303020204" pitchFamily="34" charset="0"/>
              </a:rPr>
              <a:t>наведеної</a:t>
            </a:r>
            <a:r>
              <a:rPr lang="ru-RU" sz="2133" dirty="0">
                <a:solidFill>
                  <a:srgbClr val="000000"/>
                </a:solidFill>
                <a:latin typeface="Candara Light" panose="020E0502030303020204" pitchFamily="34" charset="0"/>
              </a:rPr>
              <a:t> </a:t>
            </a:r>
            <a:r>
              <a:rPr lang="ru-RU" sz="2133" dirty="0" err="1">
                <a:solidFill>
                  <a:srgbClr val="000000"/>
                </a:solidFill>
                <a:latin typeface="Candara Light" panose="020E0502030303020204" pitchFamily="34" charset="0"/>
              </a:rPr>
              <a:t>вище</a:t>
            </a:r>
            <a:r>
              <a:rPr lang="ru-RU" sz="2133" dirty="0">
                <a:solidFill>
                  <a:srgbClr val="000000"/>
                </a:solidFill>
                <a:latin typeface="Candara Light" panose="020E0502030303020204" pitchFamily="34" charset="0"/>
              </a:rPr>
              <a:t> </a:t>
            </a:r>
            <a:r>
              <a:rPr lang="ru-RU" sz="2133" dirty="0" err="1">
                <a:solidFill>
                  <a:srgbClr val="000000"/>
                </a:solidFill>
                <a:latin typeface="Candara Light" panose="020E0502030303020204" pitchFamily="34" charset="0"/>
              </a:rPr>
              <a:t>матриці</a:t>
            </a:r>
            <a:r>
              <a:rPr lang="ru-RU" sz="2133" dirty="0">
                <a:solidFill>
                  <a:srgbClr val="000000"/>
                </a:solidFill>
                <a:latin typeface="Candara Light" panose="020E0502030303020204" pitchFamily="34" charset="0"/>
              </a:rPr>
              <a:t> </a:t>
            </a:r>
            <a:r>
              <a:rPr lang="ru-RU" sz="2133" dirty="0" err="1">
                <a:solidFill>
                  <a:srgbClr val="000000"/>
                </a:solidFill>
                <a:latin typeface="Candara Light" panose="020E0502030303020204" pitchFamily="34" charset="0"/>
              </a:rPr>
              <a:t>стратифікації</a:t>
            </a:r>
            <a:r>
              <a:rPr lang="ru-RU" sz="2133" dirty="0">
                <a:solidFill>
                  <a:srgbClr val="000000"/>
                </a:solidFill>
                <a:latin typeface="Candara Light" panose="020E0502030303020204" pitchFamily="34" charset="0"/>
              </a:rPr>
              <a:t> </a:t>
            </a:r>
            <a:r>
              <a:rPr lang="ru-RU" sz="2133" dirty="0" err="1">
                <a:solidFill>
                  <a:srgbClr val="000000"/>
                </a:solidFill>
                <a:latin typeface="Candara Light" panose="020E0502030303020204" pitchFamily="34" charset="0"/>
              </a:rPr>
              <a:t>ризиків</a:t>
            </a:r>
            <a:r>
              <a:rPr lang="ru-RU" sz="2133" dirty="0">
                <a:solidFill>
                  <a:srgbClr val="000000"/>
                </a:solidFill>
                <a:latin typeface="Candara Light" panose="020E0502030303020204" pitchFamily="34" charset="0"/>
              </a:rPr>
              <a:t>.</a:t>
            </a:r>
          </a:p>
          <a:p>
            <a:endParaRPr lang="uk-UA" sz="2000" b="1" dirty="0">
              <a:latin typeface="Candara Light" panose="020E0502030303020204" pitchFamily="34" charset="0"/>
            </a:endParaRPr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37BD3F6B-9BD2-EF81-CA70-0C59DF44EB88}"/>
              </a:ext>
            </a:extLst>
          </p:cNvPr>
          <p:cNvGraphicFramePr>
            <a:graphicFrameLocks noGrp="1"/>
          </p:cNvGraphicFramePr>
          <p:nvPr/>
        </p:nvGraphicFramePr>
        <p:xfrm>
          <a:off x="209549" y="1447265"/>
          <a:ext cx="11820523" cy="2736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203">
                  <a:extLst>
                    <a:ext uri="{9D8B030D-6E8A-4147-A177-3AD203B41FA5}">
                      <a16:colId xmlns:a16="http://schemas.microsoft.com/office/drawing/2014/main" val="1858681874"/>
                    </a:ext>
                  </a:extLst>
                </a:gridCol>
                <a:gridCol w="2200849">
                  <a:extLst>
                    <a:ext uri="{9D8B030D-6E8A-4147-A177-3AD203B41FA5}">
                      <a16:colId xmlns:a16="http://schemas.microsoft.com/office/drawing/2014/main" val="1648021930"/>
                    </a:ext>
                  </a:extLst>
                </a:gridCol>
                <a:gridCol w="7718471">
                  <a:extLst>
                    <a:ext uri="{9D8B030D-6E8A-4147-A177-3AD203B41FA5}">
                      <a16:colId xmlns:a16="http://schemas.microsoft.com/office/drawing/2014/main" val="1224818669"/>
                    </a:ext>
                  </a:extLst>
                </a:gridCol>
              </a:tblGrid>
              <a:tr h="419636">
                <a:tc gridSpan="3">
                  <a:txBody>
                    <a:bodyPr/>
                    <a:lstStyle/>
                    <a:p>
                      <a:r>
                        <a:rPr lang="ru-RU" sz="16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Додаток</a:t>
                      </a:r>
                      <a:r>
                        <a:rPr lang="ru-RU" sz="16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A </a:t>
                      </a:r>
                      <a:r>
                        <a:rPr lang="ru-RU" sz="16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Таблиця</a:t>
                      </a:r>
                      <a:r>
                        <a:rPr lang="ru-RU" sz="16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3. Частота </a:t>
                      </a:r>
                      <a:r>
                        <a:rPr lang="ru-RU" sz="16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очищення</a:t>
                      </a:r>
                      <a:r>
                        <a:rPr lang="ru-RU" sz="16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на </a:t>
                      </a:r>
                      <a:r>
                        <a:rPr lang="ru-RU" sz="16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основі</a:t>
                      </a:r>
                      <a:r>
                        <a:rPr lang="ru-RU" sz="16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загального</a:t>
                      </a:r>
                      <a:r>
                        <a:rPr lang="ru-RU" sz="16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показника</a:t>
                      </a:r>
                      <a:r>
                        <a:rPr lang="ru-RU" sz="16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ризику</a:t>
                      </a:r>
                      <a:endParaRPr lang="uk-UA" sz="16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95915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dirty="0">
                          <a:effectLst/>
                          <a:latin typeface="Candara Light" panose="020E0502030303020204" pitchFamily="34" charset="0"/>
                        </a:rPr>
                        <a:t>Загальна оцінка ризику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dirty="0">
                          <a:effectLst/>
                          <a:latin typeface="Candara Light" panose="020E0502030303020204" pitchFamily="34" charset="0"/>
                        </a:rPr>
                        <a:t>Тип ризику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dirty="0">
                          <a:effectLst/>
                          <a:latin typeface="Candara Light" panose="020E0502030303020204" pitchFamily="34" charset="0"/>
                        </a:rPr>
                        <a:t>Мінімальна частота очищення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9568199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fontAlgn="t"/>
                      <a:r>
                        <a:rPr lang="uk-UA" sz="1600" dirty="0">
                          <a:effectLst/>
                          <a:latin typeface="Candara Light" panose="020E0502030303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600" dirty="0">
                          <a:effectLst/>
                          <a:latin typeface="Candara Light" panose="020E0502030303020204" pitchFamily="34" charset="0"/>
                        </a:rPr>
                        <a:t>Високий ризик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>
                          <a:effectLst/>
                          <a:latin typeface="Candara Light" panose="020E0502030303020204" pitchFamily="34" charset="0"/>
                        </a:rPr>
                        <a:t>Очищайте </a:t>
                      </a:r>
                      <a:r>
                        <a:rPr lang="ru-RU" sz="1600" dirty="0" err="1">
                          <a:effectLst/>
                          <a:latin typeface="Candara Light" panose="020E0502030303020204" pitchFamily="34" charset="0"/>
                        </a:rPr>
                        <a:t>після</a:t>
                      </a:r>
                      <a:r>
                        <a:rPr lang="ru-RU" sz="1600" dirty="0">
                          <a:effectLst/>
                          <a:latin typeface="Candara Light" panose="020E0502030303020204" pitchFamily="34" charset="0"/>
                        </a:rPr>
                        <a:t> кожного </a:t>
                      </a:r>
                      <a:r>
                        <a:rPr lang="ru-RU" sz="1600" dirty="0" err="1">
                          <a:effectLst/>
                          <a:latin typeface="Candara Light" panose="020E0502030303020204" pitchFamily="34" charset="0"/>
                        </a:rPr>
                        <a:t>випадку</a:t>
                      </a:r>
                      <a:r>
                        <a:rPr lang="ru-RU" sz="1600" dirty="0">
                          <a:effectLst/>
                          <a:latin typeface="Candara Light" panose="020E0502030303020204" pitchFamily="34" charset="0"/>
                        </a:rPr>
                        <a:t>/</a:t>
                      </a:r>
                      <a:r>
                        <a:rPr lang="ru-RU" sz="1600" dirty="0" err="1">
                          <a:effectLst/>
                          <a:latin typeface="Candara Light" panose="020E0502030303020204" pitchFamily="34" charset="0"/>
                        </a:rPr>
                        <a:t>події</a:t>
                      </a:r>
                      <a:r>
                        <a:rPr lang="ru-RU" sz="1600" dirty="0">
                          <a:effectLst/>
                          <a:latin typeface="Candara Light" panose="020E0502030303020204" pitchFamily="34" charset="0"/>
                        </a:rPr>
                        <a:t>/</a:t>
                      </a:r>
                      <a:r>
                        <a:rPr lang="ru-RU" sz="1600" dirty="0" err="1">
                          <a:effectLst/>
                          <a:latin typeface="Candara Light" panose="020E0502030303020204" pitchFamily="34" charset="0"/>
                        </a:rPr>
                        <a:t>процедури</a:t>
                      </a:r>
                      <a:r>
                        <a:rPr lang="ru-RU" sz="1600" dirty="0">
                          <a:effectLst/>
                          <a:latin typeface="Candara Light" panose="020E0502030303020204" pitchFamily="34" charset="0"/>
                        </a:rPr>
                        <a:t> та </a:t>
                      </a:r>
                      <a:r>
                        <a:rPr lang="ru-RU" sz="1600" dirty="0" err="1">
                          <a:effectLst/>
                          <a:latin typeface="Candara Light" panose="020E0502030303020204" pitchFamily="34" charset="0"/>
                        </a:rPr>
                        <a:t>очищуйте</a:t>
                      </a:r>
                      <a:r>
                        <a:rPr lang="ru-RU" sz="1600" dirty="0">
                          <a:effectLst/>
                          <a:latin typeface="Candara Light" panose="020E0502030303020204" pitchFamily="34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Candara Light" panose="020E0502030303020204" pitchFamily="34" charset="0"/>
                        </a:rPr>
                        <a:t>додатково</a:t>
                      </a:r>
                      <a:r>
                        <a:rPr lang="ru-RU" sz="1600" dirty="0">
                          <a:effectLst/>
                          <a:latin typeface="Candara Light" panose="020E0502030303020204" pitchFamily="34" charset="0"/>
                        </a:rPr>
                        <a:t> за потреби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85001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fontAlgn="t"/>
                      <a:r>
                        <a:rPr lang="uk-UA" sz="1600" dirty="0">
                          <a:effectLst/>
                          <a:latin typeface="Candara Light" panose="020E0502030303020204" pitchFamily="34" charset="0"/>
                        </a:rPr>
                        <a:t>4–6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600" dirty="0">
                          <a:effectLst/>
                          <a:latin typeface="Candara Light" panose="020E0502030303020204" pitchFamily="34" charset="0"/>
                        </a:rPr>
                        <a:t>Помірний ризик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>
                          <a:effectLst/>
                          <a:latin typeface="Candara Light" panose="020E0502030303020204" pitchFamily="34" charset="0"/>
                        </a:rPr>
                        <a:t>Очищайте </a:t>
                      </a:r>
                      <a:r>
                        <a:rPr lang="ru-RU" sz="1600" dirty="0" err="1">
                          <a:effectLst/>
                          <a:latin typeface="Calibri Light" panose="020F0302020204030204" pitchFamily="34" charset="0"/>
                        </a:rPr>
                        <a:t>принаймні</a:t>
                      </a:r>
                      <a:r>
                        <a:rPr lang="ru-RU" sz="1600" dirty="0">
                          <a:effectLst/>
                          <a:latin typeface="Candara Light" panose="020E0502030303020204" pitchFamily="34" charset="0"/>
                        </a:rPr>
                        <a:t> один раз на день</a:t>
                      </a:r>
                      <a:br>
                        <a:rPr lang="ru-RU" sz="1600" dirty="0">
                          <a:effectLst/>
                          <a:latin typeface="Candara Light" panose="020E0502030303020204" pitchFamily="34" charset="0"/>
                        </a:rPr>
                      </a:br>
                      <a:r>
                        <a:rPr lang="ru-RU" sz="1600" dirty="0" err="1">
                          <a:effectLst/>
                        </a:rPr>
                        <a:t>Очищуйте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додатково</a:t>
                      </a:r>
                      <a:r>
                        <a:rPr lang="ru-RU" sz="1600" dirty="0">
                          <a:effectLst/>
                        </a:rPr>
                        <a:t> за потреби (</a:t>
                      </a:r>
                      <a:r>
                        <a:rPr lang="ru-RU" sz="1600" dirty="0" err="1">
                          <a:effectLst/>
                        </a:rPr>
                        <a:t>наприклад</a:t>
                      </a:r>
                      <a:r>
                        <a:rPr lang="ru-RU" sz="1600" dirty="0">
                          <a:effectLst/>
                        </a:rPr>
                        <a:t>, велике </a:t>
                      </a:r>
                      <a:r>
                        <a:rPr lang="ru-RU" sz="1600" dirty="0" err="1">
                          <a:effectLst/>
                        </a:rPr>
                        <a:t>забруднення</a:t>
                      </a:r>
                      <a:r>
                        <a:rPr lang="ru-RU" sz="1600" dirty="0">
                          <a:effectLst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7171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fontAlgn="t"/>
                      <a:r>
                        <a:rPr lang="uk-UA" sz="1600" dirty="0">
                          <a:effectLst/>
                          <a:latin typeface="Candara Light" panose="020E0502030303020204" pitchFamily="34" charset="0"/>
                        </a:rPr>
                        <a:t>2–3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600" dirty="0">
                          <a:effectLst/>
                          <a:latin typeface="Candara Light" panose="020E0502030303020204" pitchFamily="34" charset="0"/>
                        </a:rPr>
                        <a:t>Низький ризик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err="1">
                          <a:effectLst/>
                          <a:latin typeface="Candara Light" panose="020E0502030303020204" pitchFamily="34" charset="0"/>
                        </a:rPr>
                        <a:t>Очищення</a:t>
                      </a: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Candara Light" panose="020E0502030303020204" pitchFamily="34" charset="0"/>
                        </a:rPr>
                        <a:t>згідно</a:t>
                      </a:r>
                      <a:r>
                        <a:rPr lang="ru-RU" sz="1600" dirty="0">
                          <a:effectLst/>
                        </a:rPr>
                        <a:t> з </a:t>
                      </a:r>
                      <a:r>
                        <a:rPr lang="ru-RU" sz="1600" dirty="0" err="1">
                          <a:effectLst/>
                        </a:rPr>
                        <a:t>фіксованим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графіком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 err="1">
                          <a:effectLst/>
                        </a:rPr>
                        <a:t>Очищення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додатково</a:t>
                      </a:r>
                      <a:r>
                        <a:rPr lang="ru-RU" sz="1600" dirty="0">
                          <a:effectLst/>
                        </a:rPr>
                        <a:t> за потреби (</a:t>
                      </a:r>
                      <a:r>
                        <a:rPr lang="ru-RU" sz="1600" dirty="0" err="1">
                          <a:effectLst/>
                        </a:rPr>
                        <a:t>наприклад</a:t>
                      </a:r>
                      <a:r>
                        <a:rPr lang="ru-RU" sz="1600" dirty="0">
                          <a:effectLst/>
                        </a:rPr>
                        <a:t>, велике </a:t>
                      </a:r>
                      <a:r>
                        <a:rPr lang="ru-RU" sz="1600" dirty="0" err="1">
                          <a:effectLst/>
                        </a:rPr>
                        <a:t>забруднення</a:t>
                      </a:r>
                      <a:r>
                        <a:rPr lang="ru-RU" sz="1600" dirty="0">
                          <a:effectLst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118007"/>
                  </a:ext>
                </a:extLst>
              </a:tr>
            </a:tbl>
          </a:graphicData>
        </a:graphic>
      </p:graphicFrame>
      <p:graphicFrame>
        <p:nvGraphicFramePr>
          <p:cNvPr id="6" name="Таблиця 5">
            <a:extLst>
              <a:ext uri="{FF2B5EF4-FFF2-40B4-BE49-F238E27FC236}">
                <a16:creationId xmlns:a16="http://schemas.microsoft.com/office/drawing/2014/main" id="{5D1F5BDF-5E81-A125-3A81-D5B77BAA137D}"/>
              </a:ext>
            </a:extLst>
          </p:cNvPr>
          <p:cNvGraphicFramePr>
            <a:graphicFrameLocks noGrp="1"/>
          </p:cNvGraphicFramePr>
          <p:nvPr/>
        </p:nvGraphicFramePr>
        <p:xfrm>
          <a:off x="209550" y="4349849"/>
          <a:ext cx="11820522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0087">
                  <a:extLst>
                    <a:ext uri="{9D8B030D-6E8A-4147-A177-3AD203B41FA5}">
                      <a16:colId xmlns:a16="http://schemas.microsoft.com/office/drawing/2014/main" val="1858681874"/>
                    </a:ext>
                  </a:extLst>
                </a:gridCol>
                <a:gridCol w="1477963">
                  <a:extLst>
                    <a:ext uri="{9D8B030D-6E8A-4147-A177-3AD203B41FA5}">
                      <a16:colId xmlns:a16="http://schemas.microsoft.com/office/drawing/2014/main" val="1648021930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1224818669"/>
                    </a:ext>
                  </a:extLst>
                </a:gridCol>
                <a:gridCol w="1419225">
                  <a:extLst>
                    <a:ext uri="{9D8B030D-6E8A-4147-A177-3AD203B41FA5}">
                      <a16:colId xmlns:a16="http://schemas.microsoft.com/office/drawing/2014/main" val="2504426881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331051741"/>
                    </a:ext>
                  </a:extLst>
                </a:gridCol>
                <a:gridCol w="3876672">
                  <a:extLst>
                    <a:ext uri="{9D8B030D-6E8A-4147-A177-3AD203B41FA5}">
                      <a16:colId xmlns:a16="http://schemas.microsoft.com/office/drawing/2014/main" val="1923716398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r>
                        <a:rPr lang="ru-RU" sz="16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Додаток</a:t>
                      </a:r>
                      <a:r>
                        <a:rPr lang="ru-RU" sz="16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A </a:t>
                      </a:r>
                      <a:r>
                        <a:rPr lang="ru-RU" sz="16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Таблиця</a:t>
                      </a:r>
                      <a:r>
                        <a:rPr lang="ru-RU" sz="16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4. </a:t>
                      </a:r>
                      <a:r>
                        <a:rPr lang="ru-RU" sz="16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Приклади</a:t>
                      </a:r>
                      <a:r>
                        <a:rPr lang="ru-RU" sz="16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зон </a:t>
                      </a:r>
                      <a:r>
                        <a:rPr lang="ru-RU" sz="16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обслуговування</a:t>
                      </a:r>
                      <a:r>
                        <a:rPr lang="ru-RU" sz="1600" b="1" i="0" kern="1200" dirty="0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i="0" kern="1200" dirty="0" err="1">
                          <a:solidFill>
                            <a:schemeClr val="lt1"/>
                          </a:solidFill>
                          <a:effectLst/>
                          <a:latin typeface="Candara Light" panose="020E0502030303020204" pitchFamily="34" charset="0"/>
                          <a:ea typeface="+mn-ea"/>
                          <a:cs typeface="+mn-cs"/>
                        </a:rPr>
                        <a:t>пацієнтів</a:t>
                      </a:r>
                      <a:endParaRPr lang="ru-RU" sz="1600" b="0" i="0" kern="1200" dirty="0">
                        <a:solidFill>
                          <a:schemeClr val="lt1"/>
                        </a:solidFill>
                        <a:effectLst/>
                        <a:latin typeface="Candara Light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95915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dirty="0">
                          <a:effectLst/>
                          <a:latin typeface="Candara Light" panose="020E0502030303020204" pitchFamily="34" charset="0"/>
                        </a:rPr>
                        <a:t>Місцезнаходження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dirty="0">
                          <a:effectLst/>
                          <a:latin typeface="Candara Light" panose="020E0502030303020204" pitchFamily="34" charset="0"/>
                        </a:rPr>
                        <a:t>Імовірність зараження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dirty="0">
                          <a:effectLst/>
                          <a:latin typeface="Candara Light" panose="020E0502030303020204" pitchFamily="34" charset="0"/>
                        </a:rPr>
                        <a:t>Потенціал для експозиції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dirty="0">
                          <a:effectLst/>
                          <a:latin typeface="Candara Light" panose="020E0502030303020204" pitchFamily="34" charset="0"/>
                        </a:rPr>
                        <a:t>Вразливість населення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dirty="0">
                          <a:effectLst/>
                          <a:latin typeface="Candara Light" panose="020E0502030303020204" pitchFamily="34" charset="0"/>
                        </a:rPr>
                        <a:t>Загальний рахунок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dirty="0">
                          <a:effectLst/>
                          <a:latin typeface="Candara Light" panose="020E0502030303020204" pitchFamily="34" charset="0"/>
                        </a:rPr>
                        <a:t>Мінімальна частота очищення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4085001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fontAlgn="t"/>
                      <a:r>
                        <a:rPr lang="uk-UA" sz="1600" dirty="0">
                          <a:effectLst/>
                          <a:latin typeface="Candara Light" panose="020E0502030303020204" pitchFamily="34" charset="0"/>
                        </a:rPr>
                        <a:t>Опіковий блок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600" dirty="0">
                          <a:effectLst/>
                          <a:latin typeface="Candara Light" panose="020E0502030303020204" pitchFamily="34" charset="0"/>
                        </a:rPr>
                        <a:t>2–3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600" dirty="0">
                          <a:effectLst/>
                          <a:latin typeface="Candara Light" panose="020E0502030303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600" dirty="0">
                          <a:effectLst/>
                          <a:latin typeface="Candara Light" panose="020E0502030303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600" dirty="0">
                          <a:effectLst/>
                          <a:latin typeface="Candara Light" panose="020E0502030303020204" pitchFamily="34" charset="0"/>
                        </a:rPr>
                        <a:t>6–7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>
                          <a:effectLst/>
                          <a:latin typeface="Candara Light" panose="020E0502030303020204" pitchFamily="34" charset="0"/>
                        </a:rPr>
                        <a:t>Очищайте </a:t>
                      </a:r>
                      <a:r>
                        <a:rPr lang="ru-RU" sz="1600" dirty="0" err="1">
                          <a:effectLst/>
                          <a:latin typeface="Calibri Light" panose="020F0302020204030204" pitchFamily="34" charset="0"/>
                        </a:rPr>
                        <a:t>після</a:t>
                      </a:r>
                      <a:r>
                        <a:rPr lang="ru-RU" sz="1600" dirty="0">
                          <a:effectLst/>
                          <a:latin typeface="Candara Light" panose="020E0502030303020204" pitchFamily="34" charset="0"/>
                        </a:rPr>
                        <a:t> кожного </a:t>
                      </a:r>
                      <a:r>
                        <a:rPr lang="ru-RU" sz="1600" dirty="0" err="1">
                          <a:effectLst/>
                        </a:rPr>
                        <a:t>випадку</a:t>
                      </a:r>
                      <a:r>
                        <a:rPr lang="ru-RU" sz="1600" dirty="0">
                          <a:effectLst/>
                        </a:rPr>
                        <a:t>/</a:t>
                      </a:r>
                      <a:r>
                        <a:rPr lang="ru-RU" sz="1600" dirty="0" err="1">
                          <a:effectLst/>
                        </a:rPr>
                        <a:t>події</a:t>
                      </a:r>
                      <a:r>
                        <a:rPr lang="ru-RU" sz="1600" dirty="0">
                          <a:effectLst/>
                        </a:rPr>
                        <a:t>/</a:t>
                      </a:r>
                      <a:r>
                        <a:rPr lang="ru-RU" sz="1600" dirty="0" err="1">
                          <a:effectLst/>
                        </a:rPr>
                        <a:t>процедури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принаймні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двічі</a:t>
                      </a:r>
                      <a:r>
                        <a:rPr lang="ru-RU" sz="1600" dirty="0">
                          <a:effectLst/>
                        </a:rPr>
                        <a:t> на день і </a:t>
                      </a:r>
                      <a:r>
                        <a:rPr lang="ru-RU" sz="1600" dirty="0" err="1">
                          <a:effectLst/>
                        </a:rPr>
                        <a:t>додатково</a:t>
                      </a:r>
                      <a:r>
                        <a:rPr lang="ru-RU" sz="1600" dirty="0">
                          <a:effectLst/>
                        </a:rPr>
                        <a:t> за потреби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7171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fontAlgn="t"/>
                      <a:r>
                        <a:rPr lang="uk-UA" sz="1600" dirty="0">
                          <a:effectLst/>
                          <a:latin typeface="Candara Light" panose="020E0502030303020204" pitchFamily="34" charset="0"/>
                        </a:rPr>
                        <a:t>Загальний стаціонар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600" dirty="0">
                          <a:effectLst/>
                          <a:latin typeface="Candara Light" panose="020E0502030303020204" pitchFamily="34" charset="0"/>
                        </a:rPr>
                        <a:t>1–2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600" dirty="0">
                          <a:effectLst/>
                          <a:latin typeface="Candara Light" panose="020E0502030303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600" dirty="0">
                          <a:effectLst/>
                          <a:latin typeface="Candara Light" panose="020E0502030303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600" dirty="0">
                          <a:effectLst/>
                          <a:latin typeface="Candara Light" panose="020E0502030303020204" pitchFamily="34" charset="0"/>
                        </a:rPr>
                        <a:t>4–5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>
                          <a:effectLst/>
                          <a:latin typeface="Candara Light" panose="020E0502030303020204" pitchFamily="34" charset="0"/>
                        </a:rPr>
                        <a:t>Прибирайте </a:t>
                      </a:r>
                      <a:r>
                        <a:rPr lang="ru-RU" sz="1600" dirty="0" err="1">
                          <a:effectLst/>
                          <a:latin typeface="Calibri Light" panose="020F0302020204030204" pitchFamily="34" charset="0"/>
                        </a:rPr>
                        <a:t>принаймні</a:t>
                      </a:r>
                      <a:r>
                        <a:rPr lang="ru-RU" sz="1600" dirty="0">
                          <a:effectLst/>
                          <a:latin typeface="Candara Light" panose="020E0502030303020204" pitchFamily="34" charset="0"/>
                        </a:rPr>
                        <a:t> один раз на день і </a:t>
                      </a:r>
                      <a:r>
                        <a:rPr lang="ru-RU" sz="1600" dirty="0" err="1">
                          <a:effectLst/>
                        </a:rPr>
                        <a:t>додатково</a:t>
                      </a:r>
                      <a:r>
                        <a:rPr lang="ru-RU" sz="1600" dirty="0">
                          <a:effectLst/>
                        </a:rPr>
                        <a:t> за потреби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118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8867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39766C-E307-60ED-E0BC-6DB446D3F9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4" t="17458" r="687" b="1240"/>
          <a:stretch>
            <a:fillRect/>
          </a:stretch>
        </p:blipFill>
        <p:spPr>
          <a:xfrm>
            <a:off x="222379" y="1579537"/>
            <a:ext cx="11747242" cy="36989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9890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56DFF-6B5F-570A-614F-D91CD7C22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D5476C-2AEB-CA69-E789-7BBACDAE06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3" r="2128" b="2145"/>
          <a:stretch>
            <a:fillRect/>
          </a:stretch>
        </p:blipFill>
        <p:spPr>
          <a:xfrm>
            <a:off x="176349" y="1886922"/>
            <a:ext cx="5198084" cy="29176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742A0FD0-92CB-2523-43C5-5CB0BDFB7644}"/>
              </a:ext>
            </a:extLst>
          </p:cNvPr>
          <p:cNvSpPr/>
          <p:nvPr/>
        </p:nvSpPr>
        <p:spPr>
          <a:xfrm>
            <a:off x="7333861" y="2276669"/>
            <a:ext cx="45719" cy="653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2D06F1-F947-379A-EA6B-22DDB6ED6E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3" t="1869" r="2705" b="6406"/>
          <a:stretch>
            <a:fillRect/>
          </a:stretch>
        </p:blipFill>
        <p:spPr>
          <a:xfrm>
            <a:off x="5696726" y="1559047"/>
            <a:ext cx="6318925" cy="373990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Пряма зі стрілкою 8">
            <a:extLst>
              <a:ext uri="{FF2B5EF4-FFF2-40B4-BE49-F238E27FC236}">
                <a16:creationId xmlns:a16="http://schemas.microsoft.com/office/drawing/2014/main" id="{3C53E95C-F219-CE9B-9D42-D464B57C72E6}"/>
              </a:ext>
            </a:extLst>
          </p:cNvPr>
          <p:cNvCxnSpPr/>
          <p:nvPr/>
        </p:nvCxnSpPr>
        <p:spPr>
          <a:xfrm>
            <a:off x="3657600" y="3545633"/>
            <a:ext cx="2295331" cy="5691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 зі стрілкою 9">
            <a:extLst>
              <a:ext uri="{FF2B5EF4-FFF2-40B4-BE49-F238E27FC236}">
                <a16:creationId xmlns:a16="http://schemas.microsoft.com/office/drawing/2014/main" id="{AD455A06-DA35-51B1-4C7E-751AC0166059}"/>
              </a:ext>
            </a:extLst>
          </p:cNvPr>
          <p:cNvCxnSpPr>
            <a:cxnSpLocks/>
          </p:cNvCxnSpPr>
          <p:nvPr/>
        </p:nvCxnSpPr>
        <p:spPr>
          <a:xfrm>
            <a:off x="4581331" y="3545633"/>
            <a:ext cx="1371600" cy="14089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18615BC5-366D-731E-06FE-0B5B20508EED}"/>
              </a:ext>
            </a:extLst>
          </p:cNvPr>
          <p:cNvSpPr/>
          <p:nvPr/>
        </p:nvSpPr>
        <p:spPr>
          <a:xfrm>
            <a:off x="176349" y="1886922"/>
            <a:ext cx="280851" cy="277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032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4CBEA064-7A16-F7DF-2077-8D2B79E8246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191344" y="337225"/>
            <a:ext cx="12192000" cy="76835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uk-UA" sz="3200" b="1" dirty="0">
                <a:latin typeface="Candara Light" panose="020E0502030303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Приклади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EB1ED-A356-A7BB-FE60-61EEB33F08C6}"/>
              </a:ext>
            </a:extLst>
          </p:cNvPr>
          <p:cNvSpPr txBox="1"/>
          <p:nvPr/>
        </p:nvSpPr>
        <p:spPr>
          <a:xfrm>
            <a:off x="341827" y="1105575"/>
            <a:ext cx="5581068" cy="501675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Candara Light" panose="020E0502030303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🏥 </a:t>
            </a:r>
            <a:r>
              <a:rPr lang="ru-RU" sz="2000" dirty="0">
                <a:latin typeface="Candara Light" panose="020E0502030303020204" pitchFamily="34" charset="0"/>
              </a:rPr>
              <a:t>Приклад 1: Палата </a:t>
            </a:r>
            <a:r>
              <a:rPr lang="ru-RU" sz="2000" dirty="0" err="1">
                <a:latin typeface="Candara Light" panose="020E0502030303020204" pitchFamily="34" charset="0"/>
              </a:rPr>
              <a:t>інтенсивної</a:t>
            </a:r>
            <a:r>
              <a:rPr lang="ru-RU" sz="2000" dirty="0">
                <a:latin typeface="Candara Light" panose="020E0502030303020204" pitchFamily="34" charset="0"/>
              </a:rPr>
              <a:t> </a:t>
            </a:r>
            <a:r>
              <a:rPr lang="ru-RU" sz="2000" dirty="0" err="1">
                <a:latin typeface="Candara Light" panose="020E0502030303020204" pitchFamily="34" charset="0"/>
              </a:rPr>
              <a:t>терапії</a:t>
            </a:r>
            <a:r>
              <a:rPr lang="ru-RU" sz="2000" dirty="0">
                <a:latin typeface="Candara Light" panose="020E0502030303020204" pitchFamily="34" charset="0"/>
              </a:rPr>
              <a:t> (ІТ)</a:t>
            </a:r>
            <a:endParaRPr lang="uk-UA" sz="2000" b="1" dirty="0">
              <a:latin typeface="Candara Light" panose="020E0502030303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uk-UA" sz="2000" dirty="0">
                <a:latin typeface="Candara Light" panose="020E0502030303020204" pitchFamily="34" charset="0"/>
              </a:rPr>
              <a:t>Контамінація: </a:t>
            </a:r>
            <a:r>
              <a:rPr lang="uk-UA" sz="2000" b="1" dirty="0">
                <a:latin typeface="Candara Light" panose="020E0502030303020204" pitchFamily="34" charset="0"/>
              </a:rPr>
              <a:t>висока → 3</a:t>
            </a:r>
            <a:r>
              <a:rPr lang="uk-UA" sz="2000" dirty="0">
                <a:latin typeface="Candara Light" panose="020E0502030303020204" pitchFamily="34" charset="0"/>
              </a:rPr>
              <a:t> </a:t>
            </a:r>
          </a:p>
          <a:p>
            <a:r>
              <a:rPr lang="uk-UA" sz="2000" dirty="0">
                <a:latin typeface="Candara Light" panose="020E0502030303020204" pitchFamily="34" charset="0"/>
              </a:rPr>
              <a:t>Пацієнти: </a:t>
            </a:r>
            <a:r>
              <a:rPr lang="uk-UA" sz="2000" b="1" dirty="0">
                <a:latin typeface="Candara Light" panose="020E0502030303020204" pitchFamily="34" charset="0"/>
              </a:rPr>
              <a:t>вразливі → 1</a:t>
            </a:r>
            <a:r>
              <a:rPr lang="uk-UA" sz="2000" dirty="0">
                <a:latin typeface="Candara Light" panose="020E0502030303020204" pitchFamily="34" charset="0"/>
              </a:rPr>
              <a:t> </a:t>
            </a:r>
          </a:p>
          <a:p>
            <a:r>
              <a:rPr lang="uk-UA" sz="2000" b="1" dirty="0">
                <a:latin typeface="Candara Light" panose="020E0502030303020204" pitchFamily="34" charset="0"/>
              </a:rPr>
              <a:t>🔸 1. </a:t>
            </a:r>
            <a:r>
              <a:rPr lang="uk-UA" sz="2000" b="1" dirty="0" err="1">
                <a:latin typeface="Candara Light" panose="020E0502030303020204" pitchFamily="34" charset="0"/>
              </a:rPr>
              <a:t>Висококонтактні</a:t>
            </a:r>
            <a:r>
              <a:rPr lang="uk-UA" sz="2000" b="1" dirty="0">
                <a:latin typeface="Candara Light" panose="020E0502030303020204" pitchFamily="34" charset="0"/>
              </a:rPr>
              <a:t> поверхні (ліжко, кнопки, поручні)</a:t>
            </a:r>
          </a:p>
          <a:p>
            <a:r>
              <a:rPr lang="uk-UA" sz="2000" b="1" dirty="0">
                <a:latin typeface="Candara Light" panose="020E0502030303020204" pitchFamily="34" charset="0"/>
              </a:rPr>
              <a:t>3 (контакт) + 3 (контамінація) + 1 (уразливість) = 7</a:t>
            </a:r>
            <a:endParaRPr lang="uk-UA" sz="2000" dirty="0">
              <a:latin typeface="Candara Light" panose="020E0502030303020204" pitchFamily="34" charset="0"/>
            </a:endParaRPr>
          </a:p>
          <a:p>
            <a:r>
              <a:rPr lang="uk-UA" sz="2000" dirty="0">
                <a:latin typeface="Candara Light" panose="020E0502030303020204" pitchFamily="34" charset="0"/>
              </a:rPr>
              <a:t>✔️ Ризик: </a:t>
            </a:r>
            <a:r>
              <a:rPr lang="uk-UA" sz="2000" b="1" dirty="0">
                <a:latin typeface="Candara Light" panose="020E0502030303020204" pitchFamily="34" charset="0"/>
              </a:rPr>
              <a:t>ВИСОКИЙ</a:t>
            </a:r>
            <a:endParaRPr lang="uk-UA" sz="2000" dirty="0">
              <a:latin typeface="Candara Light" panose="020E0502030303020204" pitchFamily="34" charset="0"/>
            </a:endParaRPr>
          </a:p>
          <a:p>
            <a:r>
              <a:rPr lang="uk-UA" sz="2000" dirty="0">
                <a:latin typeface="Candara Light" panose="020E0502030303020204" pitchFamily="34" charset="0"/>
              </a:rPr>
              <a:t>✔️ Частота: після кожного контакту/процедури, додатково при забрудненні </a:t>
            </a:r>
          </a:p>
          <a:p>
            <a:r>
              <a:rPr lang="uk-UA" sz="2000" b="1" dirty="0">
                <a:latin typeface="Candara Light" panose="020E0502030303020204" pitchFamily="34" charset="0"/>
              </a:rPr>
              <a:t>🔸 2. </a:t>
            </a:r>
            <a:r>
              <a:rPr lang="uk-UA" sz="2000" b="1" dirty="0" err="1">
                <a:latin typeface="Candara Light" panose="020E0502030303020204" pitchFamily="34" charset="0"/>
              </a:rPr>
              <a:t>Низькоконтактні</a:t>
            </a:r>
            <a:r>
              <a:rPr lang="uk-UA" sz="2000" b="1" dirty="0">
                <a:latin typeface="Candara Light" panose="020E0502030303020204" pitchFamily="34" charset="0"/>
              </a:rPr>
              <a:t> поверхні (стіни, стеля)</a:t>
            </a:r>
          </a:p>
          <a:p>
            <a:r>
              <a:rPr lang="uk-UA" sz="2000" b="1" dirty="0">
                <a:latin typeface="Candara Light" panose="020E0502030303020204" pitchFamily="34" charset="0"/>
              </a:rPr>
              <a:t>1 (контакт) + 3 (контамінація) + 1 (уразливість) = 5</a:t>
            </a:r>
            <a:endParaRPr lang="uk-UA" sz="2000" dirty="0">
              <a:latin typeface="Candara Light" panose="020E0502030303020204" pitchFamily="34" charset="0"/>
            </a:endParaRPr>
          </a:p>
          <a:p>
            <a:r>
              <a:rPr lang="uk-UA" sz="2000" dirty="0">
                <a:latin typeface="Candara Light" panose="020E0502030303020204" pitchFamily="34" charset="0"/>
              </a:rPr>
              <a:t>✔️ Ризик: </a:t>
            </a:r>
            <a:r>
              <a:rPr lang="uk-UA" sz="2000" b="1" dirty="0">
                <a:latin typeface="Candara Light" panose="020E0502030303020204" pitchFamily="34" charset="0"/>
              </a:rPr>
              <a:t>ПОМІРНИЙ</a:t>
            </a:r>
            <a:endParaRPr lang="uk-UA" sz="2000" dirty="0">
              <a:latin typeface="Candara Light" panose="020E0502030303020204" pitchFamily="34" charset="0"/>
            </a:endParaRPr>
          </a:p>
          <a:p>
            <a:r>
              <a:rPr lang="uk-UA" sz="2000" dirty="0">
                <a:latin typeface="Candara Light" panose="020E0502030303020204" pitchFamily="34" charset="0"/>
              </a:rPr>
              <a:t>✔️ Частота: </a:t>
            </a:r>
          </a:p>
          <a:p>
            <a:r>
              <a:rPr lang="uk-UA" sz="2000" dirty="0">
                <a:latin typeface="Candara Light" panose="020E0502030303020204" pitchFamily="34" charset="0"/>
              </a:rPr>
              <a:t>мінімум </a:t>
            </a:r>
            <a:r>
              <a:rPr lang="uk-UA" sz="2000" b="1" dirty="0">
                <a:latin typeface="Candara Light" panose="020E0502030303020204" pitchFamily="34" charset="0"/>
              </a:rPr>
              <a:t>1 раз на добу,</a:t>
            </a:r>
          </a:p>
          <a:p>
            <a:r>
              <a:rPr lang="uk-UA" sz="2000" b="1" dirty="0">
                <a:latin typeface="Candara Light" panose="020E0502030303020204" pitchFamily="34" charset="0"/>
              </a:rPr>
              <a:t> </a:t>
            </a:r>
            <a:r>
              <a:rPr lang="uk-UA" sz="2000" dirty="0">
                <a:latin typeface="Candara Light" panose="020E0502030303020204" pitchFamily="34" charset="0"/>
              </a:rPr>
              <a:t>при забрудненні</a:t>
            </a:r>
          </a:p>
          <a:p>
            <a:endParaRPr lang="uk-UA" sz="2000" dirty="0">
              <a:latin typeface="Candara Light" panose="020E0502030303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816ED-E757-66E1-5A2C-5AFBC2FFFDF3}"/>
              </a:ext>
            </a:extLst>
          </p:cNvPr>
          <p:cNvSpPr txBox="1"/>
          <p:nvPr/>
        </p:nvSpPr>
        <p:spPr>
          <a:xfrm>
            <a:off x="6269106" y="1093132"/>
            <a:ext cx="5737490" cy="501675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andara Light" panose="020E0502030303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🏥 Приклад 2: </a:t>
            </a:r>
            <a:r>
              <a:rPr lang="uk-UA" sz="2000" dirty="0">
                <a:latin typeface="Candara Light" panose="020E0502030303020204" pitchFamily="34" charset="0"/>
              </a:rPr>
              <a:t>Звичайна стаціонарна палата</a:t>
            </a:r>
            <a:endParaRPr lang="ru-RU" sz="2000" b="1" dirty="0">
              <a:latin typeface="Candara Light" panose="020E0502030303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uk-UA" sz="2000" dirty="0">
                <a:latin typeface="Candara Light" panose="020E0502030303020204" pitchFamily="34" charset="0"/>
              </a:rPr>
              <a:t>Контамінація: </a:t>
            </a:r>
            <a:r>
              <a:rPr lang="uk-UA" sz="2000" b="1" dirty="0">
                <a:latin typeface="Candara Light" panose="020E0502030303020204" pitchFamily="34" charset="0"/>
              </a:rPr>
              <a:t>помірна → 2</a:t>
            </a:r>
            <a:r>
              <a:rPr lang="uk-UA" sz="2000" dirty="0">
                <a:latin typeface="Candara Light" panose="020E0502030303020204" pitchFamily="34" charset="0"/>
              </a:rPr>
              <a:t> </a:t>
            </a:r>
          </a:p>
          <a:p>
            <a:r>
              <a:rPr lang="uk-UA" sz="2000" dirty="0">
                <a:latin typeface="Candara Light" panose="020E0502030303020204" pitchFamily="34" charset="0"/>
              </a:rPr>
              <a:t>Пацієнти: </a:t>
            </a:r>
            <a:r>
              <a:rPr lang="uk-UA" sz="2000" b="1" dirty="0">
                <a:latin typeface="Candara Light" panose="020E0502030303020204" pitchFamily="34" charset="0"/>
              </a:rPr>
              <a:t>менш уразливі → 0</a:t>
            </a:r>
            <a:r>
              <a:rPr lang="uk-UA" sz="2000" dirty="0">
                <a:latin typeface="Candara Light" panose="020E0502030303020204" pitchFamily="34" charset="0"/>
              </a:rPr>
              <a:t> </a:t>
            </a:r>
          </a:p>
          <a:p>
            <a:r>
              <a:rPr lang="uk-UA" sz="2000" b="1" dirty="0">
                <a:latin typeface="Candara Light" panose="020E0502030303020204" pitchFamily="34" charset="0"/>
              </a:rPr>
              <a:t>🔸 1. </a:t>
            </a:r>
            <a:r>
              <a:rPr lang="uk-UA" sz="2000" b="1" dirty="0" err="1">
                <a:latin typeface="Candara Light" panose="020E0502030303020204" pitchFamily="34" charset="0"/>
              </a:rPr>
              <a:t>Висококонтактні</a:t>
            </a:r>
            <a:r>
              <a:rPr lang="uk-UA" sz="2000" b="1" dirty="0">
                <a:latin typeface="Candara Light" panose="020E0502030303020204" pitchFamily="34" charset="0"/>
              </a:rPr>
              <a:t> поверхні (ручки, тумби, кнопки)</a:t>
            </a:r>
          </a:p>
          <a:p>
            <a:r>
              <a:rPr lang="uk-UA" sz="2000" b="1" dirty="0">
                <a:latin typeface="Candara Light" panose="020E0502030303020204" pitchFamily="34" charset="0"/>
              </a:rPr>
              <a:t>3 + 2 + 0 = 5</a:t>
            </a:r>
            <a:endParaRPr lang="uk-UA" sz="2000" dirty="0">
              <a:latin typeface="Candara Light" panose="020E0502030303020204" pitchFamily="34" charset="0"/>
            </a:endParaRPr>
          </a:p>
          <a:p>
            <a:r>
              <a:rPr lang="uk-UA" sz="2000" dirty="0">
                <a:latin typeface="Candara Light" panose="020E0502030303020204" pitchFamily="34" charset="0"/>
              </a:rPr>
              <a:t>✔️ Ризик: </a:t>
            </a:r>
            <a:r>
              <a:rPr lang="uk-UA" sz="2000" b="1" dirty="0">
                <a:latin typeface="Candara Light" panose="020E0502030303020204" pitchFamily="34" charset="0"/>
              </a:rPr>
              <a:t>ПОМІРНИЙ</a:t>
            </a:r>
            <a:endParaRPr lang="uk-UA" sz="2000" dirty="0">
              <a:latin typeface="Candara Light" panose="020E0502030303020204" pitchFamily="34" charset="0"/>
            </a:endParaRPr>
          </a:p>
          <a:p>
            <a:r>
              <a:rPr lang="uk-UA" sz="2000" dirty="0">
                <a:latin typeface="Candara Light" panose="020E0502030303020204" pitchFamily="34" charset="0"/>
              </a:rPr>
              <a:t>✔️ Частота:</a:t>
            </a:r>
          </a:p>
          <a:p>
            <a:r>
              <a:rPr lang="uk-UA" sz="2000" dirty="0">
                <a:latin typeface="Candara Light" panose="020E0502030303020204" pitchFamily="34" charset="0"/>
              </a:rPr>
              <a:t>мінімум </a:t>
            </a:r>
            <a:r>
              <a:rPr lang="uk-UA" sz="2000" b="1" dirty="0">
                <a:latin typeface="Candara Light" panose="020E0502030303020204" pitchFamily="34" charset="0"/>
              </a:rPr>
              <a:t>1 раз на добу, </a:t>
            </a:r>
            <a:r>
              <a:rPr lang="uk-UA" sz="2000" dirty="0">
                <a:latin typeface="Candara Light" panose="020E0502030303020204" pitchFamily="34" charset="0"/>
              </a:rPr>
              <a:t>при забрудненні </a:t>
            </a:r>
          </a:p>
          <a:p>
            <a:r>
              <a:rPr lang="uk-UA" sz="2000" b="1" dirty="0">
                <a:latin typeface="Candara Light" panose="020E0502030303020204" pitchFamily="34" charset="0"/>
              </a:rPr>
              <a:t>🔸 2. </a:t>
            </a:r>
            <a:r>
              <a:rPr lang="uk-UA" sz="2000" b="1" dirty="0" err="1">
                <a:latin typeface="Candara Light" panose="020E0502030303020204" pitchFamily="34" charset="0"/>
              </a:rPr>
              <a:t>Низькоконтактні</a:t>
            </a:r>
            <a:r>
              <a:rPr lang="uk-UA" sz="2000" b="1" dirty="0">
                <a:latin typeface="Candara Light" panose="020E0502030303020204" pitchFamily="34" charset="0"/>
              </a:rPr>
              <a:t> поверхні (стіни, підвіконня)</a:t>
            </a:r>
            <a:br>
              <a:rPr lang="uk-UA" sz="2000" dirty="0">
                <a:latin typeface="Candara Light" panose="020E0502030303020204" pitchFamily="34" charset="0"/>
              </a:rPr>
            </a:br>
            <a:r>
              <a:rPr lang="uk-UA" sz="2000" b="1" dirty="0">
                <a:latin typeface="Candara Light" panose="020E0502030303020204" pitchFamily="34" charset="0"/>
              </a:rPr>
              <a:t>1 + 2 + 0 = 3</a:t>
            </a:r>
            <a:endParaRPr lang="uk-UA" sz="2000" dirty="0">
              <a:latin typeface="Candara Light" panose="020E0502030303020204" pitchFamily="34" charset="0"/>
            </a:endParaRPr>
          </a:p>
          <a:p>
            <a:r>
              <a:rPr lang="uk-UA" sz="2000" dirty="0">
                <a:latin typeface="Candara Light" panose="020E0502030303020204" pitchFamily="34" charset="0"/>
              </a:rPr>
              <a:t>✔️ Ризик: </a:t>
            </a:r>
            <a:r>
              <a:rPr lang="uk-UA" sz="2000" b="1" dirty="0">
                <a:latin typeface="Candara Light" panose="020E0502030303020204" pitchFamily="34" charset="0"/>
              </a:rPr>
              <a:t>НИЗЬКИЙ</a:t>
            </a:r>
            <a:endParaRPr lang="uk-UA" sz="2000" dirty="0">
              <a:latin typeface="Candara Light" panose="020E0502030303020204" pitchFamily="34" charset="0"/>
            </a:endParaRPr>
          </a:p>
          <a:p>
            <a:r>
              <a:rPr lang="uk-UA" sz="2000" dirty="0">
                <a:latin typeface="Candara Light" panose="020E0502030303020204" pitchFamily="34" charset="0"/>
              </a:rPr>
              <a:t>✔️ Частота:</a:t>
            </a:r>
          </a:p>
          <a:p>
            <a:r>
              <a:rPr lang="uk-UA" sz="2000" dirty="0">
                <a:latin typeface="Candara Light" panose="020E0502030303020204" pitchFamily="34" charset="0"/>
              </a:rPr>
              <a:t>за графіком (наприклад, 1–2 рази на тиждень), при забрудненні</a:t>
            </a:r>
          </a:p>
          <a:p>
            <a:endParaRPr lang="uk-UA" sz="2000" dirty="0">
              <a:latin typeface="Candara Light" panose="020E0502030303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025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1D3358-A8E9-1850-5C4B-06B55EBEFC71}"/>
              </a:ext>
            </a:extLst>
          </p:cNvPr>
          <p:cNvSpPr txBox="1"/>
          <p:nvPr/>
        </p:nvSpPr>
        <p:spPr>
          <a:xfrm>
            <a:off x="3835261" y="382807"/>
            <a:ext cx="4992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Candara Light" panose="020E0502030303020204" pitchFamily="34" charset="0"/>
              </a:rPr>
              <a:t>Медичний </a:t>
            </a:r>
            <a:r>
              <a:rPr lang="uk-UA" sz="3200" b="1" dirty="0" err="1">
                <a:latin typeface="Candara Light" panose="020E0502030303020204" pitchFamily="34" charset="0"/>
              </a:rPr>
              <a:t>клінінг</a:t>
            </a:r>
            <a:endParaRPr lang="uk-UA" sz="3200" b="1" dirty="0">
              <a:latin typeface="Candara Light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48949-2D31-E175-02E1-FABB16A1FAAB}"/>
              </a:ext>
            </a:extLst>
          </p:cNvPr>
          <p:cNvSpPr txBox="1"/>
          <p:nvPr/>
        </p:nvSpPr>
        <p:spPr>
          <a:xfrm>
            <a:off x="358363" y="1329626"/>
            <a:ext cx="11306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ndara Light" panose="020E0502030303020204" pitchFamily="34" charset="0"/>
              </a:rPr>
              <a:t>CDC</a:t>
            </a:r>
            <a:r>
              <a:rPr lang="uk-UA" sz="2800" b="1" dirty="0">
                <a:latin typeface="Candara Light" panose="020E0502030303020204" pitchFamily="34" charset="0"/>
              </a:rPr>
              <a:t>: </a:t>
            </a:r>
            <a:r>
              <a:rPr lang="en-US" sz="2800" b="1" dirty="0">
                <a:latin typeface="Candara Light" panose="020E0502030303020204" pitchFamily="34" charset="0"/>
              </a:rPr>
              <a:t>Environmental cleaning</a:t>
            </a:r>
            <a:r>
              <a:rPr lang="uk-UA" sz="2800" b="1" dirty="0">
                <a:latin typeface="Candara Light" panose="020E0502030303020204" pitchFamily="34" charset="0"/>
              </a:rPr>
              <a:t>/ екологічне прибирання</a:t>
            </a:r>
            <a:r>
              <a:rPr lang="en-US" sz="2800" b="1" dirty="0">
                <a:latin typeface="Candara Light" panose="020E0502030303020204" pitchFamily="34" charset="0"/>
              </a:rPr>
              <a:t> </a:t>
            </a:r>
            <a:r>
              <a:rPr lang="en-US" sz="2800" dirty="0">
                <a:latin typeface="Candara Light" panose="020E0502030303020204" pitchFamily="34" charset="0"/>
              </a:rPr>
              <a:t>— </a:t>
            </a:r>
            <a:r>
              <a:rPr lang="uk-UA" sz="2800" dirty="0">
                <a:latin typeface="Candara Light" panose="020E0502030303020204" pitchFamily="34" charset="0"/>
              </a:rPr>
              <a:t>це видалення видимого забруднення (очищення) та, за необхідності, застосування дезінфекції для зниження кількості мікроорганізмів на поверхнях.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4E96D8-2718-D62E-5426-C5EEC8EBB49B}"/>
              </a:ext>
            </a:extLst>
          </p:cNvPr>
          <p:cNvSpPr txBox="1"/>
          <p:nvPr/>
        </p:nvSpPr>
        <p:spPr>
          <a:xfrm>
            <a:off x="8196509" y="5274864"/>
            <a:ext cx="3827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andara Light" panose="020E0502030303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*</a:t>
            </a:r>
            <a:r>
              <a:rPr lang="uk-UA" sz="2400" i="1" dirty="0">
                <a:latin typeface="Candara Light" panose="020E0502030303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Умовно розрізняємо:</a:t>
            </a:r>
          </a:p>
          <a:p>
            <a:pPr marL="457189" indent="-457189">
              <a:buAutoNum type="arabicParenR"/>
            </a:pPr>
            <a:r>
              <a:rPr lang="uk-UA" sz="2400" i="1" dirty="0">
                <a:latin typeface="Candara Light" panose="020E0502030303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Традиційне прибирання</a:t>
            </a:r>
          </a:p>
          <a:p>
            <a:pPr marL="457189" indent="-457189">
              <a:buAutoNum type="arabicParenR"/>
            </a:pPr>
            <a:r>
              <a:rPr lang="uk-UA" sz="2400" i="1" dirty="0">
                <a:latin typeface="Candara Light" panose="020E0502030303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Професійне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7FAAA-385B-A75B-F88A-FA2A354A505B}"/>
              </a:ext>
            </a:extLst>
          </p:cNvPr>
          <p:cNvSpPr txBox="1"/>
          <p:nvPr/>
        </p:nvSpPr>
        <p:spPr>
          <a:xfrm>
            <a:off x="2425454" y="4143380"/>
            <a:ext cx="5520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uk-UA" sz="2400" dirty="0">
                <a:latin typeface="Candara Light" panose="020E0502030303020204" pitchFamily="34" charset="0"/>
              </a:rPr>
              <a:t>перенесення патогенної мікрофлори</a:t>
            </a:r>
            <a:endParaRPr lang="ru-RU" sz="2400" dirty="0">
              <a:latin typeface="Candara Light" panose="020E0502030303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uk-UA" sz="2400" dirty="0">
                <a:latin typeface="Candara Light" panose="020E0502030303020204" pitchFamily="34" charset="0"/>
              </a:rPr>
              <a:t>інфікування молодшого медичного персоналу, асистентів</a:t>
            </a:r>
            <a:endParaRPr lang="ru-RU" sz="2400" dirty="0">
              <a:latin typeface="Candara Light" panose="020E0502030303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uk-UA" sz="2400" dirty="0">
                <a:latin typeface="Candara Light" panose="020E0502030303020204" pitchFamily="34" charset="0"/>
              </a:rPr>
              <a:t>пошкодження поверхонь об'єктів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uk-UA" sz="2400" dirty="0">
                <a:latin typeface="Candara Light" panose="020E0502030303020204" pitchFamily="34" charset="0"/>
              </a:rPr>
              <a:t>неможливість досягнення високого рівня гігієни і чистоти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459186-5B9E-C2E0-3D24-2E9960689EC0}"/>
              </a:ext>
            </a:extLst>
          </p:cNvPr>
          <p:cNvSpPr txBox="1"/>
          <p:nvPr/>
        </p:nvSpPr>
        <p:spPr>
          <a:xfrm>
            <a:off x="359406" y="3014767"/>
            <a:ext cx="3297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400" b="1" dirty="0">
                <a:latin typeface="Candara Light" panose="020E0502030303020204" pitchFamily="34" charset="0"/>
                <a:cs typeface="Calibri Light" panose="020F0302020204030204" pitchFamily="34" charset="0"/>
              </a:rPr>
              <a:t>У результаті неефективного прибирання відбувається:</a:t>
            </a:r>
          </a:p>
        </p:txBody>
      </p:sp>
    </p:spTree>
    <p:extLst>
      <p:ext uri="{BB962C8B-B14F-4D97-AF65-F5344CB8AC3E}">
        <p14:creationId xmlns:p14="http://schemas.microsoft.com/office/powerpoint/2010/main" val="3031723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8920259-CE16-E498-1440-8C191B77A3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8959" y="557231"/>
            <a:ext cx="10515600" cy="465138"/>
          </a:xfrm>
        </p:spPr>
        <p:txBody>
          <a:bodyPr/>
          <a:lstStyle/>
          <a:p>
            <a:pPr algn="ctr"/>
            <a:r>
              <a:rPr lang="uk-UA" sz="4267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Структурний підрозділ з </a:t>
            </a:r>
            <a:r>
              <a:rPr lang="uk-UA" sz="4267" b="1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клінінгу</a:t>
            </a:r>
            <a:endParaRPr lang="uk-UA" sz="4267" b="1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C219F81-2EF5-4707-839D-BB090AA3322A}"/>
              </a:ext>
            </a:extLst>
          </p:cNvPr>
          <p:cNvCxnSpPr>
            <a:cxnSpLocks/>
          </p:cNvCxnSpPr>
          <p:nvPr/>
        </p:nvCxnSpPr>
        <p:spPr>
          <a:xfrm flipV="1">
            <a:off x="1192360" y="4895075"/>
            <a:ext cx="4284000" cy="14108"/>
          </a:xfrm>
          <a:prstGeom prst="line">
            <a:avLst/>
          </a:prstGeom>
          <a:ln w="15875">
            <a:solidFill>
              <a:schemeClr val="tx1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64178B-C2B8-4C19-817A-DD8DC34440A6}"/>
              </a:ext>
            </a:extLst>
          </p:cNvPr>
          <p:cNvCxnSpPr>
            <a:cxnSpLocks/>
          </p:cNvCxnSpPr>
          <p:nvPr/>
        </p:nvCxnSpPr>
        <p:spPr>
          <a:xfrm>
            <a:off x="6996505" y="4895075"/>
            <a:ext cx="4284000" cy="14108"/>
          </a:xfrm>
          <a:prstGeom prst="line">
            <a:avLst/>
          </a:prstGeom>
          <a:ln w="15875">
            <a:solidFill>
              <a:schemeClr val="tx1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ular Callout 31">
            <a:extLst>
              <a:ext uri="{FF2B5EF4-FFF2-40B4-BE49-F238E27FC236}">
                <a16:creationId xmlns:a16="http://schemas.microsoft.com/office/drawing/2014/main" id="{351D3BA2-97E7-43DC-BE8D-7911EE072960}"/>
              </a:ext>
            </a:extLst>
          </p:cNvPr>
          <p:cNvSpPr/>
          <p:nvPr/>
        </p:nvSpPr>
        <p:spPr>
          <a:xfrm flipH="1">
            <a:off x="1840459" y="2143761"/>
            <a:ext cx="648072" cy="443459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1D1D25-F729-4668-B415-E7E192DF6871}"/>
              </a:ext>
            </a:extLst>
          </p:cNvPr>
          <p:cNvSpPr txBox="1"/>
          <p:nvPr/>
        </p:nvSpPr>
        <p:spPr>
          <a:xfrm>
            <a:off x="1028959" y="2967552"/>
            <a:ext cx="226298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altLang="ko-KR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Наказ МОЗ №1614 від 03.08.21 р.</a:t>
            </a:r>
            <a:endParaRPr lang="en-US" altLang="ko-KR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68153C-EA3E-4480-AD5A-52AC5DF75CEA}"/>
              </a:ext>
            </a:extLst>
          </p:cNvPr>
          <p:cNvCxnSpPr>
            <a:cxnSpLocks/>
          </p:cNvCxnSpPr>
          <p:nvPr/>
        </p:nvCxnSpPr>
        <p:spPr>
          <a:xfrm>
            <a:off x="2192028" y="1997243"/>
            <a:ext cx="7920000" cy="1048"/>
          </a:xfrm>
          <a:prstGeom prst="line">
            <a:avLst/>
          </a:prstGeom>
          <a:ln w="15875">
            <a:solidFill>
              <a:schemeClr val="tx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ular Callout 47">
            <a:extLst>
              <a:ext uri="{FF2B5EF4-FFF2-40B4-BE49-F238E27FC236}">
                <a16:creationId xmlns:a16="http://schemas.microsoft.com/office/drawing/2014/main" id="{71820B18-A0E8-4E20-89BD-E187E09FA3F4}"/>
              </a:ext>
            </a:extLst>
          </p:cNvPr>
          <p:cNvSpPr/>
          <p:nvPr/>
        </p:nvSpPr>
        <p:spPr>
          <a:xfrm flipH="1">
            <a:off x="5838400" y="2144621"/>
            <a:ext cx="648072" cy="443459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ounded Rectangular Callout 51">
            <a:extLst>
              <a:ext uri="{FF2B5EF4-FFF2-40B4-BE49-F238E27FC236}">
                <a16:creationId xmlns:a16="http://schemas.microsoft.com/office/drawing/2014/main" id="{AA06158E-12D6-4306-871E-D2BB1311634B}"/>
              </a:ext>
            </a:extLst>
          </p:cNvPr>
          <p:cNvSpPr/>
          <p:nvPr/>
        </p:nvSpPr>
        <p:spPr>
          <a:xfrm flipH="1">
            <a:off x="9836343" y="2145480"/>
            <a:ext cx="648072" cy="443459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360DF3-589E-493B-A942-AAC46C80C535}"/>
              </a:ext>
            </a:extLst>
          </p:cNvPr>
          <p:cNvCxnSpPr/>
          <p:nvPr/>
        </p:nvCxnSpPr>
        <p:spPr>
          <a:xfrm flipH="1" flipV="1">
            <a:off x="6168673" y="1583752"/>
            <a:ext cx="1" cy="403013"/>
          </a:xfrm>
          <a:prstGeom prst="line">
            <a:avLst/>
          </a:prstGeom>
          <a:ln w="15875">
            <a:solidFill>
              <a:schemeClr val="tx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9">
            <a:extLst>
              <a:ext uri="{FF2B5EF4-FFF2-40B4-BE49-F238E27FC236}">
                <a16:creationId xmlns:a16="http://schemas.microsoft.com/office/drawing/2014/main" id="{8B42B439-E3D2-4069-A4DE-CE0FCDF97CD8}"/>
              </a:ext>
            </a:extLst>
          </p:cNvPr>
          <p:cNvSpPr/>
          <p:nvPr/>
        </p:nvSpPr>
        <p:spPr>
          <a:xfrm>
            <a:off x="2020537" y="2207863"/>
            <a:ext cx="279832" cy="261948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B15A22A7-BEF7-4FA8-A4FD-5095E0CC1594}"/>
              </a:ext>
            </a:extLst>
          </p:cNvPr>
          <p:cNvSpPr/>
          <p:nvPr/>
        </p:nvSpPr>
        <p:spPr>
          <a:xfrm flipH="1">
            <a:off x="5969050" y="2238192"/>
            <a:ext cx="332679" cy="274440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B15A22A7-BEF7-4FA8-A4FD-5095E0CC1594}"/>
              </a:ext>
            </a:extLst>
          </p:cNvPr>
          <p:cNvSpPr/>
          <p:nvPr/>
        </p:nvSpPr>
        <p:spPr>
          <a:xfrm flipH="1">
            <a:off x="9945690" y="2238192"/>
            <a:ext cx="332679" cy="274440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1D1D25-F729-4668-B415-E7E192DF6871}"/>
              </a:ext>
            </a:extLst>
          </p:cNvPr>
          <p:cNvSpPr txBox="1"/>
          <p:nvPr/>
        </p:nvSpPr>
        <p:spPr>
          <a:xfrm>
            <a:off x="4611387" y="2849747"/>
            <a:ext cx="308128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Порядок впровадження ПІІК </a:t>
            </a:r>
            <a:b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 ЗОЗ, які надають</a:t>
            </a:r>
            <a:b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медичну допомогу в стаціонарних умовах</a:t>
            </a:r>
            <a:endParaRPr lang="uk-UA" altLang="ko-KR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1D1D25-F729-4668-B415-E7E192DF6871}"/>
              </a:ext>
            </a:extLst>
          </p:cNvPr>
          <p:cNvSpPr txBox="1"/>
          <p:nvPr/>
        </p:nvSpPr>
        <p:spPr>
          <a:xfrm>
            <a:off x="9032923" y="2997469"/>
            <a:ext cx="22629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altLang="ko-KR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Додаток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2009" y="5234781"/>
            <a:ext cx="10468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VII. Приклади заходів: приміщення, матеріали і обладнання</a:t>
            </a:r>
          </a:p>
          <a:p>
            <a:pPr algn="ctr"/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(для впровадження основних компонентів з ПІІК)</a:t>
            </a:r>
          </a:p>
        </p:txBody>
      </p:sp>
    </p:spTree>
    <p:extLst>
      <p:ext uri="{BB962C8B-B14F-4D97-AF65-F5344CB8AC3E}">
        <p14:creationId xmlns:p14="http://schemas.microsoft.com/office/powerpoint/2010/main" val="3372650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429" t="38000" r="30243" b="9159"/>
          <a:stretch/>
        </p:blipFill>
        <p:spPr>
          <a:xfrm>
            <a:off x="1271464" y="404665"/>
            <a:ext cx="9173528" cy="58994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0270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EA0906-992B-F789-33C6-6A263BE6F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15" y="1249754"/>
            <a:ext cx="11674416" cy="4286605"/>
          </a:xfrm>
          <a:prstGeom prst="rect">
            <a:avLst/>
          </a:prstGeom>
        </p:spPr>
      </p:pic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id="{0F3A6F5C-5BB4-45B2-405C-C7C09BCF6FA0}"/>
              </a:ext>
            </a:extLst>
          </p:cNvPr>
          <p:cNvCxnSpPr/>
          <p:nvPr/>
        </p:nvCxnSpPr>
        <p:spPr>
          <a:xfrm>
            <a:off x="3791744" y="1796819"/>
            <a:ext cx="6720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 сполучна лінія 7">
            <a:extLst>
              <a:ext uri="{FF2B5EF4-FFF2-40B4-BE49-F238E27FC236}">
                <a16:creationId xmlns:a16="http://schemas.microsoft.com/office/drawing/2014/main" id="{A74F46C4-2AF0-2D6B-5620-A736B20CBC8F}"/>
              </a:ext>
            </a:extLst>
          </p:cNvPr>
          <p:cNvCxnSpPr>
            <a:cxnSpLocks/>
          </p:cNvCxnSpPr>
          <p:nvPr/>
        </p:nvCxnSpPr>
        <p:spPr>
          <a:xfrm>
            <a:off x="3023659" y="5541235"/>
            <a:ext cx="7680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323D8954-3220-4B55-A084-4B9AD3D117E4}"/>
              </a:ext>
            </a:extLst>
          </p:cNvPr>
          <p:cNvSpPr/>
          <p:nvPr/>
        </p:nvSpPr>
        <p:spPr>
          <a:xfrm rot="20706677">
            <a:off x="8245668" y="4663629"/>
            <a:ext cx="3072341" cy="144016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67" b="1" dirty="0">
                <a:solidFill>
                  <a:srgbClr val="FF0000"/>
                </a:solidFill>
                <a:latin typeface="Candara Light" panose="020E0502030303020204" pitchFamily="34" charset="0"/>
              </a:rPr>
              <a:t>Проєкт !</a:t>
            </a:r>
          </a:p>
        </p:txBody>
      </p:sp>
    </p:spTree>
    <p:extLst>
      <p:ext uri="{BB962C8B-B14F-4D97-AF65-F5344CB8AC3E}">
        <p14:creationId xmlns:p14="http://schemas.microsoft.com/office/powerpoint/2010/main" val="3064143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293B4-FF14-FCEF-FF25-FB4DBC705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7D6AEE-DC5E-512D-DD7D-B131010F3F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304" y="358559"/>
            <a:ext cx="11573197" cy="724247"/>
          </a:xfrm>
        </p:spPr>
        <p:txBody>
          <a:bodyPr/>
          <a:lstStyle/>
          <a:p>
            <a:r>
              <a:rPr lang="uk-UA" sz="32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Очищення і дезінфекція обладнання та </a:t>
            </a:r>
            <a:r>
              <a:rPr lang="uk-UA" sz="32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поверхонь внутрішнього середовища </a:t>
            </a:r>
            <a:endParaRPr lang="en-US" sz="3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540221-A185-75FB-D00D-2CCD49D70185}"/>
              </a:ext>
            </a:extLst>
          </p:cNvPr>
          <p:cNvSpPr/>
          <p:nvPr/>
        </p:nvSpPr>
        <p:spPr>
          <a:xfrm>
            <a:off x="751601" y="1270026"/>
            <a:ext cx="3370321" cy="48715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568D5D-8B6F-7B7B-B457-23C8E90DA3FB}"/>
              </a:ext>
            </a:extLst>
          </p:cNvPr>
          <p:cNvSpPr/>
          <p:nvPr/>
        </p:nvSpPr>
        <p:spPr>
          <a:xfrm>
            <a:off x="4393528" y="1280716"/>
            <a:ext cx="3370321" cy="48608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EA578E-BED6-4161-F48A-48F39905CDBB}"/>
              </a:ext>
            </a:extLst>
          </p:cNvPr>
          <p:cNvSpPr/>
          <p:nvPr/>
        </p:nvSpPr>
        <p:spPr>
          <a:xfrm>
            <a:off x="7957572" y="1280717"/>
            <a:ext cx="3370321" cy="48608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6F2073-3458-97A3-6585-A95B5EE257B7}"/>
              </a:ext>
            </a:extLst>
          </p:cNvPr>
          <p:cNvSpPr/>
          <p:nvPr/>
        </p:nvSpPr>
        <p:spPr>
          <a:xfrm>
            <a:off x="774028" y="1270026"/>
            <a:ext cx="3370321" cy="724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915E06-A394-BD1C-D7D9-23425EFF4609}"/>
              </a:ext>
            </a:extLst>
          </p:cNvPr>
          <p:cNvSpPr/>
          <p:nvPr/>
        </p:nvSpPr>
        <p:spPr>
          <a:xfrm>
            <a:off x="4386118" y="1289866"/>
            <a:ext cx="3370321" cy="7242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A0080F-5A4B-1E12-5FAC-9658F15F00AB}"/>
              </a:ext>
            </a:extLst>
          </p:cNvPr>
          <p:cNvSpPr/>
          <p:nvPr/>
        </p:nvSpPr>
        <p:spPr>
          <a:xfrm>
            <a:off x="7950162" y="1280717"/>
            <a:ext cx="3370321" cy="7242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18A77-89D8-0375-84D2-3D4BC7F3FFA1}"/>
              </a:ext>
            </a:extLst>
          </p:cNvPr>
          <p:cNvSpPr/>
          <p:nvPr/>
        </p:nvSpPr>
        <p:spPr>
          <a:xfrm>
            <a:off x="8035455" y="2114574"/>
            <a:ext cx="3218221" cy="14134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48D215-40A7-4A0A-7E14-C81240E6CA26}"/>
              </a:ext>
            </a:extLst>
          </p:cNvPr>
          <p:cNvSpPr/>
          <p:nvPr/>
        </p:nvSpPr>
        <p:spPr>
          <a:xfrm>
            <a:off x="4570677" y="2094031"/>
            <a:ext cx="3021667" cy="11713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79F181-83DF-B46C-2E7E-E2D8FBF7F712}"/>
              </a:ext>
            </a:extLst>
          </p:cNvPr>
          <p:cNvSpPr/>
          <p:nvPr/>
        </p:nvSpPr>
        <p:spPr>
          <a:xfrm>
            <a:off x="967724" y="2066247"/>
            <a:ext cx="3021667" cy="1265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ACF736-B5D4-7BF3-56AA-3D13FD96920D}"/>
              </a:ext>
            </a:extLst>
          </p:cNvPr>
          <p:cNvSpPr/>
          <p:nvPr/>
        </p:nvSpPr>
        <p:spPr>
          <a:xfrm>
            <a:off x="8100751" y="3613353"/>
            <a:ext cx="3152925" cy="10650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6B44AD-9948-8A78-3723-E9FA60205F47}"/>
              </a:ext>
            </a:extLst>
          </p:cNvPr>
          <p:cNvSpPr/>
          <p:nvPr/>
        </p:nvSpPr>
        <p:spPr>
          <a:xfrm>
            <a:off x="4580181" y="3377362"/>
            <a:ext cx="3021667" cy="1335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187100-3D1C-E8ED-5635-577F03ACC868}"/>
              </a:ext>
            </a:extLst>
          </p:cNvPr>
          <p:cNvSpPr/>
          <p:nvPr/>
        </p:nvSpPr>
        <p:spPr>
          <a:xfrm>
            <a:off x="938324" y="3377362"/>
            <a:ext cx="3060571" cy="10650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1C2DD8-9277-DD42-7B51-3069900203A2}"/>
              </a:ext>
            </a:extLst>
          </p:cNvPr>
          <p:cNvSpPr/>
          <p:nvPr/>
        </p:nvSpPr>
        <p:spPr>
          <a:xfrm>
            <a:off x="8100751" y="4713300"/>
            <a:ext cx="3165322" cy="1335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BE85B2-A368-5C3C-00C5-775E7614FA2A}"/>
              </a:ext>
            </a:extLst>
          </p:cNvPr>
          <p:cNvSpPr/>
          <p:nvPr/>
        </p:nvSpPr>
        <p:spPr>
          <a:xfrm>
            <a:off x="4580181" y="4839666"/>
            <a:ext cx="3021667" cy="12095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808337-9325-B405-D4EE-84E2C59B4E7B}"/>
              </a:ext>
            </a:extLst>
          </p:cNvPr>
          <p:cNvSpPr/>
          <p:nvPr/>
        </p:nvSpPr>
        <p:spPr>
          <a:xfrm>
            <a:off x="925927" y="4545094"/>
            <a:ext cx="3060572" cy="1280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55FD1074-7B93-3E4A-5751-800F52732F6F}"/>
              </a:ext>
            </a:extLst>
          </p:cNvPr>
          <p:cNvSpPr/>
          <p:nvPr/>
        </p:nvSpPr>
        <p:spPr>
          <a:xfrm>
            <a:off x="3832708" y="3265342"/>
            <a:ext cx="933394" cy="746520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13B9945-9590-4B2C-2C1C-8DFA1A852A7E}"/>
              </a:ext>
            </a:extLst>
          </p:cNvPr>
          <p:cNvSpPr/>
          <p:nvPr/>
        </p:nvSpPr>
        <p:spPr>
          <a:xfrm>
            <a:off x="7445259" y="3265342"/>
            <a:ext cx="927100" cy="746520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5B62E4-9715-4393-4564-40E69E7179DF}"/>
              </a:ext>
            </a:extLst>
          </p:cNvPr>
          <p:cNvSpPr txBox="1"/>
          <p:nvPr/>
        </p:nvSpPr>
        <p:spPr>
          <a:xfrm>
            <a:off x="4540257" y="1409751"/>
            <a:ext cx="2973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Поверхні</a:t>
            </a:r>
            <a:endParaRPr lang="ko-KR" altLang="en-US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F7218D8-7638-7286-C773-27198083EFA7}"/>
              </a:ext>
            </a:extLst>
          </p:cNvPr>
          <p:cNvGrpSpPr/>
          <p:nvPr/>
        </p:nvGrpSpPr>
        <p:grpSpPr>
          <a:xfrm>
            <a:off x="880086" y="1398757"/>
            <a:ext cx="2978063" cy="1035891"/>
            <a:chOff x="3238726" y="1608149"/>
            <a:chExt cx="2915172" cy="87534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5231AC-EC4C-FCCF-C95F-E05369BF331A}"/>
                </a:ext>
              </a:extLst>
            </p:cNvPr>
            <p:cNvSpPr txBox="1"/>
            <p:nvPr/>
          </p:nvSpPr>
          <p:spPr>
            <a:xfrm>
              <a:off x="3238726" y="1608149"/>
              <a:ext cx="2910409" cy="312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altLang="ko-KR" b="1" dirty="0">
                  <a:solidFill>
                    <a:schemeClr val="bg1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Обладнання</a:t>
              </a:r>
              <a:endParaRPr lang="ko-KR" alt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8878B4-02EE-048B-041D-2E276A01FCA7}"/>
                </a:ext>
              </a:extLst>
            </p:cNvPr>
            <p:cNvSpPr txBox="1"/>
            <p:nvPr/>
          </p:nvSpPr>
          <p:spPr>
            <a:xfrm>
              <a:off x="3243489" y="2171403"/>
              <a:ext cx="2910409" cy="312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E17ED83-71E1-0D6E-4A1B-37836E636DB9}"/>
              </a:ext>
            </a:extLst>
          </p:cNvPr>
          <p:cNvSpPr txBox="1"/>
          <p:nvPr/>
        </p:nvSpPr>
        <p:spPr>
          <a:xfrm>
            <a:off x="947069" y="2163625"/>
            <a:ext cx="3118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Перед дезінфекцією очистити обладнання мийними або ферментними засобами для очищення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A362C0-95DB-C80D-4137-6DC3D0271AAB}"/>
              </a:ext>
            </a:extLst>
          </p:cNvPr>
          <p:cNvSpPr txBox="1"/>
          <p:nvPr/>
        </p:nvSpPr>
        <p:spPr>
          <a:xfrm>
            <a:off x="923720" y="3450513"/>
            <a:ext cx="2595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Видалити видимі залишки крові і тканин шляхом очищення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12B6D4-A1DB-20F4-9620-22AEE88C05CC}"/>
              </a:ext>
            </a:extLst>
          </p:cNvPr>
          <p:cNvSpPr txBox="1"/>
          <p:nvPr/>
        </p:nvSpPr>
        <p:spPr>
          <a:xfrm>
            <a:off x="976912" y="4571910"/>
            <a:ext cx="289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Очищати обладнання слід якомога раніше після використання, уникаючи висихання забруднювачів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4DB22C-1C5F-6673-9C81-0030EF7B57C6}"/>
              </a:ext>
            </a:extLst>
          </p:cNvPr>
          <p:cNvSpPr txBox="1"/>
          <p:nvPr/>
        </p:nvSpPr>
        <p:spPr>
          <a:xfrm>
            <a:off x="4570677" y="2079337"/>
            <a:ext cx="3178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Перед дезінфекцією провести очищення поверхонь або використовувати мийно-дезінфікуючі засоби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C128C8-C3F5-1013-A394-E5DCF504A5AC}"/>
              </a:ext>
            </a:extLst>
          </p:cNvPr>
          <p:cNvSpPr txBox="1"/>
          <p:nvPr/>
        </p:nvSpPr>
        <p:spPr>
          <a:xfrm>
            <a:off x="4622030" y="3340876"/>
            <a:ext cx="3081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Регулярно очищати і дезінфікувати поверхні у випадках, коли відбулося їх </a:t>
            </a:r>
            <a:r>
              <a:rPr lang="uk-UA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забруднення виділеннями хворого</a:t>
            </a:r>
            <a:endParaRPr lang="uk-UA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2AFEEE-4062-F10C-A4F3-C205469F9ACF}"/>
              </a:ext>
            </a:extLst>
          </p:cNvPr>
          <p:cNvSpPr txBox="1"/>
          <p:nvPr/>
        </p:nvSpPr>
        <p:spPr>
          <a:xfrm>
            <a:off x="4570677" y="4830935"/>
            <a:ext cx="3021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Частоту планової дезінфекції визначає ВІК (наприклад, </a:t>
            </a:r>
            <a:r>
              <a:rPr lang="uk-UA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 раз на добу або 1 раз на 3 доби</a:t>
            </a:r>
            <a:r>
              <a:rPr lang="uk-UA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C20C4B1-C522-7884-5F23-F6EDB3EAD710}"/>
              </a:ext>
            </a:extLst>
          </p:cNvPr>
          <p:cNvSpPr txBox="1"/>
          <p:nvPr/>
        </p:nvSpPr>
        <p:spPr>
          <a:xfrm>
            <a:off x="8073560" y="2129150"/>
            <a:ext cx="3194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Для обробки приміщень, в яких </a:t>
            </a:r>
            <a:r>
              <a:rPr lang="uk-UA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не проводиться догляд </a:t>
            </a:r>
            <a:r>
              <a:rPr lang="uk-UA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за пацієнтами, достатньо використання </a:t>
            </a:r>
            <a:r>
              <a:rPr lang="uk-UA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мийних засобів і води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FC8315A-50D0-9B48-CF29-B511396D64CA}"/>
              </a:ext>
            </a:extLst>
          </p:cNvPr>
          <p:cNvSpPr txBox="1"/>
          <p:nvPr/>
        </p:nvSpPr>
        <p:spPr>
          <a:xfrm>
            <a:off x="8144221" y="3560165"/>
            <a:ext cx="3029077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uk-UA" sz="1600" b="1" dirty="0">
                <a:solidFill>
                  <a:schemeClr val="accent6">
                    <a:lumMod val="10000"/>
                  </a:schemeClr>
                </a:solidFill>
                <a:latin typeface="Calibri Light"/>
                <a:ea typeface="Calibri Light"/>
                <a:cs typeface="Calibri Light"/>
              </a:rPr>
              <a:t>Заборонено </a:t>
            </a:r>
            <a:r>
              <a:rPr lang="uk-UA" sz="1600" dirty="0">
                <a:solidFill>
                  <a:schemeClr val="accent6">
                    <a:lumMod val="10000"/>
                  </a:schemeClr>
                </a:solidFill>
                <a:latin typeface="Calibri Light"/>
                <a:ea typeface="Calibri Light"/>
                <a:cs typeface="Calibri Light"/>
              </a:rPr>
              <a:t>використовувати розчини для високого рівня дезінфекції до </a:t>
            </a:r>
            <a:r>
              <a:rPr lang="uk-UA" sz="1600" b="1" dirty="0">
                <a:solidFill>
                  <a:schemeClr val="accent6">
                    <a:lumMod val="10000"/>
                  </a:schemeClr>
                </a:solidFill>
                <a:latin typeface="Calibri Light"/>
                <a:ea typeface="Calibri Light"/>
                <a:cs typeface="Calibri Light"/>
              </a:rPr>
              <a:t>некритичних і напівкритичних </a:t>
            </a:r>
            <a:r>
              <a:rPr lang="uk-UA" b="1" dirty="0">
                <a:solidFill>
                  <a:schemeClr val="accent6">
                    <a:lumMod val="10000"/>
                  </a:schemeClr>
                </a:solidFill>
                <a:latin typeface="Calibri Light"/>
                <a:ea typeface="Calibri Light"/>
                <a:cs typeface="Calibri Light"/>
              </a:rPr>
              <a:t>поверхонь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88FCC2-7067-3ABF-1151-47D1FD1D9561}"/>
              </a:ext>
            </a:extLst>
          </p:cNvPr>
          <p:cNvSpPr txBox="1"/>
          <p:nvPr/>
        </p:nvSpPr>
        <p:spPr>
          <a:xfrm>
            <a:off x="8095295" y="4664248"/>
            <a:ext cx="30800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Не рекомендовано 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використовувати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деззасоби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для 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обробки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дитячих</a:t>
            </a:r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ліжок</a:t>
            </a:r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і </a:t>
            </a:r>
            <a:r>
              <a:rPr lang="ru-RU" b="1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кювезів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під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час 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перебування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на них 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пацієнтів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A7EF900-F91E-D4DA-9E21-83C609298F98}"/>
              </a:ext>
            </a:extLst>
          </p:cNvPr>
          <p:cNvSpPr txBox="1"/>
          <p:nvPr/>
        </p:nvSpPr>
        <p:spPr>
          <a:xfrm>
            <a:off x="604449" y="6313144"/>
            <a:ext cx="510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Наказ МОЗ № 1777 від 03.08.2020 р. </a:t>
            </a:r>
          </a:p>
        </p:txBody>
      </p:sp>
    </p:spTree>
    <p:extLst>
      <p:ext uri="{BB962C8B-B14F-4D97-AF65-F5344CB8AC3E}">
        <p14:creationId xmlns:p14="http://schemas.microsoft.com/office/powerpoint/2010/main" val="1008692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OLL\Vermop\ca517354a2acd912e56304d8b63883d3_in_li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44" y="3331767"/>
            <a:ext cx="2295779" cy="327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093695" y="522809"/>
            <a:ext cx="10318376" cy="8838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Тип ЗІЗ для </a:t>
            </a:r>
            <a:r>
              <a:rPr lang="ru-RU" sz="3200" b="1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молодшого</a:t>
            </a:r>
            <a:r>
              <a:rPr lang="ru-RU" sz="32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ru-RU" sz="3200" b="1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медичного</a:t>
            </a:r>
            <a:r>
              <a:rPr lang="ru-RU" sz="32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 персоналу</a:t>
            </a:r>
            <a:endParaRPr lang="ru-RU" sz="3200" b="1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610431" y="1580683"/>
            <a:ext cx="5039324" cy="44805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Набір ЗІЗ має бути повним (мінімум </a:t>
            </a:r>
            <a:r>
              <a:rPr lang="uk-UA" sz="20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рукавички, ХЗІА, маски, засоби захисту очей і респіратори</a:t>
            </a:r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), постійно оновлюватися та включати запас на випадок екстрених ситуацій</a:t>
            </a:r>
          </a:p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ЗІЗ повинні бути у наявності всіх розмірів, згідно потреби</a:t>
            </a:r>
          </a:p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Підбір ЗІЗ залежить від виду небезпечного агенту і тривалості можливої взаємодії з ним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2225" y="1580683"/>
            <a:ext cx="37210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Обов’язкове застосування одноразових захисних рукавичок під час прибирання</a:t>
            </a:r>
          </a:p>
          <a:p>
            <a:endParaRPr lang="uk-UA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Гігієнічна антисептика після зняття рукавичок</a:t>
            </a:r>
          </a:p>
        </p:txBody>
      </p:sp>
      <p:pic>
        <p:nvPicPr>
          <p:cNvPr id="2050" name="Picture 2" descr="Маска медична одноразова тришарова на резинці, 5 шт./уп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t="18863" r="9781" b="17100"/>
          <a:stretch/>
        </p:blipFill>
        <p:spPr bwMode="auto">
          <a:xfrm>
            <a:off x="5689344" y="1580683"/>
            <a:ext cx="2295779" cy="175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укавички медичні нітрилові оглядові неопудрені Polix PRO&amp;MED небесно-блакитні XS (100 штук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3" y="3913528"/>
            <a:ext cx="2477579" cy="247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Защитные очки Vectron панорамные Прозрачные (88-0051) - изображение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98" t="-15180" r="-6149" b="-16378"/>
          <a:stretch/>
        </p:blipFill>
        <p:spPr bwMode="auto">
          <a:xfrm>
            <a:off x="2326336" y="4677139"/>
            <a:ext cx="2315321" cy="150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382" y="6128859"/>
            <a:ext cx="4741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Наказ МОЗ № 1777 від 03.08.2020 р. </a:t>
            </a:r>
          </a:p>
        </p:txBody>
      </p:sp>
    </p:spTree>
    <p:extLst>
      <p:ext uri="{BB962C8B-B14F-4D97-AF65-F5344CB8AC3E}">
        <p14:creationId xmlns:p14="http://schemas.microsoft.com/office/powerpoint/2010/main" val="264559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3116394" y="317973"/>
            <a:ext cx="748454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Поточне і заключне</a:t>
            </a:r>
            <a:r>
              <a:rPr lang="ru-RU" sz="28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uk-UA" sz="28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прибирання/ </a:t>
            </a:r>
            <a:r>
              <a:rPr lang="uk-UA" sz="2800" b="1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клінінг</a:t>
            </a:r>
            <a:endParaRPr lang="uk-UA" sz="2800" b="1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3" name="Group 16"/>
          <p:cNvGrpSpPr/>
          <p:nvPr/>
        </p:nvGrpSpPr>
        <p:grpSpPr>
          <a:xfrm>
            <a:off x="911424" y="1124744"/>
            <a:ext cx="6240693" cy="1224136"/>
            <a:chOff x="3131840" y="1491630"/>
            <a:chExt cx="5256584" cy="5760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4" name="Rectangle 17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5" name="Right Triangle 18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91062" y="1183256"/>
            <a:ext cx="5461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Очищення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 і </a:t>
            </a:r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дезінфекція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некритичних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поверхонь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 в зонах догляду за </a:t>
            </a:r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пацієнтами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 є </a:t>
            </a:r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частиною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стандартних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заходів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захисту </a:t>
            </a:r>
            <a:endParaRPr lang="uk-UA" sz="2000" b="1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9" name="Group 16"/>
          <p:cNvGrpSpPr/>
          <p:nvPr/>
        </p:nvGrpSpPr>
        <p:grpSpPr>
          <a:xfrm>
            <a:off x="911423" y="2542107"/>
            <a:ext cx="6240693" cy="1224136"/>
            <a:chOff x="3131840" y="1491630"/>
            <a:chExt cx="5256584" cy="5760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0" name="Rectangle 17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" name="Right Triangle 18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605964" y="2674429"/>
            <a:ext cx="5429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Дезінфекція здійснюється </a:t>
            </a:r>
            <a:r>
              <a:rPr lang="uk-UA" sz="20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вологим способом</a:t>
            </a:r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 у залежності від функціонального призначення кабінетів</a:t>
            </a:r>
          </a:p>
        </p:txBody>
      </p:sp>
      <p:grpSp>
        <p:nvGrpSpPr>
          <p:cNvPr id="23" name="Group 16"/>
          <p:cNvGrpSpPr/>
          <p:nvPr/>
        </p:nvGrpSpPr>
        <p:grpSpPr>
          <a:xfrm>
            <a:off x="911423" y="3987947"/>
            <a:ext cx="6240693" cy="1224136"/>
            <a:chOff x="3131840" y="1491630"/>
            <a:chExt cx="5256584" cy="5760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4" name="Rectangle 17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5" name="Right Triangle 18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637177" y="4074796"/>
            <a:ext cx="5214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За допомогою </a:t>
            </a:r>
            <a:r>
              <a:rPr lang="uk-UA" sz="20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мийних засобів </a:t>
            </a:r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можна позбутись в </a:t>
            </a:r>
            <a:r>
              <a:rPr lang="uk-UA" sz="20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80-90% бактерій</a:t>
            </a:r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, які знаходяться на поверхнях</a:t>
            </a:r>
          </a:p>
        </p:txBody>
      </p:sp>
      <p:grpSp>
        <p:nvGrpSpPr>
          <p:cNvPr id="28" name="Group 16"/>
          <p:cNvGrpSpPr/>
          <p:nvPr/>
        </p:nvGrpSpPr>
        <p:grpSpPr>
          <a:xfrm>
            <a:off x="911423" y="5447353"/>
            <a:ext cx="6240693" cy="1224136"/>
            <a:chOff x="3131840" y="1491630"/>
            <a:chExt cx="5256584" cy="5760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9" name="Rectangle 17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0" name="Right Triangle 18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00804" y="5705411"/>
            <a:ext cx="513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Застосування швидкої (екстреної) дезінфекції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AD3391-D032-2EDA-4672-C66644E6A1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47" r="6486" b="5732"/>
          <a:stretch>
            <a:fillRect/>
          </a:stretch>
        </p:blipFill>
        <p:spPr>
          <a:xfrm>
            <a:off x="8097679" y="969439"/>
            <a:ext cx="3382683" cy="554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6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4D81F-E2A8-8164-74DF-F10FE2D93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1CC81B-9169-775F-3A13-62F3C02517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3418" y="422109"/>
            <a:ext cx="6558124" cy="911670"/>
          </a:xfrm>
        </p:spPr>
        <p:txBody>
          <a:bodyPr/>
          <a:lstStyle/>
          <a:p>
            <a:pPr algn="l"/>
            <a:r>
              <a:rPr lang="uk-UA" altLang="ru-RU" sz="32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Швидка (екстрена) дезінфекція об’єктів </a:t>
            </a:r>
            <a:endParaRPr lang="en-US" sz="3200" dirty="0"/>
          </a:p>
        </p:txBody>
      </p:sp>
      <p:sp>
        <p:nvSpPr>
          <p:cNvPr id="3" name="자유형: 도형 42">
            <a:extLst>
              <a:ext uri="{FF2B5EF4-FFF2-40B4-BE49-F238E27FC236}">
                <a16:creationId xmlns:a16="http://schemas.microsoft.com/office/drawing/2014/main" id="{B330C059-DABF-0282-4E34-A25BBE32CB49}"/>
              </a:ext>
            </a:extLst>
          </p:cNvPr>
          <p:cNvSpPr/>
          <p:nvPr/>
        </p:nvSpPr>
        <p:spPr>
          <a:xfrm>
            <a:off x="7936582" y="608151"/>
            <a:ext cx="3312000" cy="5483261"/>
          </a:xfrm>
          <a:custGeom>
            <a:avLst/>
            <a:gdLst>
              <a:gd name="connsiteX0" fmla="*/ 234670 w 3302189"/>
              <a:gd name="connsiteY0" fmla="*/ 0 h 4356000"/>
              <a:gd name="connsiteX1" fmla="*/ 2601907 w 3302189"/>
              <a:gd name="connsiteY1" fmla="*/ 0 h 4356000"/>
              <a:gd name="connsiteX2" fmla="*/ 2796499 w 3302189"/>
              <a:gd name="connsiteY2" fmla="*/ 103464 h 4356000"/>
              <a:gd name="connsiteX3" fmla="*/ 2801748 w 3302189"/>
              <a:gd name="connsiteY3" fmla="*/ 113134 h 4356000"/>
              <a:gd name="connsiteX4" fmla="*/ 3182619 w 3302189"/>
              <a:gd name="connsiteY4" fmla="*/ 113134 h 4356000"/>
              <a:gd name="connsiteX5" fmla="*/ 3302189 w 3302189"/>
              <a:gd name="connsiteY5" fmla="*/ 232704 h 4356000"/>
              <a:gd name="connsiteX6" fmla="*/ 3302189 w 3302189"/>
              <a:gd name="connsiteY6" fmla="*/ 1595023 h 4356000"/>
              <a:gd name="connsiteX7" fmla="*/ 3182619 w 3302189"/>
              <a:gd name="connsiteY7" fmla="*/ 1714593 h 4356000"/>
              <a:gd name="connsiteX8" fmla="*/ 2836577 w 3302189"/>
              <a:gd name="connsiteY8" fmla="*/ 1714593 h 4356000"/>
              <a:gd name="connsiteX9" fmla="*/ 2836577 w 3302189"/>
              <a:gd name="connsiteY9" fmla="*/ 4121330 h 4356000"/>
              <a:gd name="connsiteX10" fmla="*/ 2601907 w 3302189"/>
              <a:gd name="connsiteY10" fmla="*/ 4356000 h 4356000"/>
              <a:gd name="connsiteX11" fmla="*/ 234670 w 3302189"/>
              <a:gd name="connsiteY11" fmla="*/ 4356000 h 4356000"/>
              <a:gd name="connsiteX12" fmla="*/ 0 w 3302189"/>
              <a:gd name="connsiteY12" fmla="*/ 4121330 h 4356000"/>
              <a:gd name="connsiteX13" fmla="*/ 0 w 3302189"/>
              <a:gd name="connsiteY13" fmla="*/ 234670 h 4356000"/>
              <a:gd name="connsiteX14" fmla="*/ 234670 w 3302189"/>
              <a:gd name="connsiteY14" fmla="*/ 0 h 4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02189" h="4356000">
                <a:moveTo>
                  <a:pt x="234670" y="0"/>
                </a:moveTo>
                <a:lnTo>
                  <a:pt x="2601907" y="0"/>
                </a:lnTo>
                <a:cubicBezTo>
                  <a:pt x="2682910" y="0"/>
                  <a:pt x="2754327" y="41041"/>
                  <a:pt x="2796499" y="103464"/>
                </a:cubicBezTo>
                <a:lnTo>
                  <a:pt x="2801748" y="113134"/>
                </a:lnTo>
                <a:lnTo>
                  <a:pt x="3182619" y="113134"/>
                </a:lnTo>
                <a:cubicBezTo>
                  <a:pt x="3248656" y="113134"/>
                  <a:pt x="3302189" y="166667"/>
                  <a:pt x="3302189" y="232704"/>
                </a:cubicBezTo>
                <a:lnTo>
                  <a:pt x="3302189" y="1595023"/>
                </a:lnTo>
                <a:cubicBezTo>
                  <a:pt x="3302189" y="1661060"/>
                  <a:pt x="3248656" y="1714593"/>
                  <a:pt x="3182619" y="1714593"/>
                </a:cubicBezTo>
                <a:lnTo>
                  <a:pt x="2836577" y="1714593"/>
                </a:lnTo>
                <a:lnTo>
                  <a:pt x="2836577" y="4121330"/>
                </a:lnTo>
                <a:cubicBezTo>
                  <a:pt x="2836577" y="4250935"/>
                  <a:pt x="2731512" y="4356000"/>
                  <a:pt x="2601907" y="4356000"/>
                </a:cubicBezTo>
                <a:lnTo>
                  <a:pt x="234670" y="4356000"/>
                </a:lnTo>
                <a:cubicBezTo>
                  <a:pt x="105065" y="4356000"/>
                  <a:pt x="0" y="4250935"/>
                  <a:pt x="0" y="4121330"/>
                </a:cubicBezTo>
                <a:lnTo>
                  <a:pt x="0" y="234670"/>
                </a:lnTo>
                <a:cubicBezTo>
                  <a:pt x="0" y="105065"/>
                  <a:pt x="105065" y="0"/>
                  <a:pt x="234670" y="0"/>
                </a:cubicBezTo>
                <a:close/>
              </a:path>
            </a:pathLst>
          </a:custGeom>
          <a:solidFill>
            <a:schemeClr val="bg1"/>
          </a:solidFill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자유형: 도형 43">
            <a:extLst>
              <a:ext uri="{FF2B5EF4-FFF2-40B4-BE49-F238E27FC236}">
                <a16:creationId xmlns:a16="http://schemas.microsoft.com/office/drawing/2014/main" id="{4003B284-A639-2B5C-5296-DF6E77D274FE}"/>
              </a:ext>
            </a:extLst>
          </p:cNvPr>
          <p:cNvSpPr/>
          <p:nvPr/>
        </p:nvSpPr>
        <p:spPr>
          <a:xfrm>
            <a:off x="5650417" y="1061313"/>
            <a:ext cx="2952000" cy="5030099"/>
          </a:xfrm>
          <a:custGeom>
            <a:avLst/>
            <a:gdLst>
              <a:gd name="connsiteX0" fmla="*/ 234670 w 3302189"/>
              <a:gd name="connsiteY0" fmla="*/ 0 h 4356000"/>
              <a:gd name="connsiteX1" fmla="*/ 2601907 w 3302189"/>
              <a:gd name="connsiteY1" fmla="*/ 0 h 4356000"/>
              <a:gd name="connsiteX2" fmla="*/ 2796499 w 3302189"/>
              <a:gd name="connsiteY2" fmla="*/ 103464 h 4356000"/>
              <a:gd name="connsiteX3" fmla="*/ 2801748 w 3302189"/>
              <a:gd name="connsiteY3" fmla="*/ 113134 h 4356000"/>
              <a:gd name="connsiteX4" fmla="*/ 3182619 w 3302189"/>
              <a:gd name="connsiteY4" fmla="*/ 113134 h 4356000"/>
              <a:gd name="connsiteX5" fmla="*/ 3302189 w 3302189"/>
              <a:gd name="connsiteY5" fmla="*/ 232704 h 4356000"/>
              <a:gd name="connsiteX6" fmla="*/ 3302189 w 3302189"/>
              <a:gd name="connsiteY6" fmla="*/ 1595023 h 4356000"/>
              <a:gd name="connsiteX7" fmla="*/ 3182619 w 3302189"/>
              <a:gd name="connsiteY7" fmla="*/ 1714593 h 4356000"/>
              <a:gd name="connsiteX8" fmla="*/ 2836577 w 3302189"/>
              <a:gd name="connsiteY8" fmla="*/ 1714593 h 4356000"/>
              <a:gd name="connsiteX9" fmla="*/ 2836577 w 3302189"/>
              <a:gd name="connsiteY9" fmla="*/ 4121330 h 4356000"/>
              <a:gd name="connsiteX10" fmla="*/ 2601907 w 3302189"/>
              <a:gd name="connsiteY10" fmla="*/ 4356000 h 4356000"/>
              <a:gd name="connsiteX11" fmla="*/ 234670 w 3302189"/>
              <a:gd name="connsiteY11" fmla="*/ 4356000 h 4356000"/>
              <a:gd name="connsiteX12" fmla="*/ 0 w 3302189"/>
              <a:gd name="connsiteY12" fmla="*/ 4121330 h 4356000"/>
              <a:gd name="connsiteX13" fmla="*/ 0 w 3302189"/>
              <a:gd name="connsiteY13" fmla="*/ 234670 h 4356000"/>
              <a:gd name="connsiteX14" fmla="*/ 234670 w 3302189"/>
              <a:gd name="connsiteY14" fmla="*/ 0 h 4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02189" h="4356000">
                <a:moveTo>
                  <a:pt x="234670" y="0"/>
                </a:moveTo>
                <a:lnTo>
                  <a:pt x="2601907" y="0"/>
                </a:lnTo>
                <a:cubicBezTo>
                  <a:pt x="2682910" y="0"/>
                  <a:pt x="2754327" y="41041"/>
                  <a:pt x="2796499" y="103464"/>
                </a:cubicBezTo>
                <a:lnTo>
                  <a:pt x="2801748" y="113134"/>
                </a:lnTo>
                <a:lnTo>
                  <a:pt x="3182619" y="113134"/>
                </a:lnTo>
                <a:cubicBezTo>
                  <a:pt x="3248656" y="113134"/>
                  <a:pt x="3302189" y="166667"/>
                  <a:pt x="3302189" y="232704"/>
                </a:cubicBezTo>
                <a:lnTo>
                  <a:pt x="3302189" y="1595023"/>
                </a:lnTo>
                <a:cubicBezTo>
                  <a:pt x="3302189" y="1661060"/>
                  <a:pt x="3248656" y="1714593"/>
                  <a:pt x="3182619" y="1714593"/>
                </a:cubicBezTo>
                <a:lnTo>
                  <a:pt x="2836577" y="1714593"/>
                </a:lnTo>
                <a:lnTo>
                  <a:pt x="2836577" y="4121330"/>
                </a:lnTo>
                <a:cubicBezTo>
                  <a:pt x="2836577" y="4250935"/>
                  <a:pt x="2731512" y="4356000"/>
                  <a:pt x="2601907" y="4356000"/>
                </a:cubicBezTo>
                <a:lnTo>
                  <a:pt x="234670" y="4356000"/>
                </a:lnTo>
                <a:cubicBezTo>
                  <a:pt x="105065" y="4356000"/>
                  <a:pt x="0" y="4250935"/>
                  <a:pt x="0" y="4121330"/>
                </a:cubicBezTo>
                <a:lnTo>
                  <a:pt x="0" y="234670"/>
                </a:lnTo>
                <a:cubicBezTo>
                  <a:pt x="0" y="105065"/>
                  <a:pt x="105065" y="0"/>
                  <a:pt x="234670" y="0"/>
                </a:cubicBezTo>
                <a:close/>
              </a:path>
            </a:pathLst>
          </a:custGeom>
          <a:solidFill>
            <a:schemeClr val="bg1"/>
          </a:solidFill>
          <a:ln w="63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자유형: 도형 44">
            <a:extLst>
              <a:ext uri="{FF2B5EF4-FFF2-40B4-BE49-F238E27FC236}">
                <a16:creationId xmlns:a16="http://schemas.microsoft.com/office/drawing/2014/main" id="{F9D8E958-97F7-5E5A-05B0-E49694442E35}"/>
              </a:ext>
            </a:extLst>
          </p:cNvPr>
          <p:cNvSpPr/>
          <p:nvPr/>
        </p:nvSpPr>
        <p:spPr>
          <a:xfrm>
            <a:off x="3784042" y="1514475"/>
            <a:ext cx="2592000" cy="4576937"/>
          </a:xfrm>
          <a:custGeom>
            <a:avLst/>
            <a:gdLst>
              <a:gd name="connsiteX0" fmla="*/ 234670 w 3302189"/>
              <a:gd name="connsiteY0" fmla="*/ 0 h 4356000"/>
              <a:gd name="connsiteX1" fmla="*/ 2601907 w 3302189"/>
              <a:gd name="connsiteY1" fmla="*/ 0 h 4356000"/>
              <a:gd name="connsiteX2" fmla="*/ 2796499 w 3302189"/>
              <a:gd name="connsiteY2" fmla="*/ 103464 h 4356000"/>
              <a:gd name="connsiteX3" fmla="*/ 2801748 w 3302189"/>
              <a:gd name="connsiteY3" fmla="*/ 113134 h 4356000"/>
              <a:gd name="connsiteX4" fmla="*/ 3182619 w 3302189"/>
              <a:gd name="connsiteY4" fmla="*/ 113134 h 4356000"/>
              <a:gd name="connsiteX5" fmla="*/ 3302189 w 3302189"/>
              <a:gd name="connsiteY5" fmla="*/ 232704 h 4356000"/>
              <a:gd name="connsiteX6" fmla="*/ 3302189 w 3302189"/>
              <a:gd name="connsiteY6" fmla="*/ 1595023 h 4356000"/>
              <a:gd name="connsiteX7" fmla="*/ 3182619 w 3302189"/>
              <a:gd name="connsiteY7" fmla="*/ 1714593 h 4356000"/>
              <a:gd name="connsiteX8" fmla="*/ 2836577 w 3302189"/>
              <a:gd name="connsiteY8" fmla="*/ 1714593 h 4356000"/>
              <a:gd name="connsiteX9" fmla="*/ 2836577 w 3302189"/>
              <a:gd name="connsiteY9" fmla="*/ 4121330 h 4356000"/>
              <a:gd name="connsiteX10" fmla="*/ 2601907 w 3302189"/>
              <a:gd name="connsiteY10" fmla="*/ 4356000 h 4356000"/>
              <a:gd name="connsiteX11" fmla="*/ 234670 w 3302189"/>
              <a:gd name="connsiteY11" fmla="*/ 4356000 h 4356000"/>
              <a:gd name="connsiteX12" fmla="*/ 0 w 3302189"/>
              <a:gd name="connsiteY12" fmla="*/ 4121330 h 4356000"/>
              <a:gd name="connsiteX13" fmla="*/ 0 w 3302189"/>
              <a:gd name="connsiteY13" fmla="*/ 234670 h 4356000"/>
              <a:gd name="connsiteX14" fmla="*/ 234670 w 3302189"/>
              <a:gd name="connsiteY14" fmla="*/ 0 h 4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02189" h="4356000">
                <a:moveTo>
                  <a:pt x="234670" y="0"/>
                </a:moveTo>
                <a:lnTo>
                  <a:pt x="2601907" y="0"/>
                </a:lnTo>
                <a:cubicBezTo>
                  <a:pt x="2682910" y="0"/>
                  <a:pt x="2754327" y="41041"/>
                  <a:pt x="2796499" y="103464"/>
                </a:cubicBezTo>
                <a:lnTo>
                  <a:pt x="2801748" y="113134"/>
                </a:lnTo>
                <a:lnTo>
                  <a:pt x="3182619" y="113134"/>
                </a:lnTo>
                <a:cubicBezTo>
                  <a:pt x="3248656" y="113134"/>
                  <a:pt x="3302189" y="166667"/>
                  <a:pt x="3302189" y="232704"/>
                </a:cubicBezTo>
                <a:lnTo>
                  <a:pt x="3302189" y="1595023"/>
                </a:lnTo>
                <a:cubicBezTo>
                  <a:pt x="3302189" y="1661060"/>
                  <a:pt x="3248656" y="1714593"/>
                  <a:pt x="3182619" y="1714593"/>
                </a:cubicBezTo>
                <a:lnTo>
                  <a:pt x="2836577" y="1714593"/>
                </a:lnTo>
                <a:lnTo>
                  <a:pt x="2836577" y="4121330"/>
                </a:lnTo>
                <a:cubicBezTo>
                  <a:pt x="2836577" y="4250935"/>
                  <a:pt x="2731512" y="4356000"/>
                  <a:pt x="2601907" y="4356000"/>
                </a:cubicBezTo>
                <a:lnTo>
                  <a:pt x="234670" y="4356000"/>
                </a:lnTo>
                <a:cubicBezTo>
                  <a:pt x="105065" y="4356000"/>
                  <a:pt x="0" y="4250935"/>
                  <a:pt x="0" y="4121330"/>
                </a:cubicBezTo>
                <a:lnTo>
                  <a:pt x="0" y="234670"/>
                </a:lnTo>
                <a:cubicBezTo>
                  <a:pt x="0" y="105065"/>
                  <a:pt x="105065" y="0"/>
                  <a:pt x="234670" y="0"/>
                </a:cubicBezTo>
                <a:close/>
              </a:path>
            </a:pathLst>
          </a:custGeom>
          <a:solidFill>
            <a:schemeClr val="bg1"/>
          </a:solidFill>
          <a:ln w="635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자유형: 도형 45">
            <a:extLst>
              <a:ext uri="{FF2B5EF4-FFF2-40B4-BE49-F238E27FC236}">
                <a16:creationId xmlns:a16="http://schemas.microsoft.com/office/drawing/2014/main" id="{EF299802-8090-AB8E-A571-4FF4CFBAF2B2}"/>
              </a:ext>
            </a:extLst>
          </p:cNvPr>
          <p:cNvSpPr/>
          <p:nvPr/>
        </p:nvSpPr>
        <p:spPr>
          <a:xfrm>
            <a:off x="2158087" y="1967637"/>
            <a:ext cx="2232000" cy="4123775"/>
          </a:xfrm>
          <a:custGeom>
            <a:avLst/>
            <a:gdLst>
              <a:gd name="connsiteX0" fmla="*/ 234670 w 3302189"/>
              <a:gd name="connsiteY0" fmla="*/ 0 h 4356000"/>
              <a:gd name="connsiteX1" fmla="*/ 2601907 w 3302189"/>
              <a:gd name="connsiteY1" fmla="*/ 0 h 4356000"/>
              <a:gd name="connsiteX2" fmla="*/ 2796499 w 3302189"/>
              <a:gd name="connsiteY2" fmla="*/ 103464 h 4356000"/>
              <a:gd name="connsiteX3" fmla="*/ 2801748 w 3302189"/>
              <a:gd name="connsiteY3" fmla="*/ 113134 h 4356000"/>
              <a:gd name="connsiteX4" fmla="*/ 3182619 w 3302189"/>
              <a:gd name="connsiteY4" fmla="*/ 113134 h 4356000"/>
              <a:gd name="connsiteX5" fmla="*/ 3302189 w 3302189"/>
              <a:gd name="connsiteY5" fmla="*/ 232704 h 4356000"/>
              <a:gd name="connsiteX6" fmla="*/ 3302189 w 3302189"/>
              <a:gd name="connsiteY6" fmla="*/ 1595023 h 4356000"/>
              <a:gd name="connsiteX7" fmla="*/ 3182619 w 3302189"/>
              <a:gd name="connsiteY7" fmla="*/ 1714593 h 4356000"/>
              <a:gd name="connsiteX8" fmla="*/ 2836577 w 3302189"/>
              <a:gd name="connsiteY8" fmla="*/ 1714593 h 4356000"/>
              <a:gd name="connsiteX9" fmla="*/ 2836577 w 3302189"/>
              <a:gd name="connsiteY9" fmla="*/ 4121330 h 4356000"/>
              <a:gd name="connsiteX10" fmla="*/ 2601907 w 3302189"/>
              <a:gd name="connsiteY10" fmla="*/ 4356000 h 4356000"/>
              <a:gd name="connsiteX11" fmla="*/ 234670 w 3302189"/>
              <a:gd name="connsiteY11" fmla="*/ 4356000 h 4356000"/>
              <a:gd name="connsiteX12" fmla="*/ 0 w 3302189"/>
              <a:gd name="connsiteY12" fmla="*/ 4121330 h 4356000"/>
              <a:gd name="connsiteX13" fmla="*/ 0 w 3302189"/>
              <a:gd name="connsiteY13" fmla="*/ 234670 h 4356000"/>
              <a:gd name="connsiteX14" fmla="*/ 234670 w 3302189"/>
              <a:gd name="connsiteY14" fmla="*/ 0 h 4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02189" h="4356000">
                <a:moveTo>
                  <a:pt x="234670" y="0"/>
                </a:moveTo>
                <a:lnTo>
                  <a:pt x="2601907" y="0"/>
                </a:lnTo>
                <a:cubicBezTo>
                  <a:pt x="2682910" y="0"/>
                  <a:pt x="2754327" y="41041"/>
                  <a:pt x="2796499" y="103464"/>
                </a:cubicBezTo>
                <a:lnTo>
                  <a:pt x="2801748" y="113134"/>
                </a:lnTo>
                <a:lnTo>
                  <a:pt x="3182619" y="113134"/>
                </a:lnTo>
                <a:cubicBezTo>
                  <a:pt x="3248656" y="113134"/>
                  <a:pt x="3302189" y="166667"/>
                  <a:pt x="3302189" y="232704"/>
                </a:cubicBezTo>
                <a:lnTo>
                  <a:pt x="3302189" y="1595023"/>
                </a:lnTo>
                <a:cubicBezTo>
                  <a:pt x="3302189" y="1661060"/>
                  <a:pt x="3248656" y="1714593"/>
                  <a:pt x="3182619" y="1714593"/>
                </a:cubicBezTo>
                <a:lnTo>
                  <a:pt x="2836577" y="1714593"/>
                </a:lnTo>
                <a:lnTo>
                  <a:pt x="2836577" y="4121330"/>
                </a:lnTo>
                <a:cubicBezTo>
                  <a:pt x="2836577" y="4250935"/>
                  <a:pt x="2731512" y="4356000"/>
                  <a:pt x="2601907" y="4356000"/>
                </a:cubicBezTo>
                <a:lnTo>
                  <a:pt x="234670" y="4356000"/>
                </a:lnTo>
                <a:cubicBezTo>
                  <a:pt x="105065" y="4356000"/>
                  <a:pt x="0" y="4250935"/>
                  <a:pt x="0" y="4121330"/>
                </a:cubicBezTo>
                <a:lnTo>
                  <a:pt x="0" y="234670"/>
                </a:lnTo>
                <a:cubicBezTo>
                  <a:pt x="0" y="105065"/>
                  <a:pt x="105065" y="0"/>
                  <a:pt x="234670" y="0"/>
                </a:cubicBezTo>
                <a:close/>
              </a:path>
            </a:pathLst>
          </a:custGeom>
          <a:solidFill>
            <a:schemeClr val="bg1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자유형: 도형 46">
            <a:extLst>
              <a:ext uri="{FF2B5EF4-FFF2-40B4-BE49-F238E27FC236}">
                <a16:creationId xmlns:a16="http://schemas.microsoft.com/office/drawing/2014/main" id="{6B1D7918-4ACC-5AE8-1FDA-70813448BCE3}"/>
              </a:ext>
            </a:extLst>
          </p:cNvPr>
          <p:cNvSpPr/>
          <p:nvPr/>
        </p:nvSpPr>
        <p:spPr>
          <a:xfrm>
            <a:off x="951922" y="2420799"/>
            <a:ext cx="1872000" cy="3670613"/>
          </a:xfrm>
          <a:custGeom>
            <a:avLst/>
            <a:gdLst>
              <a:gd name="connsiteX0" fmla="*/ 234670 w 3302189"/>
              <a:gd name="connsiteY0" fmla="*/ 0 h 4356000"/>
              <a:gd name="connsiteX1" fmla="*/ 2601907 w 3302189"/>
              <a:gd name="connsiteY1" fmla="*/ 0 h 4356000"/>
              <a:gd name="connsiteX2" fmla="*/ 2796499 w 3302189"/>
              <a:gd name="connsiteY2" fmla="*/ 103464 h 4356000"/>
              <a:gd name="connsiteX3" fmla="*/ 2801748 w 3302189"/>
              <a:gd name="connsiteY3" fmla="*/ 113134 h 4356000"/>
              <a:gd name="connsiteX4" fmla="*/ 3182619 w 3302189"/>
              <a:gd name="connsiteY4" fmla="*/ 113134 h 4356000"/>
              <a:gd name="connsiteX5" fmla="*/ 3302189 w 3302189"/>
              <a:gd name="connsiteY5" fmla="*/ 232704 h 4356000"/>
              <a:gd name="connsiteX6" fmla="*/ 3302189 w 3302189"/>
              <a:gd name="connsiteY6" fmla="*/ 1595023 h 4356000"/>
              <a:gd name="connsiteX7" fmla="*/ 3182619 w 3302189"/>
              <a:gd name="connsiteY7" fmla="*/ 1714593 h 4356000"/>
              <a:gd name="connsiteX8" fmla="*/ 2836577 w 3302189"/>
              <a:gd name="connsiteY8" fmla="*/ 1714593 h 4356000"/>
              <a:gd name="connsiteX9" fmla="*/ 2836577 w 3302189"/>
              <a:gd name="connsiteY9" fmla="*/ 4121330 h 4356000"/>
              <a:gd name="connsiteX10" fmla="*/ 2601907 w 3302189"/>
              <a:gd name="connsiteY10" fmla="*/ 4356000 h 4356000"/>
              <a:gd name="connsiteX11" fmla="*/ 234670 w 3302189"/>
              <a:gd name="connsiteY11" fmla="*/ 4356000 h 4356000"/>
              <a:gd name="connsiteX12" fmla="*/ 0 w 3302189"/>
              <a:gd name="connsiteY12" fmla="*/ 4121330 h 4356000"/>
              <a:gd name="connsiteX13" fmla="*/ 0 w 3302189"/>
              <a:gd name="connsiteY13" fmla="*/ 234670 h 4356000"/>
              <a:gd name="connsiteX14" fmla="*/ 234670 w 3302189"/>
              <a:gd name="connsiteY14" fmla="*/ 0 h 4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02189" h="4356000">
                <a:moveTo>
                  <a:pt x="234670" y="0"/>
                </a:moveTo>
                <a:lnTo>
                  <a:pt x="2601907" y="0"/>
                </a:lnTo>
                <a:cubicBezTo>
                  <a:pt x="2682910" y="0"/>
                  <a:pt x="2754327" y="41041"/>
                  <a:pt x="2796499" y="103464"/>
                </a:cubicBezTo>
                <a:lnTo>
                  <a:pt x="2801748" y="113134"/>
                </a:lnTo>
                <a:lnTo>
                  <a:pt x="3182619" y="113134"/>
                </a:lnTo>
                <a:cubicBezTo>
                  <a:pt x="3248656" y="113134"/>
                  <a:pt x="3302189" y="166667"/>
                  <a:pt x="3302189" y="232704"/>
                </a:cubicBezTo>
                <a:lnTo>
                  <a:pt x="3302189" y="1595023"/>
                </a:lnTo>
                <a:cubicBezTo>
                  <a:pt x="3302189" y="1661060"/>
                  <a:pt x="3248656" y="1714593"/>
                  <a:pt x="3182619" y="1714593"/>
                </a:cubicBezTo>
                <a:lnTo>
                  <a:pt x="2836577" y="1714593"/>
                </a:lnTo>
                <a:lnTo>
                  <a:pt x="2836577" y="4121330"/>
                </a:lnTo>
                <a:cubicBezTo>
                  <a:pt x="2836577" y="4250935"/>
                  <a:pt x="2731512" y="4356000"/>
                  <a:pt x="2601907" y="4356000"/>
                </a:cubicBezTo>
                <a:lnTo>
                  <a:pt x="234670" y="4356000"/>
                </a:lnTo>
                <a:cubicBezTo>
                  <a:pt x="105065" y="4356000"/>
                  <a:pt x="0" y="4250935"/>
                  <a:pt x="0" y="4121330"/>
                </a:cubicBezTo>
                <a:lnTo>
                  <a:pt x="0" y="234670"/>
                </a:lnTo>
                <a:cubicBezTo>
                  <a:pt x="0" y="105065"/>
                  <a:pt x="105065" y="0"/>
                  <a:pt x="234670" y="0"/>
                </a:cubicBezTo>
                <a:close/>
              </a:path>
            </a:pathLst>
          </a:cu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5A4EAE-6146-46F6-2F90-2C313187B638}"/>
              </a:ext>
            </a:extLst>
          </p:cNvPr>
          <p:cNvSpPr txBox="1"/>
          <p:nvPr/>
        </p:nvSpPr>
        <p:spPr>
          <a:xfrm>
            <a:off x="2021156" y="242737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01</a:t>
            </a:r>
            <a:endParaRPr lang="ko-KR" altLang="en-US" b="1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622B11-9CCA-419D-1DDC-56186DAF2BF9}"/>
              </a:ext>
            </a:extLst>
          </p:cNvPr>
          <p:cNvSpPr txBox="1"/>
          <p:nvPr/>
        </p:nvSpPr>
        <p:spPr>
          <a:xfrm>
            <a:off x="3585244" y="207923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02</a:t>
            </a:r>
            <a:endParaRPr lang="ko-KR" altLang="en-US" b="1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4D30C-42B4-7B57-D6F1-EBF101570ED4}"/>
              </a:ext>
            </a:extLst>
          </p:cNvPr>
          <p:cNvSpPr txBox="1"/>
          <p:nvPr/>
        </p:nvSpPr>
        <p:spPr>
          <a:xfrm>
            <a:off x="5509248" y="1730106"/>
            <a:ext cx="793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3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03</a:t>
            </a:r>
            <a:endParaRPr lang="ko-KR" altLang="en-US" b="1" dirty="0">
              <a:solidFill>
                <a:schemeClr val="accent3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7CF730-EA10-C509-0439-0D83CAD413BF}"/>
              </a:ext>
            </a:extLst>
          </p:cNvPr>
          <p:cNvSpPr txBox="1"/>
          <p:nvPr/>
        </p:nvSpPr>
        <p:spPr>
          <a:xfrm>
            <a:off x="7802908" y="1381961"/>
            <a:ext cx="793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04</a:t>
            </a:r>
            <a:endParaRPr lang="ko-KR" altLang="en-US" b="1" dirty="0">
              <a:solidFill>
                <a:schemeClr val="accent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DF82BE-0E25-A3A5-B1AB-3331460D99C6}"/>
              </a:ext>
            </a:extLst>
          </p:cNvPr>
          <p:cNvSpPr txBox="1"/>
          <p:nvPr/>
        </p:nvSpPr>
        <p:spPr>
          <a:xfrm>
            <a:off x="10456494" y="10347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5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05</a:t>
            </a:r>
            <a:endParaRPr lang="ko-KR" altLang="en-US" b="1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B9042D-A4E0-544C-DC77-E84702DF8201}"/>
              </a:ext>
            </a:extLst>
          </p:cNvPr>
          <p:cNvSpPr txBox="1"/>
          <p:nvPr/>
        </p:nvSpPr>
        <p:spPr>
          <a:xfrm>
            <a:off x="1051079" y="2687219"/>
            <a:ext cx="1472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uk-UA" altLang="ru-RU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Основним правилом </a:t>
            </a:r>
            <a:r>
              <a:rPr lang="uk-UA" altLang="ru-RU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застосування засобів швидкої дії – </a:t>
            </a:r>
            <a:r>
              <a:rPr lang="uk-UA" altLang="ru-RU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використа-ння</a:t>
            </a:r>
            <a:r>
              <a:rPr lang="uk-UA" altLang="ru-RU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після кожного контакту з пацієнтом!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519BC1-F8BA-1775-D6F7-D8874D7C7AD0}"/>
              </a:ext>
            </a:extLst>
          </p:cNvPr>
          <p:cNvSpPr txBox="1"/>
          <p:nvPr/>
        </p:nvSpPr>
        <p:spPr>
          <a:xfrm>
            <a:off x="2837325" y="2560157"/>
            <a:ext cx="11927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uk-UA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Поверхню кушеток, оглядових крісел </a:t>
            </a:r>
            <a:r>
              <a:rPr lang="uk-UA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обробля</a:t>
            </a:r>
            <a:r>
              <a:rPr lang="uk-UA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</a:t>
            </a:r>
          </a:p>
          <a:p>
            <a:pPr>
              <a:spcBef>
                <a:spcPts val="0"/>
              </a:spcBef>
            </a:pPr>
            <a:r>
              <a:rPr lang="uk-UA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ють</a:t>
            </a:r>
            <a:r>
              <a:rPr lang="uk-UA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після кожного пацієнта. </a:t>
            </a:r>
          </a:p>
          <a:p>
            <a:pPr>
              <a:spcBef>
                <a:spcPts val="0"/>
              </a:spcBef>
            </a:pPr>
            <a:endParaRPr lang="uk-UA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4DFC18-075A-D33E-0109-BFB2F1C29034}"/>
              </a:ext>
            </a:extLst>
          </p:cNvPr>
          <p:cNvSpPr txBox="1"/>
          <p:nvPr/>
        </p:nvSpPr>
        <p:spPr>
          <a:xfrm>
            <a:off x="4449877" y="2099438"/>
            <a:ext cx="14615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uk-UA" altLang="ru-RU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Екстрена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uk-UA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дезінфекція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uk-UA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поверхонь особливо-чутливих апаратів проводить </a:t>
            </a:r>
            <a:r>
              <a:rPr lang="uk-UA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згідно інструкції від виробника.</a:t>
            </a:r>
            <a:endParaRPr lang="ru-RU" b="1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9FA394-439C-396B-961C-78136D214966}"/>
              </a:ext>
            </a:extLst>
          </p:cNvPr>
          <p:cNvSpPr txBox="1"/>
          <p:nvPr/>
        </p:nvSpPr>
        <p:spPr>
          <a:xfrm>
            <a:off x="6425406" y="1750536"/>
            <a:ext cx="1821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1. Спирти</a:t>
            </a:r>
          </a:p>
          <a:p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2. </a:t>
            </a:r>
            <a:r>
              <a:rPr lang="uk-UA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ЧАСи</a:t>
            </a:r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3. Перекис водню +</a:t>
            </a:r>
          </a:p>
          <a:p>
            <a:r>
              <a:rPr lang="uk-UA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Хлоргексидин</a:t>
            </a:r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uk-UA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диглюконат</a:t>
            </a:r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                     </a:t>
            </a:r>
          </a:p>
          <a:p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4. Комбіновані засоби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4CB3937-01C9-F3F7-88D3-B9B352A5E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457" y="3000375"/>
            <a:ext cx="1325081" cy="301154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5AD91A3-D2B6-32F4-77DB-DAFE11EFC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586" y="1320266"/>
            <a:ext cx="2272425" cy="133940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F1D179B-F7D0-F39E-D5F3-71F7B2F9A03C}"/>
              </a:ext>
            </a:extLst>
          </p:cNvPr>
          <p:cNvSpPr txBox="1"/>
          <p:nvPr/>
        </p:nvSpPr>
        <p:spPr>
          <a:xfrm>
            <a:off x="955720" y="6344519"/>
            <a:ext cx="9578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Експозиція – 15 секунд – 5 хв. Готовий засіб.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5298CFB7-7B1F-A0CF-FE74-C9170DCBC5FC}"/>
              </a:ext>
            </a:extLst>
          </p:cNvPr>
          <p:cNvSpPr/>
          <p:nvPr/>
        </p:nvSpPr>
        <p:spPr>
          <a:xfrm>
            <a:off x="9553903" y="1828800"/>
            <a:ext cx="609054" cy="4099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684CC8F3-212C-60ED-07A5-BEA4A281B922}"/>
              </a:ext>
            </a:extLst>
          </p:cNvPr>
          <p:cNvSpPr/>
          <p:nvPr/>
        </p:nvSpPr>
        <p:spPr>
          <a:xfrm>
            <a:off x="9354675" y="4625656"/>
            <a:ext cx="679238" cy="10396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8532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23013-8EBB-76D0-31F8-6D8D770F3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EAAE858-697A-5725-65E8-E2D32BFD17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287" y="377825"/>
            <a:ext cx="11401425" cy="1831975"/>
          </a:xfrm>
        </p:spPr>
        <p:txBody>
          <a:bodyPr/>
          <a:lstStyle/>
          <a:p>
            <a:pPr algn="ctr"/>
            <a:r>
              <a:rPr lang="uk-UA" sz="2667" b="1" dirty="0">
                <a:latin typeface="Calibri Light" panose="020F0302020204030204" pitchFamily="34" charset="0"/>
              </a:rPr>
              <a:t>Генеральний </a:t>
            </a:r>
            <a:r>
              <a:rPr lang="uk-UA" sz="2667" b="1" dirty="0" err="1">
                <a:latin typeface="Calibri Light" panose="020F0302020204030204" pitchFamily="34" charset="0"/>
              </a:rPr>
              <a:t>клінінг</a:t>
            </a:r>
            <a:r>
              <a:rPr lang="uk-UA" sz="2667" b="1" dirty="0">
                <a:latin typeface="Calibri Light" panose="020F0302020204030204" pitchFamily="34" charset="0"/>
              </a:rPr>
              <a:t> </a:t>
            </a:r>
            <a:r>
              <a:rPr lang="uk-UA" sz="2667" dirty="0">
                <a:latin typeface="Calibri Light" panose="020F0302020204030204" pitchFamily="34" charset="0"/>
              </a:rPr>
              <a:t>– </a:t>
            </a:r>
            <a:r>
              <a:rPr lang="uk-UA" sz="2667" dirty="0" err="1">
                <a:latin typeface="Calibri Light" panose="020F0302020204030204" pitchFamily="34" charset="0"/>
              </a:rPr>
              <a:t>клінінг</a:t>
            </a:r>
            <a:r>
              <a:rPr lang="uk-UA" sz="2667" dirty="0">
                <a:latin typeface="Calibri Light" panose="020F0302020204030204" pitchFamily="34" charset="0"/>
              </a:rPr>
              <a:t> у будь-яких приміщеннях, який включає очищення вікон, дверей, вентиляційних решіток, світильників та інших поверхонь, що не піддаються </a:t>
            </a:r>
            <a:r>
              <a:rPr lang="uk-UA" sz="2667" dirty="0" err="1">
                <a:latin typeface="Calibri Light" panose="020F0302020204030204" pitchFamily="34" charset="0"/>
              </a:rPr>
              <a:t>клінінгу</a:t>
            </a:r>
            <a:r>
              <a:rPr lang="uk-UA" sz="2667" dirty="0">
                <a:latin typeface="Calibri Light" panose="020F0302020204030204" pitchFamily="34" charset="0"/>
              </a:rPr>
              <a:t> протягом проведення рутинного і заключного </a:t>
            </a:r>
            <a:r>
              <a:rPr lang="uk-UA" sz="2667" dirty="0" err="1">
                <a:latin typeface="Calibri Light" panose="020F0302020204030204" pitchFamily="34" charset="0"/>
              </a:rPr>
              <a:t>клінінгу</a:t>
            </a:r>
            <a:endParaRPr lang="uk-UA" sz="2667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0056ED-BD88-D224-E71C-7FAA72994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2" b="13611"/>
          <a:stretch>
            <a:fillRect/>
          </a:stretch>
        </p:blipFill>
        <p:spPr>
          <a:xfrm>
            <a:off x="278523" y="1962149"/>
            <a:ext cx="11634951" cy="468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97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104891-6EF5-6DF0-68DF-FAC830F5A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10"/>
          <a:stretch/>
        </p:blipFill>
        <p:spPr>
          <a:xfrm>
            <a:off x="4371191" y="920622"/>
            <a:ext cx="4308331" cy="2390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80D80B-1D2C-34C8-3DD2-8C1164D79A4D}"/>
              </a:ext>
            </a:extLst>
          </p:cNvPr>
          <p:cNvSpPr txBox="1"/>
          <p:nvPr/>
        </p:nvSpPr>
        <p:spPr>
          <a:xfrm>
            <a:off x="251962" y="905233"/>
            <a:ext cx="41192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/>
            <a:r>
              <a:rPr lang="uk-UA" sz="2000" b="1" dirty="0">
                <a:solidFill>
                  <a:schemeClr val="accent6">
                    <a:lumMod val="10000"/>
                  </a:schemeClr>
                </a:solidFill>
                <a:latin typeface="Candara Light" panose="020E050203030302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Структурний підрозділ з </a:t>
            </a:r>
            <a:r>
              <a:rPr lang="uk-UA" sz="2000" b="1" dirty="0" err="1">
                <a:solidFill>
                  <a:schemeClr val="accent6">
                    <a:lumMod val="10000"/>
                  </a:schemeClr>
                </a:solidFill>
                <a:latin typeface="Candara Light" panose="020E050203030302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клінінгу</a:t>
            </a:r>
            <a:r>
              <a:rPr lang="uk-UA" sz="2000" b="1" dirty="0">
                <a:solidFill>
                  <a:schemeClr val="accent6">
                    <a:lumMod val="10000"/>
                  </a:schemeClr>
                </a:solidFill>
                <a:latin typeface="Candara Light" panose="020E050203030302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ndara Light" panose="020E050203030302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– це окремий підрозділ </a:t>
            </a:r>
          </a:p>
          <a:p>
            <a:pPr defTabSz="914354"/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ndara Light" panose="020E050203030302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лікарні, </a:t>
            </a:r>
            <a:r>
              <a:rPr lang="uk-UA" sz="2000" noProof="0" dirty="0">
                <a:latin typeface="Candara Light" panose="020E0502030303020204" pitchFamily="34" charset="0"/>
              </a:rPr>
              <a:t>підпорядковується заступнику генерального директора (директора) ЗОЗ, який відповідає за адміністративно-господарську діяльність</a:t>
            </a:r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ndara Light" panose="020E050203030302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 defTabSz="914354"/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ndara Light" panose="020E050203030302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Основними функціями є </a:t>
            </a:r>
          </a:p>
          <a:p>
            <a:pPr defTabSz="914354"/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ndara Light" panose="020E050203030302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професійне прибирання та </a:t>
            </a:r>
          </a:p>
          <a:p>
            <a:pPr defTabSz="914354"/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ndara Light" panose="020E050203030302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догляд за лікарняними </a:t>
            </a:r>
          </a:p>
          <a:p>
            <a:pPr defTabSz="914354"/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ndara Light" panose="020E050203030302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поверхнями.</a:t>
            </a:r>
          </a:p>
          <a:p>
            <a:pPr defTabSz="914354"/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ndara Light" panose="020E050203030302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Робота відділення направлена на переривання ланцюга </a:t>
            </a:r>
          </a:p>
          <a:p>
            <a:pPr defTabSz="914354"/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ndara Light" panose="020E050203030302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розповсюдження ІПНМД </a:t>
            </a:r>
          </a:p>
          <a:p>
            <a:pPr defTabSz="914354"/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ndara Light" panose="020E050203030302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та зведення перехресного </a:t>
            </a:r>
          </a:p>
          <a:p>
            <a:pPr defTabSz="914354"/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ndara Light" panose="020E050203030302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зараження до мінімуму.</a:t>
            </a:r>
            <a:endParaRPr lang="uk-UA" sz="2000" dirty="0">
              <a:solidFill>
                <a:schemeClr val="accent6">
                  <a:lumMod val="10000"/>
                </a:schemeClr>
              </a:solidFill>
              <a:latin typeface="Candara Light" panose="020E0502030303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3185" t="17180" r="10393" b="5533"/>
          <a:stretch/>
        </p:blipFill>
        <p:spPr>
          <a:xfrm>
            <a:off x="9003023" y="2601869"/>
            <a:ext cx="2803356" cy="3505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97" t="2525" r="-397" b="3366"/>
          <a:stretch/>
        </p:blipFill>
        <p:spPr>
          <a:xfrm>
            <a:off x="4371189" y="3949549"/>
            <a:ext cx="4308331" cy="21575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023" y="920622"/>
            <a:ext cx="2803356" cy="146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4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A96A3-ACD4-F521-8B34-98175D891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D0C1938-8136-7BD9-013C-32F7F6CD362D}"/>
              </a:ext>
            </a:extLst>
          </p:cNvPr>
          <p:cNvSpPr txBox="1">
            <a:spLocks/>
          </p:cNvSpPr>
          <p:nvPr/>
        </p:nvSpPr>
        <p:spPr>
          <a:xfrm>
            <a:off x="7372350" y="324730"/>
            <a:ext cx="4645504" cy="72301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dirty="0">
                <a:latin typeface="Calibri Light" panose="020F0302020204030204" pitchFamily="34" charset="0"/>
              </a:rPr>
              <a:t>Що потрібно для того щоб створити СПК?</a:t>
            </a:r>
            <a:endParaRPr lang="en-US" altLang="ko-KR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Місце для зображення 3">
            <a:extLst>
              <a:ext uri="{FF2B5EF4-FFF2-40B4-BE49-F238E27FC236}">
                <a16:creationId xmlns:a16="http://schemas.microsoft.com/office/drawing/2014/main" id="{56A6CCDA-4340-C258-032C-2E0B37E0D3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5" b="29195"/>
          <a:stretch>
            <a:fillRect/>
          </a:stretch>
        </p:blipFill>
        <p:spPr/>
      </p:pic>
      <p:sp>
        <p:nvSpPr>
          <p:cNvPr id="5" name="Oval 6">
            <a:extLst>
              <a:ext uri="{FF2B5EF4-FFF2-40B4-BE49-F238E27FC236}">
                <a16:creationId xmlns:a16="http://schemas.microsoft.com/office/drawing/2014/main" id="{37298621-0518-908E-A9BD-2309DA3CCA19}"/>
              </a:ext>
            </a:extLst>
          </p:cNvPr>
          <p:cNvSpPr/>
          <p:nvPr/>
        </p:nvSpPr>
        <p:spPr>
          <a:xfrm>
            <a:off x="638127" y="428133"/>
            <a:ext cx="576064" cy="57606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D50C2601-AB6F-4007-53B7-D52EDF9F2236}"/>
              </a:ext>
            </a:extLst>
          </p:cNvPr>
          <p:cNvSpPr/>
          <p:nvPr/>
        </p:nvSpPr>
        <p:spPr>
          <a:xfrm>
            <a:off x="638127" y="1863238"/>
            <a:ext cx="576064" cy="57606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F17ED-9361-AC86-4ED2-4B5426E6A2C9}"/>
              </a:ext>
            </a:extLst>
          </p:cNvPr>
          <p:cNvSpPr txBox="1"/>
          <p:nvPr/>
        </p:nvSpPr>
        <p:spPr>
          <a:xfrm>
            <a:off x="590903" y="1047749"/>
            <a:ext cx="3853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Calibri Light" panose="020F0302020204030204" pitchFamily="34" charset="0"/>
              </a:rPr>
              <a:t>1. Керівники мають чітко розуміти процес!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7E4994-0200-B85C-927C-9757AD31D16C}"/>
              </a:ext>
            </a:extLst>
          </p:cNvPr>
          <p:cNvSpPr txBox="1"/>
          <p:nvPr/>
        </p:nvSpPr>
        <p:spPr>
          <a:xfrm>
            <a:off x="638129" y="2531646"/>
            <a:ext cx="3853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Calibri Light" panose="020F0302020204030204" pitchFamily="34" charset="0"/>
              </a:rPr>
              <a:t>– для чого ? </a:t>
            </a:r>
          </a:p>
          <a:p>
            <a:r>
              <a:rPr lang="uk-UA" sz="2000" dirty="0">
                <a:latin typeface="Calibri Light" panose="020F0302020204030204" pitchFamily="34" charset="0"/>
              </a:rPr>
              <a:t>– що отримають?  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985E561C-8C65-C010-6282-ED07928D4E58}"/>
              </a:ext>
            </a:extLst>
          </p:cNvPr>
          <p:cNvSpPr/>
          <p:nvPr/>
        </p:nvSpPr>
        <p:spPr>
          <a:xfrm>
            <a:off x="781657" y="574158"/>
            <a:ext cx="289009" cy="270539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EE68842-72F4-4577-28C6-8B0B0A114032}"/>
              </a:ext>
            </a:extLst>
          </p:cNvPr>
          <p:cNvSpPr/>
          <p:nvPr/>
        </p:nvSpPr>
        <p:spPr>
          <a:xfrm>
            <a:off x="776637" y="2016001"/>
            <a:ext cx="289009" cy="270539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59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39750" y="2852936"/>
            <a:ext cx="4512501" cy="1397656"/>
          </a:xfrm>
        </p:spPr>
        <p:txBody>
          <a:bodyPr/>
          <a:lstStyle/>
          <a:p>
            <a:r>
              <a:rPr lang="uk-UA" sz="2400" dirty="0">
                <a:solidFill>
                  <a:schemeClr val="tx1"/>
                </a:solidFill>
              </a:rPr>
              <a:t>МЕДИЧНИЙ КЛІНІНГ – це не швабра з ганчіркою, а менеджмент і </a:t>
            </a:r>
            <a:r>
              <a:rPr lang="uk-UA" sz="2400" dirty="0" err="1">
                <a:solidFill>
                  <a:schemeClr val="tx1"/>
                </a:solidFill>
              </a:rPr>
              <a:t>технологіЇ</a:t>
            </a:r>
            <a:r>
              <a:rPr lang="uk-UA" sz="24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81382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3180521" y="249584"/>
            <a:ext cx="8004315" cy="1325563"/>
          </a:xfrm>
          <a:prstGeom prst="rect">
            <a:avLst/>
          </a:prstGeom>
        </p:spPr>
        <p:txBody>
          <a:bodyPr/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dirty="0">
                <a:latin typeface="Calibri Light" panose="020F0302020204030204" pitchFamily="34" charset="0"/>
              </a:rPr>
              <a:t>                      Створення Моделі СПК</a:t>
            </a:r>
          </a:p>
        </p:txBody>
      </p:sp>
      <p:sp>
        <p:nvSpPr>
          <p:cNvPr id="15" name="Текст 2"/>
          <p:cNvSpPr txBox="1">
            <a:spLocks/>
          </p:cNvSpPr>
          <p:nvPr/>
        </p:nvSpPr>
        <p:spPr>
          <a:xfrm>
            <a:off x="556591" y="1280596"/>
            <a:ext cx="5157788" cy="823912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000" b="1" dirty="0">
                <a:solidFill>
                  <a:schemeClr val="bg1"/>
                </a:solidFill>
                <a:latin typeface="Calibri Light" panose="020F0302020204030204" pitchFamily="34" charset="0"/>
              </a:rPr>
              <a:t>Аналіз можливостей</a:t>
            </a:r>
          </a:p>
        </p:txBody>
      </p:sp>
      <p:sp>
        <p:nvSpPr>
          <p:cNvPr id="16" name="Объект 3"/>
          <p:cNvSpPr txBox="1">
            <a:spLocks/>
          </p:cNvSpPr>
          <p:nvPr/>
        </p:nvSpPr>
        <p:spPr>
          <a:xfrm>
            <a:off x="528502" y="2077279"/>
            <a:ext cx="3763617" cy="36845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400" dirty="0">
                <a:latin typeface="Calibri Light"/>
                <a:cs typeface="Calibri Light"/>
              </a:rPr>
              <a:t>1. Приміщення</a:t>
            </a:r>
          </a:p>
          <a:p>
            <a:pPr marL="0" indent="0">
              <a:buNone/>
            </a:pPr>
            <a:r>
              <a:rPr lang="uk-UA" sz="2400" dirty="0">
                <a:latin typeface="Calibri Light"/>
                <a:cs typeface="Calibri Light"/>
              </a:rPr>
              <a:t>2. Керівник СПК</a:t>
            </a:r>
          </a:p>
          <a:p>
            <a:pPr marL="0" indent="0">
              <a:buNone/>
            </a:pPr>
            <a:r>
              <a:rPr lang="uk-UA" sz="2400" dirty="0">
                <a:latin typeface="Calibri Light"/>
                <a:cs typeface="Calibri Light"/>
              </a:rPr>
              <a:t>3. Персонал</a:t>
            </a:r>
          </a:p>
          <a:p>
            <a:pPr marL="0" indent="0">
              <a:buNone/>
            </a:pPr>
            <a:r>
              <a:rPr lang="uk-UA" sz="2400" dirty="0">
                <a:latin typeface="Calibri Light"/>
                <a:cs typeface="Calibri Light"/>
              </a:rPr>
              <a:t>4. Розташування та логістика</a:t>
            </a:r>
          </a:p>
          <a:p>
            <a:pPr marL="0" indent="0">
              <a:buNone/>
            </a:pPr>
            <a:r>
              <a:rPr lang="uk-UA" sz="2400" dirty="0">
                <a:latin typeface="Calibri Light"/>
                <a:cs typeface="Calibri Light"/>
              </a:rPr>
              <a:t>5. Обладнання </a:t>
            </a:r>
          </a:p>
          <a:p>
            <a:pPr marL="228600" indent="-228600"/>
            <a:endParaRPr lang="uk-UA" sz="2400" dirty="0">
              <a:latin typeface="Calibri Light" panose="020F0302020204030204" pitchFamily="34" charset="0"/>
              <a:cs typeface="Calibri Light"/>
            </a:endParaRPr>
          </a:p>
        </p:txBody>
      </p:sp>
      <p:sp>
        <p:nvSpPr>
          <p:cNvPr id="17" name="Текст 4"/>
          <p:cNvSpPr txBox="1">
            <a:spLocks/>
          </p:cNvSpPr>
          <p:nvPr/>
        </p:nvSpPr>
        <p:spPr>
          <a:xfrm>
            <a:off x="7008813" y="1681163"/>
            <a:ext cx="5183187" cy="823912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sz="2000" dirty="0">
              <a:latin typeface="Calibri Light" panose="020F0302020204030204" pitchFamily="34" charset="0"/>
            </a:endParaRPr>
          </a:p>
        </p:txBody>
      </p:sp>
      <p:sp>
        <p:nvSpPr>
          <p:cNvPr id="24" name="Объект 5"/>
          <p:cNvSpPr txBox="1">
            <a:spLocks/>
          </p:cNvSpPr>
          <p:nvPr/>
        </p:nvSpPr>
        <p:spPr>
          <a:xfrm>
            <a:off x="4842209" y="1045223"/>
            <a:ext cx="6972231" cy="550110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400" dirty="0">
                <a:latin typeface="Calibri Light"/>
                <a:cs typeface="Calibri Light"/>
              </a:rPr>
              <a:t>Пояснення</a:t>
            </a:r>
          </a:p>
          <a:p>
            <a:pPr marL="0" indent="0">
              <a:buNone/>
            </a:pPr>
            <a:endParaRPr lang="uk-UA" sz="2000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uk-UA" sz="2200" dirty="0">
                <a:latin typeface="Calibri Light"/>
                <a:cs typeface="Calibri Light"/>
              </a:rPr>
              <a:t>1.Аудит лікарні, розглядаємо приміщення де знаходяться, ліфти, пороги…</a:t>
            </a:r>
          </a:p>
          <a:p>
            <a:pPr marL="0" indent="0">
              <a:buNone/>
            </a:pPr>
            <a:r>
              <a:rPr lang="uk-UA" sz="2200" dirty="0">
                <a:latin typeface="Calibri Light"/>
                <a:cs typeface="Calibri Light"/>
              </a:rPr>
              <a:t>4. Де знаходиться відділення, скільки часу потрібно добратись до ліфта, чи є ліфти, як добратись до відділу? Які потрібні візки і скільки, які </a:t>
            </a:r>
            <a:r>
              <a:rPr lang="uk-UA" sz="2200" err="1">
                <a:latin typeface="Calibri Light"/>
                <a:cs typeface="Calibri Light"/>
              </a:rPr>
              <a:t>мопи</a:t>
            </a:r>
            <a:r>
              <a:rPr lang="uk-UA" sz="2200" dirty="0">
                <a:latin typeface="Calibri Light"/>
                <a:cs typeface="Calibri Light"/>
              </a:rPr>
              <a:t>, серветки. Скільки потрібно персоналу</a:t>
            </a:r>
          </a:p>
          <a:p>
            <a:pPr marL="0" indent="0">
              <a:buNone/>
            </a:pPr>
            <a:r>
              <a:rPr lang="uk-UA" sz="2200" dirty="0">
                <a:latin typeface="Calibri Light"/>
                <a:cs typeface="Calibri Light"/>
              </a:rPr>
              <a:t>5. Після аудиту розраховуємо  скільки потрібно </a:t>
            </a:r>
            <a:r>
              <a:rPr lang="uk-UA" sz="2200" err="1">
                <a:latin typeface="Calibri Light"/>
                <a:cs typeface="Calibri Light"/>
              </a:rPr>
              <a:t>прибирального</a:t>
            </a:r>
            <a:r>
              <a:rPr lang="uk-UA" sz="2200" dirty="0">
                <a:latin typeface="Calibri Light"/>
                <a:cs typeface="Calibri Light"/>
              </a:rPr>
              <a:t> інвентарю, візків, </a:t>
            </a:r>
            <a:r>
              <a:rPr lang="uk-UA" sz="2200" err="1">
                <a:latin typeface="Calibri Light"/>
                <a:cs typeface="Calibri Light"/>
              </a:rPr>
              <a:t>мопів</a:t>
            </a:r>
            <a:r>
              <a:rPr lang="uk-UA" sz="2200" dirty="0">
                <a:latin typeface="Calibri Light"/>
                <a:cs typeface="Calibri Light"/>
              </a:rPr>
              <a:t>, ганчірок, пристроїв для прибирання, професійні  пральні машинки, сушильні барабани</a:t>
            </a:r>
            <a:endParaRPr lang="en-US" sz="2200">
              <a:latin typeface="Calibri Light"/>
              <a:cs typeface="Calibri Light"/>
            </a:endParaRPr>
          </a:p>
          <a:p>
            <a:pPr marL="0" indent="0">
              <a:buNone/>
            </a:pPr>
            <a:r>
              <a:rPr lang="uk-UA" sz="2200" dirty="0">
                <a:latin typeface="Calibri Light"/>
                <a:cs typeface="Calibri Light"/>
              </a:rPr>
              <a:t>2. Керівник СПК - людина, яка має розуміти весь процес</a:t>
            </a:r>
          </a:p>
          <a:p>
            <a:pPr marL="0" indent="0">
              <a:buNone/>
            </a:pPr>
            <a:r>
              <a:rPr lang="uk-UA" sz="2200" dirty="0">
                <a:solidFill>
                  <a:srgbClr val="FF0000"/>
                </a:solidFill>
                <a:latin typeface="Calibri Light"/>
                <a:cs typeface="Calibri Light"/>
              </a:rPr>
              <a:t>3. Формується набір персоналу, можна з існуючих або людей «з вулиці»</a:t>
            </a:r>
          </a:p>
          <a:p>
            <a:pPr marL="0" indent="0">
              <a:buNone/>
            </a:pPr>
            <a:endParaRPr lang="uk-UA" sz="2200" dirty="0">
              <a:latin typeface="Calibri Light" panose="020F0302020204030204" pitchFamily="34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416106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CB603E6D-1BD9-6241-F3A5-BE28E31A1C90}"/>
              </a:ext>
            </a:extLst>
          </p:cNvPr>
          <p:cNvSpPr/>
          <p:nvPr/>
        </p:nvSpPr>
        <p:spPr>
          <a:xfrm>
            <a:off x="417155" y="607757"/>
            <a:ext cx="11602529" cy="553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3" name="그룹 6">
            <a:extLst>
              <a:ext uri="{FF2B5EF4-FFF2-40B4-BE49-F238E27FC236}">
                <a16:creationId xmlns:a16="http://schemas.microsoft.com/office/drawing/2014/main" id="{3DF3FB27-B440-4259-AA33-3D978DAB7C29}"/>
              </a:ext>
            </a:extLst>
          </p:cNvPr>
          <p:cNvGrpSpPr/>
          <p:nvPr/>
        </p:nvGrpSpPr>
        <p:grpSpPr>
          <a:xfrm>
            <a:off x="2" y="3440048"/>
            <a:ext cx="3035255" cy="645224"/>
            <a:chOff x="3837" y="1628802"/>
            <a:chExt cx="2726778" cy="579649"/>
          </a:xfrm>
          <a:solidFill>
            <a:schemeClr val="accent6"/>
          </a:solidFill>
        </p:grpSpPr>
        <p:sp>
          <p:nvSpPr>
            <p:cNvPr id="4" name="Round Same Side Corner Rectangle 9">
              <a:extLst>
                <a:ext uri="{FF2B5EF4-FFF2-40B4-BE49-F238E27FC236}">
                  <a16:creationId xmlns:a16="http://schemas.microsoft.com/office/drawing/2014/main" id="{E4DE3FC1-6968-419D-B073-23581965A5E9}"/>
                </a:ext>
              </a:extLst>
            </p:cNvPr>
            <p:cNvSpPr/>
            <p:nvPr/>
          </p:nvSpPr>
          <p:spPr>
            <a:xfrm rot="5400000">
              <a:off x="414657" y="1217982"/>
              <a:ext cx="579649" cy="140129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5" name="Round Same Side Corner Rectangle 11">
              <a:extLst>
                <a:ext uri="{FF2B5EF4-FFF2-40B4-BE49-F238E27FC236}">
                  <a16:creationId xmlns:a16="http://schemas.microsoft.com/office/drawing/2014/main" id="{10E71159-7330-4463-8CAC-EC32AB176DE7}"/>
                </a:ext>
              </a:extLst>
            </p:cNvPr>
            <p:cNvSpPr/>
            <p:nvPr/>
          </p:nvSpPr>
          <p:spPr>
            <a:xfrm rot="5400000">
              <a:off x="437479" y="1263872"/>
              <a:ext cx="442225" cy="130950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6" name="Round Same Side Corner Rectangle 12">
              <a:extLst>
                <a:ext uri="{FF2B5EF4-FFF2-40B4-BE49-F238E27FC236}">
                  <a16:creationId xmlns:a16="http://schemas.microsoft.com/office/drawing/2014/main" id="{AFA0A502-BE9D-4517-A9CF-9B0568943829}"/>
                </a:ext>
              </a:extLst>
            </p:cNvPr>
            <p:cNvSpPr/>
            <p:nvPr/>
          </p:nvSpPr>
          <p:spPr>
            <a:xfrm rot="5400000">
              <a:off x="1308847" y="1839861"/>
              <a:ext cx="221112" cy="157531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98FE1E-97A9-4DE3-9659-C77FFE0AE5FD}"/>
                </a:ext>
              </a:extLst>
            </p:cNvPr>
            <p:cNvGrpSpPr/>
            <p:nvPr/>
          </p:nvGrpSpPr>
          <p:grpSpPr>
            <a:xfrm>
              <a:off x="1498169" y="1884394"/>
              <a:ext cx="1232446" cy="68463"/>
              <a:chOff x="3275856" y="2518047"/>
              <a:chExt cx="1944192" cy="108001"/>
            </a:xfrm>
            <a:grpFill/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10D2FB-290B-4819-9B8C-B0DC0035063E}"/>
                  </a:ext>
                </a:extLst>
              </p:cNvPr>
              <p:cNvSpPr/>
              <p:nvPr/>
            </p:nvSpPr>
            <p:spPr>
              <a:xfrm>
                <a:off x="3275856" y="2518047"/>
                <a:ext cx="1728192" cy="10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424565F6-A4F6-4BE0-A7D7-8C7F88FDD907}"/>
                  </a:ext>
                </a:extLst>
              </p:cNvPr>
              <p:cNvSpPr/>
              <p:nvPr/>
            </p:nvSpPr>
            <p:spPr>
              <a:xfrm rot="5400000">
                <a:off x="5058048" y="2464048"/>
                <a:ext cx="108000" cy="2160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8" name="Round Same Side Corner Rectangle 16">
              <a:extLst>
                <a:ext uri="{FF2B5EF4-FFF2-40B4-BE49-F238E27FC236}">
                  <a16:creationId xmlns:a16="http://schemas.microsoft.com/office/drawing/2014/main" id="{686F05AD-521B-4D00-A23E-7524D50CE5A2}"/>
                </a:ext>
              </a:extLst>
            </p:cNvPr>
            <p:cNvSpPr/>
            <p:nvPr/>
          </p:nvSpPr>
          <p:spPr>
            <a:xfrm rot="5400000">
              <a:off x="561835" y="1402946"/>
              <a:ext cx="359752" cy="103135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11" name="Teardrop 10">
            <a:extLst>
              <a:ext uri="{FF2B5EF4-FFF2-40B4-BE49-F238E27FC236}">
                <a16:creationId xmlns:a16="http://schemas.microsoft.com/office/drawing/2014/main" id="{DA36E9E0-7533-471B-B737-3E31F128FCC7}"/>
              </a:ext>
            </a:extLst>
          </p:cNvPr>
          <p:cNvSpPr/>
          <p:nvPr/>
        </p:nvSpPr>
        <p:spPr>
          <a:xfrm rot="18900000">
            <a:off x="2072840" y="4594503"/>
            <a:ext cx="1620000" cy="1620000"/>
          </a:xfrm>
          <a:prstGeom prst="teardrop">
            <a:avLst>
              <a:gd name="adj" fmla="val 133882"/>
            </a:avLst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7B822F72-A563-4E33-A8EB-46C4FE7AA983}"/>
              </a:ext>
            </a:extLst>
          </p:cNvPr>
          <p:cNvSpPr/>
          <p:nvPr/>
        </p:nvSpPr>
        <p:spPr>
          <a:xfrm rot="18900000">
            <a:off x="4808323" y="5059509"/>
            <a:ext cx="1216463" cy="1242364"/>
          </a:xfrm>
          <a:prstGeom prst="teardrop">
            <a:avLst>
              <a:gd name="adj" fmla="val 133882"/>
            </a:avLst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298981A5-2A34-45C5-8E09-D6121F1FD878}"/>
              </a:ext>
            </a:extLst>
          </p:cNvPr>
          <p:cNvSpPr/>
          <p:nvPr/>
        </p:nvSpPr>
        <p:spPr>
          <a:xfrm rot="18900000">
            <a:off x="7417043" y="5363967"/>
            <a:ext cx="998444" cy="975973"/>
          </a:xfrm>
          <a:prstGeom prst="teardrop">
            <a:avLst>
              <a:gd name="adj" fmla="val 133882"/>
            </a:avLst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7CF02181-71B5-40F6-9531-8DCE216202CF}"/>
              </a:ext>
            </a:extLst>
          </p:cNvPr>
          <p:cNvSpPr/>
          <p:nvPr/>
        </p:nvSpPr>
        <p:spPr>
          <a:xfrm rot="18900000">
            <a:off x="10065283" y="5619121"/>
            <a:ext cx="697055" cy="747487"/>
          </a:xfrm>
          <a:prstGeom prst="teardrop">
            <a:avLst>
              <a:gd name="adj" fmla="val 133882"/>
            </a:avLst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40586D8-7682-41F8-9675-C6A211613F39}"/>
              </a:ext>
            </a:extLst>
          </p:cNvPr>
          <p:cNvSpPr/>
          <p:nvPr/>
        </p:nvSpPr>
        <p:spPr>
          <a:xfrm>
            <a:off x="2763946" y="6433033"/>
            <a:ext cx="266799" cy="266799"/>
          </a:xfrm>
          <a:prstGeom prst="ellipse">
            <a:avLst/>
          </a:prstGeom>
          <a:solidFill>
            <a:schemeClr val="accent4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C431E0-B041-4B71-A502-A00B9792AE0A}"/>
              </a:ext>
            </a:extLst>
          </p:cNvPr>
          <p:cNvSpPr/>
          <p:nvPr/>
        </p:nvSpPr>
        <p:spPr>
          <a:xfrm>
            <a:off x="5269434" y="6433033"/>
            <a:ext cx="266799" cy="266799"/>
          </a:xfrm>
          <a:prstGeom prst="ellipse">
            <a:avLst/>
          </a:prstGeom>
          <a:solidFill>
            <a:schemeClr val="accent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F7C0E4E-1C30-4696-BAE9-124DC5AAF374}"/>
              </a:ext>
            </a:extLst>
          </p:cNvPr>
          <p:cNvSpPr/>
          <p:nvPr/>
        </p:nvSpPr>
        <p:spPr>
          <a:xfrm>
            <a:off x="7774923" y="6433033"/>
            <a:ext cx="266799" cy="266799"/>
          </a:xfrm>
          <a:prstGeom prst="ellipse">
            <a:avLst/>
          </a:prstGeom>
          <a:solidFill>
            <a:schemeClr val="accent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D04033C-DF07-441D-9556-317EC4DA1883}"/>
              </a:ext>
            </a:extLst>
          </p:cNvPr>
          <p:cNvSpPr/>
          <p:nvPr/>
        </p:nvSpPr>
        <p:spPr>
          <a:xfrm>
            <a:off x="10280411" y="6433034"/>
            <a:ext cx="266799" cy="266799"/>
          </a:xfrm>
          <a:prstGeom prst="ellipse">
            <a:avLst/>
          </a:prstGeom>
          <a:solidFill>
            <a:schemeClr val="accent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8" name="Rounded Rectangle 25">
            <a:extLst>
              <a:ext uri="{FF2B5EF4-FFF2-40B4-BE49-F238E27FC236}">
                <a16:creationId xmlns:a16="http://schemas.microsoft.com/office/drawing/2014/main" id="{6C2BAA4D-D3FF-411C-966F-416C0E5E7117}"/>
              </a:ext>
            </a:extLst>
          </p:cNvPr>
          <p:cNvSpPr/>
          <p:nvPr/>
        </p:nvSpPr>
        <p:spPr>
          <a:xfrm>
            <a:off x="10182671" y="5762785"/>
            <a:ext cx="462276" cy="38960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6" name="Rounded Rectangle 25">
            <a:extLst>
              <a:ext uri="{FF2B5EF4-FFF2-40B4-BE49-F238E27FC236}">
                <a16:creationId xmlns:a16="http://schemas.microsoft.com/office/drawing/2014/main" id="{6C2BAA4D-D3FF-411C-966F-416C0E5E7117}"/>
              </a:ext>
            </a:extLst>
          </p:cNvPr>
          <p:cNvSpPr/>
          <p:nvPr/>
        </p:nvSpPr>
        <p:spPr>
          <a:xfrm>
            <a:off x="2703943" y="5088368"/>
            <a:ext cx="462276" cy="38960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9" name="Rounded Rectangle 25">
            <a:extLst>
              <a:ext uri="{FF2B5EF4-FFF2-40B4-BE49-F238E27FC236}">
                <a16:creationId xmlns:a16="http://schemas.microsoft.com/office/drawing/2014/main" id="{6C2BAA4D-D3FF-411C-966F-416C0E5E7117}"/>
              </a:ext>
            </a:extLst>
          </p:cNvPr>
          <p:cNvSpPr/>
          <p:nvPr/>
        </p:nvSpPr>
        <p:spPr>
          <a:xfrm>
            <a:off x="5171695" y="5462349"/>
            <a:ext cx="462276" cy="38960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42" name="Rounded Rectangle 25">
            <a:extLst>
              <a:ext uri="{FF2B5EF4-FFF2-40B4-BE49-F238E27FC236}">
                <a16:creationId xmlns:a16="http://schemas.microsoft.com/office/drawing/2014/main" id="{6C2BAA4D-D3FF-411C-966F-416C0E5E7117}"/>
              </a:ext>
            </a:extLst>
          </p:cNvPr>
          <p:cNvSpPr/>
          <p:nvPr/>
        </p:nvSpPr>
        <p:spPr>
          <a:xfrm>
            <a:off x="7677183" y="5600501"/>
            <a:ext cx="462276" cy="38960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8075" y="612189"/>
            <a:ext cx="28078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Calibri Light" panose="020F0302020204030204" pitchFamily="34" charset="0"/>
              </a:rPr>
              <a:t>Власний СПК у медичній установі є, безперечно, великим досягненням закладу, який крокує в ногу з часом та переймає досвід розвинених європейських країн.</a:t>
            </a:r>
          </a:p>
          <a:p>
            <a:endParaRPr lang="en-US" sz="2000" dirty="0">
              <a:latin typeface="Calibri Light" panose="020F03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79526" y="612189"/>
            <a:ext cx="278463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Calibri Light" panose="020F0302020204030204" pitchFamily="34" charset="0"/>
              </a:rPr>
              <a:t>СПК - це окремий структурний підрозділ лікарні, який має штат спеціально навчених працівників, що займаються виключно підтримкою чистоти в закладі. Тобто, в лікарні є окремий персонал із догляду за пацієнтом та окремий персонал для прибирання приміщень.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69268" y="624138"/>
            <a:ext cx="25917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Calibri Light" panose="020F0302020204030204" pitchFamily="34" charset="0"/>
              </a:rPr>
              <a:t>У відділенні має бути керівник - людина, бажано з медичною освітою, досвідом та професійними навичками, яка постійно удосконалюється та вчить персонал якісно та </a:t>
            </a:r>
            <a:r>
              <a:rPr lang="uk-UA" sz="2000" dirty="0" err="1">
                <a:latin typeface="Calibri Light" panose="020F0302020204030204" pitchFamily="34" charset="0"/>
              </a:rPr>
              <a:t>професійно</a:t>
            </a:r>
            <a:r>
              <a:rPr lang="uk-UA" sz="2000" dirty="0">
                <a:latin typeface="Calibri Light" panose="020F0302020204030204" pitchFamily="34" charset="0"/>
              </a:rPr>
              <a:t> боротись з розповсюдженням ІПНМД в установі.</a:t>
            </a:r>
          </a:p>
          <a:p>
            <a:endParaRPr lang="en-US" sz="2000" dirty="0">
              <a:latin typeface="Calibri Light" panose="020F03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144082" y="615199"/>
            <a:ext cx="28756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Calibri Light" panose="020F0302020204030204" pitchFamily="34" charset="0"/>
              </a:rPr>
              <a:t>Важливою перевагою СПК є економія коштів закладу, адже основна складова вартості прибирання- зарплата персоналу. У структурі служби прибирання передбачається менше людей і більше обладнання. Навчений та </a:t>
            </a:r>
            <a:r>
              <a:rPr lang="uk-UA" sz="2000" dirty="0" err="1">
                <a:latin typeface="Calibri Light" panose="020F0302020204030204" pitchFamily="34" charset="0"/>
              </a:rPr>
              <a:t>професійно</a:t>
            </a:r>
            <a:r>
              <a:rPr lang="uk-UA" sz="2000" dirty="0">
                <a:latin typeface="Calibri Light" panose="020F0302020204030204" pitchFamily="34" charset="0"/>
              </a:rPr>
              <a:t> обладнаний персонал буде прибирати вдвічі швидше і набагато якісніше.</a:t>
            </a:r>
          </a:p>
          <a:p>
            <a:endParaRPr lang="en-US" sz="2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27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BC70A5-DE09-4CA1-A851-F847A7B07C9D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E261556-BD60-40D5-98FE-F4512912142B}"/>
              </a:ext>
            </a:extLst>
          </p:cNvPr>
          <p:cNvSpPr/>
          <p:nvPr/>
        </p:nvSpPr>
        <p:spPr>
          <a:xfrm>
            <a:off x="6460379" y="3920633"/>
            <a:ext cx="556819" cy="5568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D78498-3450-4D05-A46D-220156A2BCBB}"/>
              </a:ext>
            </a:extLst>
          </p:cNvPr>
          <p:cNvSpPr txBox="1"/>
          <p:nvPr/>
        </p:nvSpPr>
        <p:spPr>
          <a:xfrm>
            <a:off x="6552315" y="399898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endParaRPr lang="ko-KR" altLang="en-US" sz="2000" b="1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7C23A79-EC80-4A7F-B84D-303942489B59}"/>
              </a:ext>
            </a:extLst>
          </p:cNvPr>
          <p:cNvSpPr/>
          <p:nvPr/>
        </p:nvSpPr>
        <p:spPr>
          <a:xfrm>
            <a:off x="6460379" y="5192651"/>
            <a:ext cx="556819" cy="5568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54F947-5E7E-45E2-AB62-5126B174C10E}"/>
              </a:ext>
            </a:extLst>
          </p:cNvPr>
          <p:cNvSpPr txBox="1"/>
          <p:nvPr/>
        </p:nvSpPr>
        <p:spPr>
          <a:xfrm>
            <a:off x="6575121" y="526761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endParaRPr lang="ko-KR" altLang="en-US" sz="2000" b="1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0352B8-CF4D-4077-9694-01E4052D9F73}"/>
              </a:ext>
            </a:extLst>
          </p:cNvPr>
          <p:cNvSpPr txBox="1"/>
          <p:nvPr/>
        </p:nvSpPr>
        <p:spPr>
          <a:xfrm>
            <a:off x="7081220" y="5143501"/>
            <a:ext cx="4879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Прибирання стаціонарів запускається по черзі з придбанням устаткування та НАВЧАННЯМ ПЕРСОНАЛУ</a:t>
            </a:r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0545D3-E740-47BB-9AAA-E6C66E3F7599}"/>
              </a:ext>
            </a:extLst>
          </p:cNvPr>
          <p:cNvSpPr txBox="1"/>
          <p:nvPr/>
        </p:nvSpPr>
        <p:spPr>
          <a:xfrm>
            <a:off x="7081220" y="3833438"/>
            <a:ext cx="4879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Впроваджується </a:t>
            </a:r>
            <a:r>
              <a:rPr lang="uk-UA" sz="2000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покроково</a:t>
            </a:r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, що дає можливість розтягнути в часі  деякі витрати на обладнання</a:t>
            </a:r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8AC96418-5F85-4193-8424-C59C3F018D5C}"/>
              </a:ext>
            </a:extLst>
          </p:cNvPr>
          <p:cNvSpPr/>
          <p:nvPr/>
        </p:nvSpPr>
        <p:spPr>
          <a:xfrm>
            <a:off x="5390480" y="4771449"/>
            <a:ext cx="499643" cy="417663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42CD5-E887-4BC0-A447-2C9BD87CCF6D}"/>
              </a:ext>
            </a:extLst>
          </p:cNvPr>
          <p:cNvSpPr txBox="1"/>
          <p:nvPr/>
        </p:nvSpPr>
        <p:spPr>
          <a:xfrm>
            <a:off x="312115" y="4301510"/>
            <a:ext cx="529617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sz="32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Поетапне провадження</a:t>
            </a:r>
            <a:endParaRPr lang="ko-KR" altLang="en-US" sz="32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7394B8-D000-46B0-9445-98439961DF22}"/>
              </a:ext>
            </a:extLst>
          </p:cNvPr>
          <p:cNvSpPr txBox="1"/>
          <p:nvPr/>
        </p:nvSpPr>
        <p:spPr>
          <a:xfrm>
            <a:off x="289546" y="4956115"/>
            <a:ext cx="5272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Структурного підрозділу з </a:t>
            </a:r>
            <a:r>
              <a:rPr lang="uk-UA" sz="2000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клінінгу</a:t>
            </a:r>
            <a:endParaRPr lang="uk-UA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785C07-E39E-A1CE-1841-3AFF85669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09" y="-20524"/>
            <a:ext cx="10705024" cy="347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02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561975"/>
            <a:ext cx="12192000" cy="7683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Етапи впровадження</a:t>
            </a:r>
            <a:endParaRPr lang="en-US" sz="3200" b="1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12DE67-6C1E-4B4B-92A4-1F4C2DEDF208}"/>
              </a:ext>
            </a:extLst>
          </p:cNvPr>
          <p:cNvSpPr/>
          <p:nvPr/>
        </p:nvSpPr>
        <p:spPr>
          <a:xfrm>
            <a:off x="1546" y="3461347"/>
            <a:ext cx="4956935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51F7D41-3C42-4B85-9CCF-92E470111DE0}"/>
              </a:ext>
            </a:extLst>
          </p:cNvPr>
          <p:cNvSpPr/>
          <p:nvPr/>
        </p:nvSpPr>
        <p:spPr>
          <a:xfrm rot="10800000">
            <a:off x="7233522" y="3461347"/>
            <a:ext cx="4958479" cy="54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47" name="그룹 4">
            <a:extLst>
              <a:ext uri="{FF2B5EF4-FFF2-40B4-BE49-F238E27FC236}">
                <a16:creationId xmlns:a16="http://schemas.microsoft.com/office/drawing/2014/main" id="{CC90342D-3B26-474E-8BA9-AFC81C30999E}"/>
              </a:ext>
            </a:extLst>
          </p:cNvPr>
          <p:cNvGrpSpPr/>
          <p:nvPr/>
        </p:nvGrpSpPr>
        <p:grpSpPr>
          <a:xfrm>
            <a:off x="4368417" y="1769264"/>
            <a:ext cx="3430719" cy="3900889"/>
            <a:chOff x="4613536" y="2164199"/>
            <a:chExt cx="2935513" cy="3337816"/>
          </a:xfrm>
        </p:grpSpPr>
        <p:sp>
          <p:nvSpPr>
            <p:cNvPr id="48" name="Pie 14">
              <a:extLst>
                <a:ext uri="{FF2B5EF4-FFF2-40B4-BE49-F238E27FC236}">
                  <a16:creationId xmlns:a16="http://schemas.microsoft.com/office/drawing/2014/main" id="{4A303D82-4AD0-47EB-A952-88440AB147B8}"/>
                </a:ext>
              </a:extLst>
            </p:cNvPr>
            <p:cNvSpPr/>
            <p:nvPr/>
          </p:nvSpPr>
          <p:spPr>
            <a:xfrm>
              <a:off x="4613536" y="2363855"/>
              <a:ext cx="2920588" cy="2920588"/>
            </a:xfrm>
            <a:prstGeom prst="pie">
              <a:avLst>
                <a:gd name="adj1" fmla="val 10775528"/>
                <a:gd name="adj2" fmla="val 162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49" name="Pie 22">
              <a:extLst>
                <a:ext uri="{FF2B5EF4-FFF2-40B4-BE49-F238E27FC236}">
                  <a16:creationId xmlns:a16="http://schemas.microsoft.com/office/drawing/2014/main" id="{3711BEB3-379E-4F1F-905B-A982C2FCF04A}"/>
                </a:ext>
              </a:extLst>
            </p:cNvPr>
            <p:cNvSpPr/>
            <p:nvPr/>
          </p:nvSpPr>
          <p:spPr>
            <a:xfrm rot="10800000">
              <a:off x="4628461" y="2404014"/>
              <a:ext cx="2920588" cy="2920588"/>
            </a:xfrm>
            <a:prstGeom prst="pie">
              <a:avLst>
                <a:gd name="adj1" fmla="val 10775528"/>
                <a:gd name="adj2" fmla="val 1620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1DA3CD-8333-4FC1-ABC5-235D871E8D42}"/>
                </a:ext>
              </a:extLst>
            </p:cNvPr>
            <p:cNvSpPr/>
            <p:nvPr/>
          </p:nvSpPr>
          <p:spPr>
            <a:xfrm>
              <a:off x="5118427" y="2853991"/>
              <a:ext cx="1946652" cy="1946652"/>
            </a:xfrm>
            <a:prstGeom prst="ellipse">
              <a:avLst/>
            </a:prstGeom>
            <a:solidFill>
              <a:schemeClr val="bg1"/>
            </a:solidFill>
            <a:ln w="889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D344692D-CC5B-4069-9725-4E11FC4B799E}"/>
                </a:ext>
              </a:extLst>
            </p:cNvPr>
            <p:cNvSpPr/>
            <p:nvPr/>
          </p:nvSpPr>
          <p:spPr>
            <a:xfrm rot="5400000">
              <a:off x="5911556" y="2299861"/>
              <a:ext cx="847738" cy="57641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4EC06A36-9B13-434A-BE79-66F301E7DBFA}"/>
                </a:ext>
              </a:extLst>
            </p:cNvPr>
            <p:cNvSpPr/>
            <p:nvPr/>
          </p:nvSpPr>
          <p:spPr>
            <a:xfrm rot="16200000">
              <a:off x="5424212" y="4789939"/>
              <a:ext cx="847738" cy="576413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87029278-59D0-4A7E-89DC-561D7A85624A}"/>
              </a:ext>
            </a:extLst>
          </p:cNvPr>
          <p:cNvSpPr/>
          <p:nvPr/>
        </p:nvSpPr>
        <p:spPr>
          <a:xfrm>
            <a:off x="5466883" y="3090589"/>
            <a:ext cx="1258239" cy="12582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05D1702-47A7-48BC-A24F-F10A17BD2ABB}"/>
              </a:ext>
            </a:extLst>
          </p:cNvPr>
          <p:cNvSpPr txBox="1"/>
          <p:nvPr/>
        </p:nvSpPr>
        <p:spPr>
          <a:xfrm>
            <a:off x="7992418" y="3554492"/>
            <a:ext cx="2548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2 етап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EA77F38-EB74-4857-84DA-450203B29595}"/>
              </a:ext>
            </a:extLst>
          </p:cNvPr>
          <p:cNvSpPr txBox="1"/>
          <p:nvPr/>
        </p:nvSpPr>
        <p:spPr>
          <a:xfrm>
            <a:off x="1623805" y="3554492"/>
            <a:ext cx="2584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1 етап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071B91-1DFF-4BE4-8270-DB312692F01B}"/>
              </a:ext>
            </a:extLst>
          </p:cNvPr>
          <p:cNvSpPr txBox="1"/>
          <p:nvPr/>
        </p:nvSpPr>
        <p:spPr>
          <a:xfrm>
            <a:off x="8045328" y="2160104"/>
            <a:ext cx="3741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Створення кур’єрської та технічної служб на базі СПК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D73B898-ED1B-448B-BAC1-D920D4B08635}"/>
              </a:ext>
            </a:extLst>
          </p:cNvPr>
          <p:cNvSpPr txBox="1"/>
          <p:nvPr/>
        </p:nvSpPr>
        <p:spPr>
          <a:xfrm>
            <a:off x="363343" y="4047747"/>
            <a:ext cx="46363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Виведення прибиральниць за штат відділення та створення СПК з функцією проведення та забезпечення ПОТОЧНИХ та ГЕНЕРАЛЬНИХ ПРИБИРАНЬ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Створення пральні та зони обробки ліжок</a:t>
            </a:r>
          </a:p>
          <a:p>
            <a:pPr algn="r"/>
            <a:r>
              <a:rPr lang="en-US" altLang="ko-KR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</a:t>
            </a:r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Freeform 55">
            <a:extLst>
              <a:ext uri="{FF2B5EF4-FFF2-40B4-BE49-F238E27FC236}">
                <a16:creationId xmlns:a16="http://schemas.microsoft.com/office/drawing/2014/main" id="{4BF66E3F-6AF2-4346-B798-CDFBA59121BF}"/>
              </a:ext>
            </a:extLst>
          </p:cNvPr>
          <p:cNvSpPr/>
          <p:nvPr/>
        </p:nvSpPr>
        <p:spPr>
          <a:xfrm rot="2700000">
            <a:off x="5922840" y="3310062"/>
            <a:ext cx="346320" cy="848601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016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554038"/>
            <a:ext cx="12192000" cy="7683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uk-UA" sz="32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Документальна підготовка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B6FDCA9-74C5-44A3-B594-BAEF423E2B46}"/>
              </a:ext>
            </a:extLst>
          </p:cNvPr>
          <p:cNvCxnSpPr>
            <a:cxnSpLocks/>
          </p:cNvCxnSpPr>
          <p:nvPr/>
        </p:nvCxnSpPr>
        <p:spPr>
          <a:xfrm flipH="1">
            <a:off x="869919" y="3687711"/>
            <a:ext cx="10429591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382D369-C35E-460C-AC11-1EBF963625EE}"/>
              </a:ext>
            </a:extLst>
          </p:cNvPr>
          <p:cNvSpPr txBox="1"/>
          <p:nvPr/>
        </p:nvSpPr>
        <p:spPr>
          <a:xfrm>
            <a:off x="3227924" y="1999129"/>
            <a:ext cx="2020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Призначення керівника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07FF223-E7B8-492F-882B-3A8B30D74911}"/>
              </a:ext>
            </a:extLst>
          </p:cNvPr>
          <p:cNvCxnSpPr/>
          <p:nvPr/>
        </p:nvCxnSpPr>
        <p:spPr>
          <a:xfrm>
            <a:off x="6624001" y="2823615"/>
            <a:ext cx="0" cy="5040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F321566-72A7-4F3E-AE8D-44A346A06D0E}"/>
              </a:ext>
            </a:extLst>
          </p:cNvPr>
          <p:cNvCxnSpPr/>
          <p:nvPr/>
        </p:nvCxnSpPr>
        <p:spPr>
          <a:xfrm>
            <a:off x="9030992" y="2829235"/>
            <a:ext cx="0" cy="5040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DF18453-F53A-4EE3-8D78-859A966F0E60}"/>
              </a:ext>
            </a:extLst>
          </p:cNvPr>
          <p:cNvCxnSpPr/>
          <p:nvPr/>
        </p:nvCxnSpPr>
        <p:spPr>
          <a:xfrm>
            <a:off x="4237151" y="2829235"/>
            <a:ext cx="0" cy="5040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6686869-C7E9-4F3B-962E-A0BA92C40EA2}"/>
              </a:ext>
            </a:extLst>
          </p:cNvPr>
          <p:cNvCxnSpPr/>
          <p:nvPr/>
        </p:nvCxnSpPr>
        <p:spPr>
          <a:xfrm flipH="1" flipV="1">
            <a:off x="2994837" y="4047751"/>
            <a:ext cx="4143" cy="5040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FBC359E-9DFB-4BD8-9D05-626CB55ED4F7}"/>
              </a:ext>
            </a:extLst>
          </p:cNvPr>
          <p:cNvCxnSpPr/>
          <p:nvPr/>
        </p:nvCxnSpPr>
        <p:spPr>
          <a:xfrm flipH="1" flipV="1">
            <a:off x="5410402" y="4043640"/>
            <a:ext cx="4143" cy="5040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F222A76-D529-4855-9E8E-A81460FA3EF5}"/>
              </a:ext>
            </a:extLst>
          </p:cNvPr>
          <p:cNvCxnSpPr/>
          <p:nvPr/>
        </p:nvCxnSpPr>
        <p:spPr>
          <a:xfrm flipH="1" flipV="1">
            <a:off x="7833463" y="4039529"/>
            <a:ext cx="4143" cy="5040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27875BE-1595-4FE9-A116-3C22593A4CEE}"/>
              </a:ext>
            </a:extLst>
          </p:cNvPr>
          <p:cNvSpPr txBox="1"/>
          <p:nvPr/>
        </p:nvSpPr>
        <p:spPr>
          <a:xfrm>
            <a:off x="5614773" y="1993510"/>
            <a:ext cx="2020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Штатний розклад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BCCD3FD-FC00-41F9-99B0-E8ADEF5058CF}"/>
              </a:ext>
            </a:extLst>
          </p:cNvPr>
          <p:cNvSpPr txBox="1"/>
          <p:nvPr/>
        </p:nvSpPr>
        <p:spPr>
          <a:xfrm>
            <a:off x="7445977" y="2035577"/>
            <a:ext cx="316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СОПи</a:t>
            </a:r>
            <a:endParaRPr lang="uk-UA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A49DBC-B8CD-419B-99BB-2631FC44F9A2}"/>
              </a:ext>
            </a:extLst>
          </p:cNvPr>
          <p:cNvSpPr txBox="1"/>
          <p:nvPr/>
        </p:nvSpPr>
        <p:spPr>
          <a:xfrm>
            <a:off x="323529" y="5159683"/>
            <a:ext cx="3674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Наказ про створення відділення</a:t>
            </a:r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FE72B34-B809-41B9-91D3-200710501291}"/>
              </a:ext>
            </a:extLst>
          </p:cNvPr>
          <p:cNvSpPr txBox="1"/>
          <p:nvPr/>
        </p:nvSpPr>
        <p:spPr>
          <a:xfrm>
            <a:off x="4394029" y="5168275"/>
            <a:ext cx="202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Положення про відділення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043CD7A-2B34-4F15-95E3-0EAC7AB0135C}"/>
              </a:ext>
            </a:extLst>
          </p:cNvPr>
          <p:cNvSpPr txBox="1"/>
          <p:nvPr/>
        </p:nvSpPr>
        <p:spPr>
          <a:xfrm>
            <a:off x="6876841" y="5168275"/>
            <a:ext cx="2154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Функціональні обов'язки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FD52992-2736-46CC-9792-012009BA4C60}"/>
              </a:ext>
            </a:extLst>
          </p:cNvPr>
          <p:cNvSpPr txBox="1"/>
          <p:nvPr/>
        </p:nvSpPr>
        <p:spPr>
          <a:xfrm>
            <a:off x="9768345" y="5168275"/>
            <a:ext cx="1378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Графік роботи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CAE882-1984-4841-A9CD-1FBFD7003BC8}"/>
              </a:ext>
            </a:extLst>
          </p:cNvPr>
          <p:cNvSpPr txBox="1"/>
          <p:nvPr/>
        </p:nvSpPr>
        <p:spPr>
          <a:xfrm>
            <a:off x="2759119" y="2983578"/>
            <a:ext cx="521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1</a:t>
            </a:r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549D5F4-2C22-401C-A39F-EA13F76B439F}"/>
              </a:ext>
            </a:extLst>
          </p:cNvPr>
          <p:cNvSpPr txBox="1"/>
          <p:nvPr/>
        </p:nvSpPr>
        <p:spPr>
          <a:xfrm>
            <a:off x="5179877" y="2992548"/>
            <a:ext cx="521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3</a:t>
            </a:r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B1A2CFB-DBEB-4AA0-9628-1A61C8EDBBF7}"/>
              </a:ext>
            </a:extLst>
          </p:cNvPr>
          <p:cNvSpPr txBox="1"/>
          <p:nvPr/>
        </p:nvSpPr>
        <p:spPr>
          <a:xfrm>
            <a:off x="7567097" y="2992890"/>
            <a:ext cx="521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5</a:t>
            </a:r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F5BB58D-8876-4589-A1E7-A935E92DCF54}"/>
              </a:ext>
            </a:extLst>
          </p:cNvPr>
          <p:cNvSpPr txBox="1"/>
          <p:nvPr/>
        </p:nvSpPr>
        <p:spPr>
          <a:xfrm>
            <a:off x="3970545" y="3986780"/>
            <a:ext cx="521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2</a:t>
            </a:r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677ECB-CECC-4EA8-B2D1-7ACDD334FB54}"/>
              </a:ext>
            </a:extLst>
          </p:cNvPr>
          <p:cNvSpPr txBox="1"/>
          <p:nvPr/>
        </p:nvSpPr>
        <p:spPr>
          <a:xfrm>
            <a:off x="6368247" y="3986780"/>
            <a:ext cx="521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4</a:t>
            </a:r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F5077F9-DC8D-4322-8211-FCDE70189660}"/>
              </a:ext>
            </a:extLst>
          </p:cNvPr>
          <p:cNvSpPr txBox="1"/>
          <p:nvPr/>
        </p:nvSpPr>
        <p:spPr>
          <a:xfrm>
            <a:off x="8765951" y="3986780"/>
            <a:ext cx="521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6</a:t>
            </a:r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B34B8F3-4B09-4E6B-A284-D5339386B550}"/>
              </a:ext>
            </a:extLst>
          </p:cNvPr>
          <p:cNvSpPr/>
          <p:nvPr/>
        </p:nvSpPr>
        <p:spPr>
          <a:xfrm>
            <a:off x="8782982" y="3439702"/>
            <a:ext cx="496023" cy="4960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4CEF04D-1485-4D02-BB4D-D9134A65A664}"/>
              </a:ext>
            </a:extLst>
          </p:cNvPr>
          <p:cNvSpPr/>
          <p:nvPr/>
        </p:nvSpPr>
        <p:spPr>
          <a:xfrm>
            <a:off x="7579671" y="3439702"/>
            <a:ext cx="496023" cy="4960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EDFD1BC-BB3F-4111-948C-8FB039909681}"/>
              </a:ext>
            </a:extLst>
          </p:cNvPr>
          <p:cNvSpPr/>
          <p:nvPr/>
        </p:nvSpPr>
        <p:spPr>
          <a:xfrm>
            <a:off x="6380819" y="3439702"/>
            <a:ext cx="496023" cy="4960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9FDB4E0-BEF9-4F5A-AB57-CBCAAD3FBF42}"/>
              </a:ext>
            </a:extLst>
          </p:cNvPr>
          <p:cNvSpPr/>
          <p:nvPr/>
        </p:nvSpPr>
        <p:spPr>
          <a:xfrm>
            <a:off x="5181970" y="3439702"/>
            <a:ext cx="496023" cy="4960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A913D14-EEAB-4E81-97B7-060E394B5893}"/>
              </a:ext>
            </a:extLst>
          </p:cNvPr>
          <p:cNvSpPr/>
          <p:nvPr/>
        </p:nvSpPr>
        <p:spPr>
          <a:xfrm>
            <a:off x="3983118" y="3439702"/>
            <a:ext cx="496023" cy="4960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B836259-F23B-42A9-858B-280F93F11DD6}"/>
              </a:ext>
            </a:extLst>
          </p:cNvPr>
          <p:cNvSpPr/>
          <p:nvPr/>
        </p:nvSpPr>
        <p:spPr>
          <a:xfrm>
            <a:off x="2784267" y="3439702"/>
            <a:ext cx="496023" cy="4960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9" name="Oval 21">
            <a:extLst>
              <a:ext uri="{FF2B5EF4-FFF2-40B4-BE49-F238E27FC236}">
                <a16:creationId xmlns:a16="http://schemas.microsoft.com/office/drawing/2014/main" id="{B9F5C4FD-FAAB-42B9-88E1-DE07F5E51CBA}"/>
              </a:ext>
            </a:extLst>
          </p:cNvPr>
          <p:cNvSpPr>
            <a:spLocks noChangeAspect="1"/>
          </p:cNvSpPr>
          <p:nvPr/>
        </p:nvSpPr>
        <p:spPr>
          <a:xfrm>
            <a:off x="5287711" y="4696859"/>
            <a:ext cx="284115" cy="286487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0" name="Rounded Rectangle 5">
            <a:extLst>
              <a:ext uri="{FF2B5EF4-FFF2-40B4-BE49-F238E27FC236}">
                <a16:creationId xmlns:a16="http://schemas.microsoft.com/office/drawing/2014/main" id="{65F5BBAF-AFC9-4A75-BED8-77FE16D52E3A}"/>
              </a:ext>
            </a:extLst>
          </p:cNvPr>
          <p:cNvSpPr/>
          <p:nvPr/>
        </p:nvSpPr>
        <p:spPr>
          <a:xfrm flipH="1">
            <a:off x="6467123" y="1694445"/>
            <a:ext cx="313757" cy="25883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1" name="Oval 66">
            <a:extLst>
              <a:ext uri="{FF2B5EF4-FFF2-40B4-BE49-F238E27FC236}">
                <a16:creationId xmlns:a16="http://schemas.microsoft.com/office/drawing/2014/main" id="{BB34B8F3-4B09-4E6B-A284-D5339386B550}"/>
              </a:ext>
            </a:extLst>
          </p:cNvPr>
          <p:cNvSpPr/>
          <p:nvPr/>
        </p:nvSpPr>
        <p:spPr>
          <a:xfrm>
            <a:off x="10090075" y="3393550"/>
            <a:ext cx="496023" cy="4960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F5077F9-DC8D-4322-8211-FCDE70189660}"/>
              </a:ext>
            </a:extLst>
          </p:cNvPr>
          <p:cNvSpPr txBox="1"/>
          <p:nvPr/>
        </p:nvSpPr>
        <p:spPr>
          <a:xfrm>
            <a:off x="10064927" y="3018269"/>
            <a:ext cx="521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7</a:t>
            </a:r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5" name="Rounded Rectangle 5">
            <a:extLst>
              <a:ext uri="{FF2B5EF4-FFF2-40B4-BE49-F238E27FC236}">
                <a16:creationId xmlns:a16="http://schemas.microsoft.com/office/drawing/2014/main" id="{65F5BBAF-AFC9-4A75-BED8-77FE16D52E3A}"/>
              </a:ext>
            </a:extLst>
          </p:cNvPr>
          <p:cNvSpPr/>
          <p:nvPr/>
        </p:nvSpPr>
        <p:spPr>
          <a:xfrm flipH="1">
            <a:off x="8838768" y="1684446"/>
            <a:ext cx="313757" cy="25883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86" name="Straight Connector 37">
            <a:extLst>
              <a:ext uri="{FF2B5EF4-FFF2-40B4-BE49-F238E27FC236}">
                <a16:creationId xmlns:a16="http://schemas.microsoft.com/office/drawing/2014/main" id="{3F222A76-D529-4855-9E8E-A81460FA3EF5}"/>
              </a:ext>
            </a:extLst>
          </p:cNvPr>
          <p:cNvCxnSpPr/>
          <p:nvPr/>
        </p:nvCxnSpPr>
        <p:spPr>
          <a:xfrm flipH="1" flipV="1">
            <a:off x="10338087" y="3981873"/>
            <a:ext cx="4143" cy="5040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21">
            <a:extLst>
              <a:ext uri="{FF2B5EF4-FFF2-40B4-BE49-F238E27FC236}">
                <a16:creationId xmlns:a16="http://schemas.microsoft.com/office/drawing/2014/main" id="{B9F5C4FD-FAAB-42B9-88E1-DE07F5E51CBA}"/>
              </a:ext>
            </a:extLst>
          </p:cNvPr>
          <p:cNvSpPr>
            <a:spLocks noChangeAspect="1"/>
          </p:cNvSpPr>
          <p:nvPr/>
        </p:nvSpPr>
        <p:spPr>
          <a:xfrm>
            <a:off x="7685624" y="4773178"/>
            <a:ext cx="284115" cy="286487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205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Заголовок 35">
            <a:extLst>
              <a:ext uri="{FF2B5EF4-FFF2-40B4-BE49-F238E27FC236}">
                <a16:creationId xmlns:a16="http://schemas.microsoft.com/office/drawing/2014/main" id="{45776640-E2C5-9779-AECB-5DE093C348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060" y="343427"/>
            <a:ext cx="10515600" cy="465137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 Керівник СПК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4AC1D12-1C92-4C5D-9810-9C6916092C56}"/>
              </a:ext>
            </a:extLst>
          </p:cNvPr>
          <p:cNvSpPr/>
          <p:nvPr/>
        </p:nvSpPr>
        <p:spPr>
          <a:xfrm>
            <a:off x="10903327" y="3200844"/>
            <a:ext cx="1152000" cy="1152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7A247BB3-90F7-4D37-BAF5-37B7376CEAFC}"/>
              </a:ext>
            </a:extLst>
          </p:cNvPr>
          <p:cNvSpPr/>
          <p:nvPr/>
        </p:nvSpPr>
        <p:spPr>
          <a:xfrm rot="5400000">
            <a:off x="3720263" y="2447711"/>
            <a:ext cx="914400" cy="914400"/>
          </a:xfrm>
          <a:prstGeom prst="blockArc">
            <a:avLst>
              <a:gd name="adj1" fmla="val 16153352"/>
              <a:gd name="adj2" fmla="val 50347"/>
              <a:gd name="adj3" fmla="val 1399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CE3154-2AA2-493C-AF85-FBB53E6E2B3A}"/>
              </a:ext>
            </a:extLst>
          </p:cNvPr>
          <p:cNvSpPr/>
          <p:nvPr/>
        </p:nvSpPr>
        <p:spPr>
          <a:xfrm>
            <a:off x="946020" y="3235484"/>
            <a:ext cx="3244331" cy="1266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F7FD9923-22B2-45B8-BAE8-A9CE653E2C84}"/>
              </a:ext>
            </a:extLst>
          </p:cNvPr>
          <p:cNvSpPr/>
          <p:nvPr/>
        </p:nvSpPr>
        <p:spPr>
          <a:xfrm>
            <a:off x="4443490" y="2685775"/>
            <a:ext cx="258081" cy="22248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840E6539-60F1-4285-9D32-35C7B674D863}"/>
              </a:ext>
            </a:extLst>
          </p:cNvPr>
          <p:cNvSpPr/>
          <p:nvPr/>
        </p:nvSpPr>
        <p:spPr>
          <a:xfrm rot="5400000">
            <a:off x="6328545" y="2600111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019D32-6FF6-47F5-9BB7-30AFA82E7F9C}"/>
              </a:ext>
            </a:extLst>
          </p:cNvPr>
          <p:cNvSpPr/>
          <p:nvPr/>
        </p:nvSpPr>
        <p:spPr>
          <a:xfrm>
            <a:off x="946018" y="3387884"/>
            <a:ext cx="5841305" cy="1266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163A25-0953-43D6-A70A-8280F6D044D6}"/>
              </a:ext>
            </a:extLst>
          </p:cNvPr>
          <p:cNvSpPr/>
          <p:nvPr/>
        </p:nvSpPr>
        <p:spPr>
          <a:xfrm rot="16200000">
            <a:off x="7097779" y="2925012"/>
            <a:ext cx="166037" cy="1266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12B519F-1849-4F58-8BFB-B124A0CA2F35}"/>
              </a:ext>
            </a:extLst>
          </p:cNvPr>
          <p:cNvSpPr/>
          <p:nvPr/>
        </p:nvSpPr>
        <p:spPr>
          <a:xfrm>
            <a:off x="7054474" y="2696558"/>
            <a:ext cx="258081" cy="22248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16B1B03B-C8C8-45D0-8E35-EF21560EFDD1}"/>
              </a:ext>
            </a:extLst>
          </p:cNvPr>
          <p:cNvSpPr/>
          <p:nvPr/>
        </p:nvSpPr>
        <p:spPr>
          <a:xfrm rot="5400000">
            <a:off x="8989395" y="2752511"/>
            <a:ext cx="914400" cy="914400"/>
          </a:xfrm>
          <a:prstGeom prst="blockArc">
            <a:avLst>
              <a:gd name="adj1" fmla="val 16260309"/>
              <a:gd name="adj2" fmla="val 21515221"/>
              <a:gd name="adj3" fmla="val 139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1BC025-EC65-40BB-9F83-DA4161348935}"/>
              </a:ext>
            </a:extLst>
          </p:cNvPr>
          <p:cNvSpPr/>
          <p:nvPr/>
        </p:nvSpPr>
        <p:spPr>
          <a:xfrm>
            <a:off x="946020" y="3540284"/>
            <a:ext cx="8542848" cy="1266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68C005-C9CF-4521-922F-306E1AEB03B3}"/>
              </a:ext>
            </a:extLst>
          </p:cNvPr>
          <p:cNvSpPr/>
          <p:nvPr/>
        </p:nvSpPr>
        <p:spPr>
          <a:xfrm rot="16200000">
            <a:off x="9679599" y="3008032"/>
            <a:ext cx="327315" cy="1266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972CA9C-9C00-49DE-84A7-0E659A921543}"/>
              </a:ext>
            </a:extLst>
          </p:cNvPr>
          <p:cNvSpPr/>
          <p:nvPr/>
        </p:nvSpPr>
        <p:spPr>
          <a:xfrm>
            <a:off x="9714217" y="2696558"/>
            <a:ext cx="258081" cy="22248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8C570C-709D-4981-9F84-7000FAAED45C}"/>
              </a:ext>
            </a:extLst>
          </p:cNvPr>
          <p:cNvSpPr/>
          <p:nvPr/>
        </p:nvSpPr>
        <p:spPr>
          <a:xfrm>
            <a:off x="946021" y="3697191"/>
            <a:ext cx="9514847" cy="1266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C4706D6-CA66-4FC7-82C9-656B41C18590}"/>
              </a:ext>
            </a:extLst>
          </p:cNvPr>
          <p:cNvSpPr/>
          <p:nvPr/>
        </p:nvSpPr>
        <p:spPr>
          <a:xfrm rot="5400000">
            <a:off x="10410437" y="3649262"/>
            <a:ext cx="258081" cy="222484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id="{950B73BB-D817-4E83-AE0B-59882CF7487F}"/>
              </a:ext>
            </a:extLst>
          </p:cNvPr>
          <p:cNvSpPr/>
          <p:nvPr/>
        </p:nvSpPr>
        <p:spPr>
          <a:xfrm rot="16200000" flipV="1">
            <a:off x="8994833" y="3851839"/>
            <a:ext cx="914400" cy="914400"/>
          </a:xfrm>
          <a:prstGeom prst="blockArc">
            <a:avLst>
              <a:gd name="adj1" fmla="val 16260309"/>
              <a:gd name="adj2" fmla="val 110065"/>
              <a:gd name="adj3" fmla="val 1398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F7DAEB-B95F-417C-A145-72863966A31B}"/>
              </a:ext>
            </a:extLst>
          </p:cNvPr>
          <p:cNvSpPr/>
          <p:nvPr/>
        </p:nvSpPr>
        <p:spPr>
          <a:xfrm flipV="1">
            <a:off x="946020" y="3851839"/>
            <a:ext cx="8506848" cy="1266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0EBB67-BDBB-49E2-A683-D44B88688DD2}"/>
              </a:ext>
            </a:extLst>
          </p:cNvPr>
          <p:cNvSpPr/>
          <p:nvPr/>
        </p:nvSpPr>
        <p:spPr>
          <a:xfrm rot="16200000">
            <a:off x="9679599" y="4386668"/>
            <a:ext cx="327315" cy="1266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E62AF393-6237-4931-904B-A9A49725B2B3}"/>
              </a:ext>
            </a:extLst>
          </p:cNvPr>
          <p:cNvSpPr/>
          <p:nvPr/>
        </p:nvSpPr>
        <p:spPr>
          <a:xfrm rot="10800000">
            <a:off x="9714217" y="4601965"/>
            <a:ext cx="258081" cy="22248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1" name="Block Arc 20">
            <a:extLst>
              <a:ext uri="{FF2B5EF4-FFF2-40B4-BE49-F238E27FC236}">
                <a16:creationId xmlns:a16="http://schemas.microsoft.com/office/drawing/2014/main" id="{E81BBE1B-853F-483A-8514-0C5C36313F43}"/>
              </a:ext>
            </a:extLst>
          </p:cNvPr>
          <p:cNvSpPr/>
          <p:nvPr/>
        </p:nvSpPr>
        <p:spPr>
          <a:xfrm rot="16200000" flipV="1">
            <a:off x="6329709" y="4009173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8B61D7-F645-4765-BFC2-7FC6244D9276}"/>
              </a:ext>
            </a:extLst>
          </p:cNvPr>
          <p:cNvSpPr/>
          <p:nvPr/>
        </p:nvSpPr>
        <p:spPr>
          <a:xfrm flipV="1">
            <a:off x="946018" y="4009175"/>
            <a:ext cx="5841305" cy="1266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F28F2E-04DB-4729-96BA-6041CC56AA47}"/>
              </a:ext>
            </a:extLst>
          </p:cNvPr>
          <p:cNvSpPr/>
          <p:nvPr/>
        </p:nvSpPr>
        <p:spPr>
          <a:xfrm rot="16200000">
            <a:off x="7104795" y="4468827"/>
            <a:ext cx="152003" cy="1266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E33017D6-0039-405A-B8FB-F840E4602690}"/>
              </a:ext>
            </a:extLst>
          </p:cNvPr>
          <p:cNvSpPr/>
          <p:nvPr/>
        </p:nvSpPr>
        <p:spPr>
          <a:xfrm rot="10800000">
            <a:off x="7061152" y="4608197"/>
            <a:ext cx="258081" cy="22248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A16044D1-A9B3-41CE-8CD8-60CDDE9FEA13}"/>
              </a:ext>
            </a:extLst>
          </p:cNvPr>
          <p:cNvSpPr/>
          <p:nvPr/>
        </p:nvSpPr>
        <p:spPr>
          <a:xfrm rot="16200000" flipV="1">
            <a:off x="3720263" y="4168193"/>
            <a:ext cx="914400" cy="914400"/>
          </a:xfrm>
          <a:prstGeom prst="blockArc">
            <a:avLst>
              <a:gd name="adj1" fmla="val 16153352"/>
              <a:gd name="adj2" fmla="val 21526963"/>
              <a:gd name="adj3" fmla="val 1383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46EB35-88A0-4882-9546-20236BF54AA1}"/>
              </a:ext>
            </a:extLst>
          </p:cNvPr>
          <p:cNvSpPr/>
          <p:nvPr/>
        </p:nvSpPr>
        <p:spPr>
          <a:xfrm flipV="1">
            <a:off x="946020" y="4168192"/>
            <a:ext cx="3244331" cy="1266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7FDF5CC5-7C84-43B5-8B4C-1DAFEAA80ABD}"/>
              </a:ext>
            </a:extLst>
          </p:cNvPr>
          <p:cNvSpPr/>
          <p:nvPr/>
        </p:nvSpPr>
        <p:spPr>
          <a:xfrm rot="10800000">
            <a:off x="4443490" y="4608142"/>
            <a:ext cx="258081" cy="22248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DB4645F-869B-4ACD-9FDE-2D647FC481AD}"/>
              </a:ext>
            </a:extLst>
          </p:cNvPr>
          <p:cNvSpPr/>
          <p:nvPr/>
        </p:nvSpPr>
        <p:spPr>
          <a:xfrm>
            <a:off x="4134456" y="4931817"/>
            <a:ext cx="792000" cy="79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5852399-C3D3-41EA-B86E-3D6DAD95089A}"/>
              </a:ext>
            </a:extLst>
          </p:cNvPr>
          <p:cNvSpPr/>
          <p:nvPr/>
        </p:nvSpPr>
        <p:spPr>
          <a:xfrm>
            <a:off x="4134456" y="1778424"/>
            <a:ext cx="792000" cy="79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0F64A25-87D5-4DFC-B4D9-D4648453BAC4}"/>
              </a:ext>
            </a:extLst>
          </p:cNvPr>
          <p:cNvSpPr/>
          <p:nvPr/>
        </p:nvSpPr>
        <p:spPr>
          <a:xfrm>
            <a:off x="6787324" y="1778424"/>
            <a:ext cx="792000" cy="79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A9A98C-B7F2-495E-9189-DDD70A7159B2}"/>
              </a:ext>
            </a:extLst>
          </p:cNvPr>
          <p:cNvSpPr/>
          <p:nvPr/>
        </p:nvSpPr>
        <p:spPr>
          <a:xfrm>
            <a:off x="9440192" y="1778424"/>
            <a:ext cx="792000" cy="79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DE7215-5203-476B-A566-51D6000D3BC1}"/>
              </a:ext>
            </a:extLst>
          </p:cNvPr>
          <p:cNvSpPr/>
          <p:nvPr/>
        </p:nvSpPr>
        <p:spPr>
          <a:xfrm>
            <a:off x="6787324" y="4931817"/>
            <a:ext cx="792000" cy="79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65699DE-653A-499D-888A-7EE201B6405D}"/>
              </a:ext>
            </a:extLst>
          </p:cNvPr>
          <p:cNvSpPr/>
          <p:nvPr/>
        </p:nvSpPr>
        <p:spPr>
          <a:xfrm>
            <a:off x="9440192" y="4931817"/>
            <a:ext cx="792000" cy="79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16B177-B17B-4355-A21F-AAA3D8BC25DD}"/>
              </a:ext>
            </a:extLst>
          </p:cNvPr>
          <p:cNvSpPr txBox="1"/>
          <p:nvPr/>
        </p:nvSpPr>
        <p:spPr>
          <a:xfrm>
            <a:off x="1425712" y="1810369"/>
            <a:ext cx="2941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Керівник пише положення про відділення та посадові інструкції</a:t>
            </a:r>
          </a:p>
        </p:txBody>
      </p:sp>
      <p:sp>
        <p:nvSpPr>
          <p:cNvPr id="55" name="Heart 17">
            <a:extLst>
              <a:ext uri="{FF2B5EF4-FFF2-40B4-BE49-F238E27FC236}">
                <a16:creationId xmlns:a16="http://schemas.microsoft.com/office/drawing/2014/main" id="{ABFAE241-BFC1-468E-84DC-2AC7040B28ED}"/>
              </a:ext>
            </a:extLst>
          </p:cNvPr>
          <p:cNvSpPr/>
          <p:nvPr/>
        </p:nvSpPr>
        <p:spPr>
          <a:xfrm>
            <a:off x="11200063" y="3543305"/>
            <a:ext cx="572203" cy="561025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516B177-B17B-4355-A21F-AAA3D8BC25DD}"/>
              </a:ext>
            </a:extLst>
          </p:cNvPr>
          <p:cNvSpPr txBox="1"/>
          <p:nvPr/>
        </p:nvSpPr>
        <p:spPr>
          <a:xfrm>
            <a:off x="7728182" y="1767007"/>
            <a:ext cx="18058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Керівник проводить співбесіди і приймає персонал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516B177-B17B-4355-A21F-AAA3D8BC25DD}"/>
              </a:ext>
            </a:extLst>
          </p:cNvPr>
          <p:cNvSpPr txBox="1"/>
          <p:nvPr/>
        </p:nvSpPr>
        <p:spPr>
          <a:xfrm>
            <a:off x="4955303" y="4706113"/>
            <a:ext cx="19537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Встановлює графік роботи бригад </a:t>
            </a:r>
          </a:p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(поточне, генеральне)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516B177-B17B-4355-A21F-AAA3D8BC25DD}"/>
              </a:ext>
            </a:extLst>
          </p:cNvPr>
          <p:cNvSpPr txBox="1"/>
          <p:nvPr/>
        </p:nvSpPr>
        <p:spPr>
          <a:xfrm>
            <a:off x="7615739" y="4766240"/>
            <a:ext cx="1970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Контроль за працівниками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16B177-B17B-4355-A21F-AAA3D8BC25DD}"/>
              </a:ext>
            </a:extLst>
          </p:cNvPr>
          <p:cNvSpPr txBox="1"/>
          <p:nvPr/>
        </p:nvSpPr>
        <p:spPr>
          <a:xfrm>
            <a:off x="2251145" y="4669873"/>
            <a:ext cx="1920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Проводить навчання для персоналу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516B177-B17B-4355-A21F-AAA3D8BC25DD}"/>
              </a:ext>
            </a:extLst>
          </p:cNvPr>
          <p:cNvSpPr txBox="1"/>
          <p:nvPr/>
        </p:nvSpPr>
        <p:spPr>
          <a:xfrm>
            <a:off x="5139473" y="1767005"/>
            <a:ext cx="1492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Керівник має пройти навчання</a:t>
            </a:r>
          </a:p>
        </p:txBody>
      </p:sp>
    </p:spTree>
    <p:extLst>
      <p:ext uri="{BB962C8B-B14F-4D97-AF65-F5344CB8AC3E}">
        <p14:creationId xmlns:p14="http://schemas.microsoft.com/office/powerpoint/2010/main" val="2684022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>
            <a:extLst>
              <a:ext uri="{FF2B5EF4-FFF2-40B4-BE49-F238E27FC236}">
                <a16:creationId xmlns:a16="http://schemas.microsoft.com/office/drawing/2014/main" id="{C38FE261-D360-9907-B892-674089407A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8978" y="317992"/>
            <a:ext cx="10515600" cy="466725"/>
          </a:xfrm>
        </p:spPr>
        <p:txBody>
          <a:bodyPr/>
          <a:lstStyle/>
          <a:p>
            <a:pPr algn="ctr"/>
            <a:r>
              <a:rPr lang="uk-UA" sz="4267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Структура СПК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15995D5-D41D-44B4-B6DA-694A51D41700}"/>
              </a:ext>
            </a:extLst>
          </p:cNvPr>
          <p:cNvSpPr/>
          <p:nvPr/>
        </p:nvSpPr>
        <p:spPr>
          <a:xfrm>
            <a:off x="5249079" y="2794144"/>
            <a:ext cx="1695716" cy="1695717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9000"/>
                </a:schemeClr>
              </a:gs>
            </a:gsLst>
            <a:lin ang="16800000" scaled="0"/>
          </a:gradFill>
          <a:ln w="19050">
            <a:gradFill>
              <a:gsLst>
                <a:gs pos="0">
                  <a:schemeClr val="bg1"/>
                </a:gs>
                <a:gs pos="50000">
                  <a:schemeClr val="bg1">
                    <a:alpha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7200000" scaled="0"/>
            </a:gradFill>
          </a:ln>
          <a:effectLst>
            <a:outerShdw blurRad="25400" dist="12700" dir="8100000" algn="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930EFD-8A89-424A-A2E1-F730153E1763}"/>
              </a:ext>
            </a:extLst>
          </p:cNvPr>
          <p:cNvGrpSpPr/>
          <p:nvPr/>
        </p:nvGrpSpPr>
        <p:grpSpPr>
          <a:xfrm>
            <a:off x="4718221" y="2226258"/>
            <a:ext cx="1369195" cy="1279809"/>
            <a:chOff x="2827731" y="1829193"/>
            <a:chExt cx="1744272" cy="1630399"/>
          </a:xfrm>
        </p:grpSpPr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E9ED336E-E6AA-4F77-B89D-3C9B267A78FF}"/>
                </a:ext>
              </a:extLst>
            </p:cNvPr>
            <p:cNvSpPr/>
            <p:nvPr/>
          </p:nvSpPr>
          <p:spPr>
            <a:xfrm rot="16200000">
              <a:off x="3658606" y="1845368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Rectangle 15">
              <a:extLst>
                <a:ext uri="{FF2B5EF4-FFF2-40B4-BE49-F238E27FC236}">
                  <a16:creationId xmlns:a16="http://schemas.microsoft.com/office/drawing/2014/main" id="{07E530E6-4F6F-49C2-B271-758F86A63E0B}"/>
                </a:ext>
              </a:extLst>
            </p:cNvPr>
            <p:cNvSpPr/>
            <p:nvPr/>
          </p:nvSpPr>
          <p:spPr>
            <a:xfrm rot="13433242">
              <a:off x="2827731" y="2562370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7" name="Rectangle 15">
            <a:extLst>
              <a:ext uri="{FF2B5EF4-FFF2-40B4-BE49-F238E27FC236}">
                <a16:creationId xmlns:a16="http://schemas.microsoft.com/office/drawing/2014/main" id="{E43B431C-9AAE-4245-9B73-342F64A5B539}"/>
              </a:ext>
            </a:extLst>
          </p:cNvPr>
          <p:cNvSpPr/>
          <p:nvPr/>
        </p:nvSpPr>
        <p:spPr>
          <a:xfrm rot="10800000">
            <a:off x="4671061" y="3648240"/>
            <a:ext cx="729683" cy="704291"/>
          </a:xfrm>
          <a:custGeom>
            <a:avLst/>
            <a:gdLst/>
            <a:ahLst/>
            <a:cxnLst/>
            <a:rect l="l" t="t" r="r" b="b"/>
            <a:pathLst>
              <a:path w="929571" h="897222">
                <a:moveTo>
                  <a:pt x="929571" y="731682"/>
                </a:moveTo>
                <a:lnTo>
                  <a:pt x="929571" y="897222"/>
                </a:lnTo>
                <a:lnTo>
                  <a:pt x="442770" y="897222"/>
                </a:lnTo>
                <a:lnTo>
                  <a:pt x="298754" y="897222"/>
                </a:lnTo>
                <a:lnTo>
                  <a:pt x="274103" y="897222"/>
                </a:lnTo>
                <a:cubicBezTo>
                  <a:pt x="274103" y="613647"/>
                  <a:pt x="176652" y="340818"/>
                  <a:pt x="0" y="123903"/>
                </a:cubicBezTo>
                <a:lnTo>
                  <a:pt x="116909" y="0"/>
                </a:lnTo>
                <a:cubicBezTo>
                  <a:pt x="291351" y="207479"/>
                  <a:pt x="400795" y="461979"/>
                  <a:pt x="432150" y="73168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2436F07B-525F-4671-A1C7-6326FB0FCF16}"/>
              </a:ext>
            </a:extLst>
          </p:cNvPr>
          <p:cNvSpPr/>
          <p:nvPr/>
        </p:nvSpPr>
        <p:spPr>
          <a:xfrm rot="8033242">
            <a:off x="5233885" y="4300450"/>
            <a:ext cx="729683" cy="704289"/>
          </a:xfrm>
          <a:custGeom>
            <a:avLst/>
            <a:gdLst/>
            <a:ahLst/>
            <a:cxnLst/>
            <a:rect l="l" t="t" r="r" b="b"/>
            <a:pathLst>
              <a:path w="929571" h="897222">
                <a:moveTo>
                  <a:pt x="929571" y="731682"/>
                </a:moveTo>
                <a:lnTo>
                  <a:pt x="929571" y="897222"/>
                </a:lnTo>
                <a:lnTo>
                  <a:pt x="442770" y="897222"/>
                </a:lnTo>
                <a:lnTo>
                  <a:pt x="298754" y="897222"/>
                </a:lnTo>
                <a:lnTo>
                  <a:pt x="274103" y="897222"/>
                </a:lnTo>
                <a:cubicBezTo>
                  <a:pt x="274103" y="613647"/>
                  <a:pt x="176652" y="340818"/>
                  <a:pt x="0" y="123903"/>
                </a:cubicBezTo>
                <a:lnTo>
                  <a:pt x="116909" y="0"/>
                </a:lnTo>
                <a:cubicBezTo>
                  <a:pt x="291351" y="207479"/>
                  <a:pt x="400795" y="461979"/>
                  <a:pt x="432150" y="73168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91B8ECF-BA37-40DB-B416-17F0EAAF4DBA}"/>
              </a:ext>
            </a:extLst>
          </p:cNvPr>
          <p:cNvGrpSpPr/>
          <p:nvPr/>
        </p:nvGrpSpPr>
        <p:grpSpPr>
          <a:xfrm rot="10800000">
            <a:off x="6092301" y="3805086"/>
            <a:ext cx="1369195" cy="1279809"/>
            <a:chOff x="2827731" y="1829193"/>
            <a:chExt cx="1744272" cy="1630399"/>
          </a:xfrm>
        </p:grpSpPr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id="{93F0385C-3BDF-4E7E-A230-7A7A8FC6ABE2}"/>
                </a:ext>
              </a:extLst>
            </p:cNvPr>
            <p:cNvSpPr/>
            <p:nvPr/>
          </p:nvSpPr>
          <p:spPr>
            <a:xfrm rot="16200000">
              <a:off x="3658606" y="1845368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F32AE0A8-7E87-48EF-9C55-A5D5F3A0787E}"/>
                </a:ext>
              </a:extLst>
            </p:cNvPr>
            <p:cNvSpPr/>
            <p:nvPr/>
          </p:nvSpPr>
          <p:spPr>
            <a:xfrm rot="13433242">
              <a:off x="2827731" y="2562370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752512-E230-4192-B8C0-54766A82E369}"/>
              </a:ext>
            </a:extLst>
          </p:cNvPr>
          <p:cNvGrpSpPr/>
          <p:nvPr/>
        </p:nvGrpSpPr>
        <p:grpSpPr>
          <a:xfrm rot="5400000">
            <a:off x="6194099" y="2323740"/>
            <a:ext cx="1369196" cy="1279809"/>
            <a:chOff x="2827731" y="1829193"/>
            <a:chExt cx="1744272" cy="1630399"/>
          </a:xfrm>
        </p:grpSpPr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FC114F36-306A-4264-AD03-616E331FBEBD}"/>
                </a:ext>
              </a:extLst>
            </p:cNvPr>
            <p:cNvSpPr/>
            <p:nvPr/>
          </p:nvSpPr>
          <p:spPr>
            <a:xfrm rot="16200000">
              <a:off x="3658606" y="1845368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AD2995E0-86B7-4DAE-8D4A-4A69FBA649BB}"/>
                </a:ext>
              </a:extLst>
            </p:cNvPr>
            <p:cNvSpPr/>
            <p:nvPr/>
          </p:nvSpPr>
          <p:spPr>
            <a:xfrm rot="13433242">
              <a:off x="2827731" y="2562370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62FDF37-386D-4B48-9148-CE67A25D8C9C}"/>
              </a:ext>
            </a:extLst>
          </p:cNvPr>
          <p:cNvSpPr/>
          <p:nvPr/>
        </p:nvSpPr>
        <p:spPr>
          <a:xfrm>
            <a:off x="5735269" y="1610689"/>
            <a:ext cx="563019" cy="5630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C9E6116-5126-487F-B60F-8E135036DA13}"/>
              </a:ext>
            </a:extLst>
          </p:cNvPr>
          <p:cNvSpPr/>
          <p:nvPr/>
        </p:nvSpPr>
        <p:spPr>
          <a:xfrm>
            <a:off x="4503720" y="2155501"/>
            <a:ext cx="563019" cy="5630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BC20663-9387-49C3-8654-9066F006C851}"/>
              </a:ext>
            </a:extLst>
          </p:cNvPr>
          <p:cNvSpPr/>
          <p:nvPr/>
        </p:nvSpPr>
        <p:spPr>
          <a:xfrm>
            <a:off x="4012977" y="3437365"/>
            <a:ext cx="563019" cy="5630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3FDABE-78A7-4AE9-971E-5A2084BB3B36}"/>
              </a:ext>
            </a:extLst>
          </p:cNvPr>
          <p:cNvSpPr/>
          <p:nvPr/>
        </p:nvSpPr>
        <p:spPr>
          <a:xfrm>
            <a:off x="4615744" y="4672591"/>
            <a:ext cx="563019" cy="5630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8484930-3D3F-4908-B029-254D165C8A74}"/>
              </a:ext>
            </a:extLst>
          </p:cNvPr>
          <p:cNvSpPr/>
          <p:nvPr/>
        </p:nvSpPr>
        <p:spPr>
          <a:xfrm>
            <a:off x="5881425" y="5142373"/>
            <a:ext cx="563019" cy="5630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BE8F3C9-DF3D-440A-8615-3C7C2221061E}"/>
              </a:ext>
            </a:extLst>
          </p:cNvPr>
          <p:cNvSpPr/>
          <p:nvPr/>
        </p:nvSpPr>
        <p:spPr>
          <a:xfrm>
            <a:off x="7113716" y="4596641"/>
            <a:ext cx="563019" cy="5630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53F326-12ED-4B35-BA6C-150BABE77380}"/>
              </a:ext>
            </a:extLst>
          </p:cNvPr>
          <p:cNvSpPr/>
          <p:nvPr/>
        </p:nvSpPr>
        <p:spPr>
          <a:xfrm>
            <a:off x="7616007" y="3296097"/>
            <a:ext cx="563019" cy="5630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28A8A4B-91D6-46EF-9EE2-728F40772D2D}"/>
              </a:ext>
            </a:extLst>
          </p:cNvPr>
          <p:cNvSpPr/>
          <p:nvPr/>
        </p:nvSpPr>
        <p:spPr>
          <a:xfrm>
            <a:off x="7014769" y="2054935"/>
            <a:ext cx="563019" cy="5630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4B35D9-C483-45CB-AE6B-1440CEF36E97}"/>
              </a:ext>
            </a:extLst>
          </p:cNvPr>
          <p:cNvSpPr txBox="1"/>
          <p:nvPr/>
        </p:nvSpPr>
        <p:spPr>
          <a:xfrm>
            <a:off x="7096655" y="5502840"/>
            <a:ext cx="344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3.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працівники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СПК,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які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проводять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рутинний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і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генеральний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клінінг</a:t>
            </a:r>
            <a:endParaRPr lang="ko-KR" altLang="en-US" sz="2400" b="1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63174E-7141-4562-B849-6861FAB33CD1}"/>
              </a:ext>
            </a:extLst>
          </p:cNvPr>
          <p:cNvSpPr txBox="1"/>
          <p:nvPr/>
        </p:nvSpPr>
        <p:spPr>
          <a:xfrm>
            <a:off x="7663972" y="1386847"/>
            <a:ext cx="2966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1.</a:t>
            </a: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керівник СПК </a:t>
            </a:r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(завідувач відділення)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214CAC-D8F2-4C57-A9C9-590CB30E8588}"/>
              </a:ext>
            </a:extLst>
          </p:cNvPr>
          <p:cNvSpPr txBox="1"/>
          <p:nvPr/>
        </p:nvSpPr>
        <p:spPr>
          <a:xfrm>
            <a:off x="8453244" y="2936617"/>
            <a:ext cx="3292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2.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працівники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СПК,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які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проводять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заключний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клінінг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(для ЗОЗ,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які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надають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медичну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допомогу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в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стаціонарних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умовах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ko-KR" altLang="en-US" sz="2400" b="1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FF71225-F1C2-4451-9586-8BAF2762D334}"/>
              </a:ext>
            </a:extLst>
          </p:cNvPr>
          <p:cNvSpPr txBox="1"/>
          <p:nvPr/>
        </p:nvSpPr>
        <p:spPr>
          <a:xfrm>
            <a:off x="49992" y="2950979"/>
            <a:ext cx="36739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5.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оператори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натирачів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підлоги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пилососів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для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комерційного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використання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та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пилососів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призначених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для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роботи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поза межами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приміщень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(за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необхідності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uk-UA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347B939-83F3-4E8B-B98D-E4C685A84D07}"/>
              </a:ext>
            </a:extLst>
          </p:cNvPr>
          <p:cNvSpPr txBox="1"/>
          <p:nvPr/>
        </p:nvSpPr>
        <p:spPr>
          <a:xfrm>
            <a:off x="2709989" y="5490896"/>
            <a:ext cx="2983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4. </a:t>
            </a: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двірники</a:t>
            </a:r>
            <a:endParaRPr lang="uk-UA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B2971F-7D18-767E-6DDA-7B8438E4B60A}"/>
              </a:ext>
            </a:extLst>
          </p:cNvPr>
          <p:cNvSpPr txBox="1"/>
          <p:nvPr/>
        </p:nvSpPr>
        <p:spPr>
          <a:xfrm>
            <a:off x="0" y="1351993"/>
            <a:ext cx="4338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6. працівники зайняті у підготовці </a:t>
            </a:r>
            <a:r>
              <a:rPr lang="uk-UA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клінінгових</a:t>
            </a: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візків, пранні та сушінні </a:t>
            </a:r>
            <a:r>
              <a:rPr lang="uk-UA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мопів</a:t>
            </a: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і серветок</a:t>
            </a:r>
          </a:p>
        </p:txBody>
      </p:sp>
    </p:spTree>
    <p:extLst>
      <p:ext uri="{BB962C8B-B14F-4D97-AF65-F5344CB8AC3E}">
        <p14:creationId xmlns:p14="http://schemas.microsoft.com/office/powerpoint/2010/main" val="3093555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C9B4B-71BA-89C9-C554-F3487B39E525}"/>
              </a:ext>
            </a:extLst>
          </p:cNvPr>
          <p:cNvSpPr txBox="1"/>
          <p:nvPr/>
        </p:nvSpPr>
        <p:spPr>
          <a:xfrm>
            <a:off x="431371" y="452669"/>
            <a:ext cx="10465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alibri Light" panose="020F0302020204030204" pitchFamily="34" charset="0"/>
              </a:rPr>
              <a:t>Чисельність працівників, які проводять </a:t>
            </a:r>
            <a:r>
              <a:rPr lang="uk-UA" sz="2400" dirty="0" err="1">
                <a:latin typeface="Calibri Light" panose="020F0302020204030204" pitchFamily="34" charset="0"/>
              </a:rPr>
              <a:t>клінінг</a:t>
            </a:r>
            <a:r>
              <a:rPr lang="uk-UA" sz="2400" dirty="0">
                <a:latin typeface="Calibri Light" panose="020F0302020204030204" pitchFamily="34" charset="0"/>
              </a:rPr>
              <a:t>, визначається відповідно до площі приміщень і часу необхідного для проведення </a:t>
            </a:r>
            <a:r>
              <a:rPr lang="uk-UA" sz="2400" dirty="0" err="1">
                <a:latin typeface="Calibri Light" panose="020F0302020204030204" pitchFamily="34" charset="0"/>
              </a:rPr>
              <a:t>клінінгу</a:t>
            </a:r>
            <a:r>
              <a:rPr lang="uk-UA" sz="2400" dirty="0">
                <a:latin typeface="Calibri Light" panose="020F0302020204030204" pitchFamily="34" charset="0"/>
              </a:rPr>
              <a:t>, відповідно до розрахункових показників (наведених у додатку 2, </a:t>
            </a:r>
            <a:r>
              <a:rPr lang="uk-UA" sz="2400" dirty="0" err="1">
                <a:latin typeface="Calibri Light" panose="020F0302020204030204" pitchFamily="34" charset="0"/>
              </a:rPr>
              <a:t>проєкту</a:t>
            </a:r>
            <a:r>
              <a:rPr lang="uk-UA" sz="2400" dirty="0">
                <a:latin typeface="Calibri Light" panose="020F0302020204030204" pitchFamily="34" charset="0"/>
              </a:rPr>
              <a:t> наказу)</a:t>
            </a:r>
          </a:p>
        </p:txBody>
      </p:sp>
      <p:sp>
        <p:nvSpPr>
          <p:cNvPr id="5" name="Блок-схема: альтернативний процес 4">
            <a:extLst>
              <a:ext uri="{FF2B5EF4-FFF2-40B4-BE49-F238E27FC236}">
                <a16:creationId xmlns:a16="http://schemas.microsoft.com/office/drawing/2014/main" id="{9B7D4F4F-805B-014E-C72F-E41143667433}"/>
              </a:ext>
            </a:extLst>
          </p:cNvPr>
          <p:cNvSpPr/>
          <p:nvPr/>
        </p:nvSpPr>
        <p:spPr>
          <a:xfrm rot="20706677">
            <a:off x="8948488" y="5602063"/>
            <a:ext cx="3072341" cy="849933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67" b="1" dirty="0">
                <a:solidFill>
                  <a:srgbClr val="FF0000"/>
                </a:solidFill>
                <a:latin typeface="Candara Light" panose="020E0502030303020204" pitchFamily="34" charset="0"/>
              </a:rPr>
              <a:t>Проєкт 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FC3BA0-6F60-444E-CD88-373C8BCB7192}"/>
              </a:ext>
            </a:extLst>
          </p:cNvPr>
          <p:cNvSpPr txBox="1"/>
          <p:nvPr/>
        </p:nvSpPr>
        <p:spPr>
          <a:xfrm>
            <a:off x="509839" y="1844629"/>
            <a:ext cx="11568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libri Light" panose="020F0302020204030204" pitchFamily="34" charset="0"/>
              </a:rPr>
              <a:t>Формула проста:</a:t>
            </a:r>
          </a:p>
          <a:p>
            <a:r>
              <a:rPr lang="ru-RU" sz="2400" b="1" dirty="0" err="1">
                <a:latin typeface="Calibri Light" panose="020F0302020204030204" pitchFamily="34" charset="0"/>
              </a:rPr>
              <a:t>Кількість</a:t>
            </a:r>
            <a:r>
              <a:rPr lang="ru-RU" sz="2400" b="1" dirty="0">
                <a:latin typeface="Calibri Light" panose="020F0302020204030204" pitchFamily="34" charset="0"/>
              </a:rPr>
              <a:t> </a:t>
            </a:r>
            <a:r>
              <a:rPr lang="ru-RU" sz="2400" b="1" dirty="0" err="1">
                <a:latin typeface="Calibri Light" panose="020F0302020204030204" pitchFamily="34" charset="0"/>
              </a:rPr>
              <a:t>працівників</a:t>
            </a:r>
            <a:r>
              <a:rPr lang="ru-RU" sz="2400" b="1" dirty="0">
                <a:latin typeface="Calibri Light" panose="020F0302020204030204" pitchFamily="34" charset="0"/>
              </a:rPr>
              <a:t> = </a:t>
            </a:r>
            <a:r>
              <a:rPr lang="ru-RU" sz="2400" b="1" dirty="0" err="1">
                <a:latin typeface="Calibri Light" panose="020F0302020204030204" pitchFamily="34" charset="0"/>
              </a:rPr>
              <a:t>Загальна</a:t>
            </a:r>
            <a:r>
              <a:rPr lang="ru-RU" sz="2400" b="1" dirty="0">
                <a:latin typeface="Calibri Light" panose="020F0302020204030204" pitchFamily="34" charset="0"/>
              </a:rPr>
              <a:t> </a:t>
            </a:r>
            <a:r>
              <a:rPr lang="ru-RU" sz="2400" b="1" dirty="0" err="1">
                <a:latin typeface="Calibri Light" panose="020F0302020204030204" pitchFamily="34" charset="0"/>
              </a:rPr>
              <a:t>площа</a:t>
            </a:r>
            <a:r>
              <a:rPr lang="ru-RU" sz="2400" b="1" dirty="0">
                <a:latin typeface="Calibri Light" panose="020F0302020204030204" pitchFamily="34" charset="0"/>
              </a:rPr>
              <a:t> / (норма м²/год × </a:t>
            </a:r>
            <a:r>
              <a:rPr lang="ru-RU" sz="2400" b="1" dirty="0" err="1">
                <a:latin typeface="Calibri Light" panose="020F0302020204030204" pitchFamily="34" charset="0"/>
              </a:rPr>
              <a:t>робочі</a:t>
            </a:r>
            <a:r>
              <a:rPr lang="ru-RU" sz="2400" b="1" dirty="0">
                <a:latin typeface="Calibri Light" panose="020F0302020204030204" pitchFamily="34" charset="0"/>
              </a:rPr>
              <a:t> </a:t>
            </a:r>
            <a:r>
              <a:rPr lang="ru-RU" sz="2400" b="1" dirty="0" err="1">
                <a:latin typeface="Calibri Light" panose="020F0302020204030204" pitchFamily="34" charset="0"/>
              </a:rPr>
              <a:t>години</a:t>
            </a:r>
            <a:r>
              <a:rPr lang="ru-RU" sz="2400" b="1" dirty="0">
                <a:latin typeface="Calibri Light" panose="020F0302020204030204" pitchFamily="34" charset="0"/>
              </a:rPr>
              <a:t>), </a:t>
            </a:r>
            <a:r>
              <a:rPr lang="ru-RU" sz="2400" dirty="0" err="1">
                <a:latin typeface="Calibri Light" panose="020F0302020204030204" pitchFamily="34" charset="0"/>
              </a:rPr>
              <a:t>або</a:t>
            </a:r>
            <a:r>
              <a:rPr lang="ru-RU" sz="2400" dirty="0">
                <a:latin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</a:rPr>
              <a:t>ще</a:t>
            </a:r>
            <a:r>
              <a:rPr lang="ru-RU" sz="2400" dirty="0">
                <a:latin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</a:rPr>
              <a:t>враховуємо</a:t>
            </a:r>
            <a:r>
              <a:rPr lang="ru-RU" sz="2400" dirty="0">
                <a:latin typeface="Calibri Light" panose="020F0302020204030204" pitchFamily="34" charset="0"/>
              </a:rPr>
              <a:t> </a:t>
            </a: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коефіцієнт втрат часу </a:t>
            </a:r>
            <a:endParaRPr lang="ru-RU" sz="2400" dirty="0">
              <a:latin typeface="Calibri Light" panose="020F0302020204030204" pitchFamily="34" charset="0"/>
            </a:endParaRPr>
          </a:p>
          <a:p>
            <a:endParaRPr lang="uk-UA" sz="2400" dirty="0">
              <a:latin typeface="Calibri Light" panose="020F030202020403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074ED2-74CD-470E-B25C-483B90A91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08" y="3913340"/>
            <a:ext cx="2540355" cy="13082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FADEE9-16E5-435A-54B5-2E54CCC18488}"/>
              </a:ext>
            </a:extLst>
          </p:cNvPr>
          <p:cNvSpPr txBox="1"/>
          <p:nvPr/>
        </p:nvSpPr>
        <p:spPr>
          <a:xfrm>
            <a:off x="3695733" y="3044958"/>
            <a:ext cx="69127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Де:</a:t>
            </a:r>
          </a:p>
          <a:p>
            <a:r>
              <a:rPr lang="en-US" sz="24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— </a:t>
            </a: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необхідна кількість працівників</a:t>
            </a:r>
          </a:p>
          <a:p>
            <a:r>
              <a:rPr lang="en-US" sz="24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Sᵢ</a:t>
            </a:r>
            <a:r>
              <a:rPr lang="en-US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— </a:t>
            </a: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площа </a:t>
            </a:r>
            <a:r>
              <a:rPr lang="en-US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го типу приміщення (м²)</a:t>
            </a:r>
          </a:p>
          <a:p>
            <a:r>
              <a:rPr lang="en-US" sz="24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Pᵢ</a:t>
            </a:r>
            <a:r>
              <a:rPr lang="en-US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— </a:t>
            </a: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продуктивність (м²/год) з таблиці</a:t>
            </a:r>
          </a:p>
          <a:p>
            <a:r>
              <a:rPr lang="en-US" sz="24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— </a:t>
            </a: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тривалість зміни (год)</a:t>
            </a:r>
          </a:p>
          <a:p>
            <a:r>
              <a:rPr lang="en-US" sz="24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</a:t>
            </a:r>
            <a:r>
              <a:rPr lang="en-US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— </a:t>
            </a: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коефіцієнт втрат часу (1,15–1,3)</a:t>
            </a:r>
          </a:p>
          <a:p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📌 Норми продуктивності беруться з таблиці додатку</a:t>
            </a:r>
          </a:p>
          <a:p>
            <a:endParaRPr lang="uk-UA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10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1BF3C-8473-842A-FC9C-0D90484C7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альтернативний процес 4">
            <a:extLst>
              <a:ext uri="{FF2B5EF4-FFF2-40B4-BE49-F238E27FC236}">
                <a16:creationId xmlns:a16="http://schemas.microsoft.com/office/drawing/2014/main" id="{64849382-6A82-30A8-9970-A6FB8B5B0AA6}"/>
              </a:ext>
            </a:extLst>
          </p:cNvPr>
          <p:cNvSpPr/>
          <p:nvPr/>
        </p:nvSpPr>
        <p:spPr>
          <a:xfrm rot="20706677">
            <a:off x="6002643" y="684838"/>
            <a:ext cx="3072341" cy="849933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67" b="1" dirty="0">
                <a:solidFill>
                  <a:srgbClr val="FF0000"/>
                </a:solidFill>
                <a:latin typeface="Candara Light" panose="020E0502030303020204" pitchFamily="34" charset="0"/>
              </a:rPr>
              <a:t>Проєкт 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A47949-BAAD-4C7A-9076-F6BBA21FA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949" y="365015"/>
            <a:ext cx="2540355" cy="1308283"/>
          </a:xfrm>
          <a:prstGeom prst="rect">
            <a:avLst/>
          </a:prstGeom>
        </p:spPr>
      </p:pic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98D3BD86-E528-DEA7-0C19-B6E41A5D0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175842"/>
              </p:ext>
            </p:extLst>
          </p:nvPr>
        </p:nvGraphicFramePr>
        <p:xfrm>
          <a:off x="311616" y="756971"/>
          <a:ext cx="5280586" cy="2346960"/>
        </p:xfrm>
        <a:graphic>
          <a:graphicData uri="http://schemas.openxmlformats.org/drawingml/2006/table">
            <a:tbl>
              <a:tblPr/>
              <a:tblGrid>
                <a:gridCol w="2473600">
                  <a:extLst>
                    <a:ext uri="{9D8B030D-6E8A-4147-A177-3AD203B41FA5}">
                      <a16:colId xmlns:a16="http://schemas.microsoft.com/office/drawing/2014/main" val="348278772"/>
                    </a:ext>
                  </a:extLst>
                </a:gridCol>
                <a:gridCol w="1462837">
                  <a:extLst>
                    <a:ext uri="{9D8B030D-6E8A-4147-A177-3AD203B41FA5}">
                      <a16:colId xmlns:a16="http://schemas.microsoft.com/office/drawing/2014/main" val="4233421160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1643179685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900" b="1" dirty="0">
                          <a:latin typeface="Calibri Light" panose="020F0302020204030204" pitchFamily="34" charset="0"/>
                        </a:rPr>
                        <a:t>Тип приміщення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900" b="1" dirty="0">
                          <a:latin typeface="Calibri Light" panose="020F0302020204030204" pitchFamily="34" charset="0"/>
                        </a:rPr>
                        <a:t>Площа (м²)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900" b="1" dirty="0">
                          <a:latin typeface="Calibri Light" panose="020F0302020204030204" pitchFamily="34" charset="0"/>
                        </a:rPr>
                        <a:t>Норма (м²/год)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0411279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900" dirty="0">
                          <a:latin typeface="Calibri Light" panose="020F0302020204030204" pitchFamily="34" charset="0"/>
                        </a:rPr>
                        <a:t>Палати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900" dirty="0">
                          <a:latin typeface="Calibri Light" panose="020F0302020204030204" pitchFamily="34" charset="0"/>
                        </a:rPr>
                        <a:t>300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900" dirty="0">
                          <a:latin typeface="Calibri Light" panose="020F0302020204030204" pitchFamily="34" charset="0"/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324578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900" dirty="0">
                          <a:latin typeface="Calibri Light" panose="020F0302020204030204" pitchFamily="34" charset="0"/>
                        </a:rPr>
                        <a:t>*Коридори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900" dirty="0">
                          <a:latin typeface="Calibri Light" panose="020F0302020204030204" pitchFamily="34" charset="0"/>
                        </a:rPr>
                        <a:t>500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900" dirty="0">
                          <a:latin typeface="Calibri Light" panose="020F0302020204030204" pitchFamily="34" charset="0"/>
                        </a:rPr>
                        <a:t>300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696096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900" dirty="0">
                          <a:latin typeface="Calibri Light" panose="020F0302020204030204" pitchFamily="34" charset="0"/>
                        </a:rPr>
                        <a:t>Санвузли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900" dirty="0">
                          <a:latin typeface="Calibri Light" panose="020F0302020204030204" pitchFamily="34" charset="0"/>
                        </a:rPr>
                        <a:t>80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900" dirty="0">
                          <a:latin typeface="Calibri Light" panose="020F0302020204030204" pitchFamily="34" charset="0"/>
                        </a:rPr>
                        <a:t>60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176198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900" dirty="0">
                          <a:latin typeface="Calibri Light" panose="020F0302020204030204" pitchFamily="34" charset="0"/>
                        </a:rPr>
                        <a:t>Кабінети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900" dirty="0">
                          <a:latin typeface="Calibri Light" panose="020F0302020204030204" pitchFamily="34" charset="0"/>
                        </a:rPr>
                        <a:t>90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900" dirty="0">
                          <a:latin typeface="Calibri Light" panose="020F0302020204030204" pitchFamily="34" charset="0"/>
                        </a:rPr>
                        <a:t>130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329231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527143-D728-52F0-9278-AAAED42B7A7F}"/>
                  </a:ext>
                </a:extLst>
              </p:cNvPr>
              <p:cNvSpPr txBox="1"/>
              <p:nvPr/>
            </p:nvSpPr>
            <p:spPr>
              <a:xfrm>
                <a:off x="321564" y="3243121"/>
                <a:ext cx="482419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Calibri Light" panose="020F0302020204030204" pitchFamily="34" charset="0"/>
                  </a:rPr>
                  <a:t>КРОК 1: </a:t>
                </a:r>
                <a:r>
                  <a:rPr lang="ru-RU" sz="2400" b="1" dirty="0" err="1">
                    <a:latin typeface="Calibri Light" panose="020F0302020204030204" pitchFamily="34" charset="0"/>
                  </a:rPr>
                  <a:t>Розрахунок</a:t>
                </a:r>
                <a:r>
                  <a:rPr lang="ru-RU" sz="2400" b="1" dirty="0">
                    <a:latin typeface="Calibri Light" panose="020F0302020204030204" pitchFamily="34" charset="0"/>
                  </a:rPr>
                  <a:t> часу</a:t>
                </a:r>
              </a:p>
              <a:p>
                <a:pPr algn="ctr"/>
                <a:r>
                  <a:rPr lang="ru-RU" sz="2400" b="1" dirty="0" err="1">
                    <a:latin typeface="Calibri Light" panose="020F0302020204030204" pitchFamily="34" charset="0"/>
                  </a:rPr>
                  <a:t>Палати</a:t>
                </a:r>
                <a:r>
                  <a:rPr lang="ru-RU" sz="2400" b="1" dirty="0">
                    <a:latin typeface="Calibri Light" panose="020F03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ru-RU" sz="2400">
                        <a:latin typeface="Cambria Math" panose="02040503050406030204" pitchFamily="18" charset="0"/>
                      </a:rPr>
                      <m:t>300/160=1,88</m:t>
                    </m:r>
                    <m:r>
                      <m:rPr>
                        <m:nor/>
                      </m:rPr>
                      <a:rPr lang="ru-RU" sz="2400" i="1">
                        <a:latin typeface="Calibri Light" panose="020F0302020204030204" pitchFamily="34" charset="0"/>
                      </a:rPr>
                      <m:t> год</m:t>
                    </m:r>
                  </m:oMath>
                </a14:m>
                <a:endParaRPr lang="ru-RU" sz="2400" dirty="0">
                  <a:latin typeface="Calibri Light" panose="020F0302020204030204" pitchFamily="34" charset="0"/>
                </a:endParaRPr>
              </a:p>
              <a:p>
                <a:pPr algn="ctr"/>
                <a:r>
                  <a:rPr lang="ru-RU" sz="2400" b="1" dirty="0" err="1">
                    <a:latin typeface="Calibri Light" panose="020F0302020204030204" pitchFamily="34" charset="0"/>
                  </a:rPr>
                  <a:t>Коридори</a:t>
                </a:r>
                <a:r>
                  <a:rPr lang="ru-RU" sz="2400" b="1" dirty="0">
                    <a:latin typeface="Calibri Light" panose="020F03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ru-RU" sz="2400">
                        <a:latin typeface="Cambria Math" panose="02040503050406030204" pitchFamily="18" charset="0"/>
                      </a:rPr>
                      <m:t>500/300=1,67</m:t>
                    </m:r>
                    <m:r>
                      <m:rPr>
                        <m:nor/>
                      </m:rPr>
                      <a:rPr lang="ru-RU" sz="2400" i="1">
                        <a:latin typeface="Calibri Light" panose="020F0302020204030204" pitchFamily="34" charset="0"/>
                      </a:rPr>
                      <m:t> год</m:t>
                    </m:r>
                  </m:oMath>
                </a14:m>
                <a:endParaRPr lang="ru-RU" sz="2400" dirty="0">
                  <a:latin typeface="Calibri Light" panose="020F0302020204030204" pitchFamily="34" charset="0"/>
                </a:endParaRPr>
              </a:p>
              <a:p>
                <a:pPr algn="ctr"/>
                <a:r>
                  <a:rPr lang="ru-RU" sz="2400" b="1" dirty="0" err="1">
                    <a:latin typeface="Calibri Light" panose="020F0302020204030204" pitchFamily="34" charset="0"/>
                  </a:rPr>
                  <a:t>Санвузли</a:t>
                </a:r>
                <a:r>
                  <a:rPr lang="ru-RU" sz="2400" b="1" dirty="0">
                    <a:latin typeface="Calibri Light" panose="020F03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ru-RU" sz="2400">
                        <a:latin typeface="Cambria Math" panose="02040503050406030204" pitchFamily="18" charset="0"/>
                      </a:rPr>
                      <m:t>80/60=1,33</m:t>
                    </m:r>
                    <m:r>
                      <m:rPr>
                        <m:nor/>
                      </m:rPr>
                      <a:rPr lang="ru-RU" sz="2400" i="1">
                        <a:latin typeface="Calibri Light" panose="020F0302020204030204" pitchFamily="34" charset="0"/>
                      </a:rPr>
                      <m:t> год</m:t>
                    </m:r>
                  </m:oMath>
                </a14:m>
                <a:endParaRPr lang="ru-RU" sz="2400" dirty="0">
                  <a:latin typeface="Calibri Light" panose="020F0302020204030204" pitchFamily="34" charset="0"/>
                </a:endParaRPr>
              </a:p>
              <a:p>
                <a:pPr algn="ctr"/>
                <a:r>
                  <a:rPr lang="ru-RU" sz="2400" b="1" dirty="0" err="1">
                    <a:latin typeface="Calibri Light" panose="020F0302020204030204" pitchFamily="34" charset="0"/>
                  </a:rPr>
                  <a:t>Кабінети</a:t>
                </a:r>
                <a:r>
                  <a:rPr lang="ru-RU" sz="2400" b="1" dirty="0">
                    <a:latin typeface="Calibri Light" panose="020F03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ru-RU" sz="2400">
                        <a:latin typeface="Cambria Math" panose="02040503050406030204" pitchFamily="18" charset="0"/>
                      </a:rPr>
                      <m:t>90/130=0,69</m:t>
                    </m:r>
                    <m:r>
                      <m:rPr>
                        <m:nor/>
                      </m:rPr>
                      <a:rPr lang="ru-RU" sz="2400" i="1">
                        <a:latin typeface="Calibri Light" panose="020F0302020204030204" pitchFamily="34" charset="0"/>
                      </a:rPr>
                      <m:t> год</m:t>
                    </m:r>
                  </m:oMath>
                </a14:m>
                <a:endParaRPr lang="ru-RU" sz="2400" dirty="0">
                  <a:latin typeface="Calibri Light" panose="020F0302020204030204" pitchFamily="34" charset="0"/>
                </a:endParaRPr>
              </a:p>
              <a:p>
                <a:endParaRPr lang="uk-UA" sz="24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527143-D728-52F0-9278-AAAED42B7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64" y="3243121"/>
                <a:ext cx="4824197" cy="2308324"/>
              </a:xfrm>
              <a:prstGeom prst="rect">
                <a:avLst/>
              </a:prstGeom>
              <a:blipFill>
                <a:blip r:embed="rId3"/>
                <a:stretch>
                  <a:fillRect l="-2023" t="-211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993E7B-0A50-092F-C557-6036C34DB8AD}"/>
                  </a:ext>
                </a:extLst>
              </p:cNvPr>
              <p:cNvSpPr txBox="1"/>
              <p:nvPr/>
            </p:nvSpPr>
            <p:spPr>
              <a:xfrm>
                <a:off x="157041" y="5237120"/>
                <a:ext cx="543516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Calibri Light" panose="020F0302020204030204" pitchFamily="34" charset="0"/>
                  </a:rPr>
                  <a:t>КРОК 2: </a:t>
                </a:r>
                <a:r>
                  <a:rPr lang="ru-RU" sz="2400" b="1" dirty="0" err="1">
                    <a:latin typeface="Calibri Light" panose="020F0302020204030204" pitchFamily="34" charset="0"/>
                  </a:rPr>
                  <a:t>Загальний</a:t>
                </a:r>
                <a:r>
                  <a:rPr lang="ru-RU" sz="2400" b="1" dirty="0">
                    <a:latin typeface="Calibri Light" panose="020F0302020204030204" pitchFamily="34" charset="0"/>
                  </a:rPr>
                  <a:t> час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>
                          <a:latin typeface="Cambria Math" panose="02040503050406030204" pitchFamily="18" charset="0"/>
                        </a:rPr>
                        <m:t>1,88+1,67+1,33+0,69=5,57</m:t>
                      </m:r>
                      <m:r>
                        <m:rPr>
                          <m:nor/>
                        </m:rPr>
                        <a:rPr lang="ru-RU" sz="2400" i="1">
                          <a:latin typeface="Calibri Light" panose="020F0302020204030204" pitchFamily="34" charset="0"/>
                        </a:rPr>
                        <m:t> год</m:t>
                      </m:r>
                    </m:oMath>
                  </m:oMathPara>
                </a14:m>
                <a:endParaRPr lang="ru-RU" sz="2400" dirty="0">
                  <a:latin typeface="Calibri Light" panose="020F0302020204030204" pitchFamily="34" charset="0"/>
                </a:endParaRPr>
              </a:p>
              <a:p>
                <a:endParaRPr lang="uk-UA" sz="24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993E7B-0A50-092F-C557-6036C34DB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41" y="5237120"/>
                <a:ext cx="5435161" cy="1200329"/>
              </a:xfrm>
              <a:prstGeom prst="rect">
                <a:avLst/>
              </a:prstGeom>
              <a:blipFill>
                <a:blip r:embed="rId4"/>
                <a:stretch>
                  <a:fillRect l="-1796" t="-406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CAC7647-7E83-2637-87C9-0E8E1A18A09E}"/>
                  </a:ext>
                </a:extLst>
              </p:cNvPr>
              <p:cNvSpPr txBox="1"/>
              <p:nvPr/>
            </p:nvSpPr>
            <p:spPr>
              <a:xfrm>
                <a:off x="6315613" y="2259449"/>
                <a:ext cx="604867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Calibri Light" panose="020F0302020204030204" pitchFamily="34" charset="0"/>
                  </a:rPr>
                  <a:t>КРОК 3: </a:t>
                </a:r>
                <a:r>
                  <a:rPr lang="ru-RU" sz="2400" b="1" dirty="0" err="1">
                    <a:latin typeface="Calibri Light" panose="020F0302020204030204" pitchFamily="34" charset="0"/>
                  </a:rPr>
                  <a:t>Коефіцієнт</a:t>
                </a:r>
                <a:r>
                  <a:rPr lang="ru-RU" sz="2400" b="1" dirty="0">
                    <a:latin typeface="Calibri Light" panose="020F0302020204030204" pitchFamily="34" charset="0"/>
                  </a:rPr>
                  <a:t> (K = 1,2)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>
                          <a:latin typeface="Cambria Math" panose="02040503050406030204" pitchFamily="18" charset="0"/>
                        </a:rPr>
                        <m:t>5,57×1,2=6,68</m:t>
                      </m:r>
                      <m:r>
                        <m:rPr>
                          <m:nor/>
                        </m:rPr>
                        <a:rPr lang="ru-RU" sz="2400" i="1">
                          <a:latin typeface="Calibri Light" panose="020F0302020204030204" pitchFamily="34" charset="0"/>
                        </a:rPr>
                        <m:t> год</m:t>
                      </m:r>
                    </m:oMath>
                  </m:oMathPara>
                </a14:m>
                <a:endParaRPr lang="ru-RU" sz="2400" dirty="0">
                  <a:latin typeface="Calibri Light" panose="020F0302020204030204" pitchFamily="34" charset="0"/>
                </a:endParaRPr>
              </a:p>
              <a:p>
                <a:r>
                  <a:rPr lang="uk-UA" sz="2400" dirty="0">
                    <a:latin typeface="Calibri Light" panose="020F0302020204030204" pitchFamily="34" charset="0"/>
                  </a:rPr>
                  <a:t>*</a:t>
                </a:r>
                <a:r>
                  <a:rPr lang="uk-UA" sz="2400" i="1" dirty="0">
                    <a:latin typeface="Calibri Light" panose="020F0302020204030204" pitchFamily="34" charset="0"/>
                  </a:rPr>
                  <a:t>коефіцієнт втрат часу – перерви, переміщення +15–30% - це 1,15 –1,3</a:t>
                </a:r>
              </a:p>
              <a:p>
                <a:endParaRPr lang="ru-RU" sz="2400" dirty="0">
                  <a:latin typeface="Calibri Light" panose="020F0302020204030204" pitchFamily="34" charset="0"/>
                </a:endParaRPr>
              </a:p>
              <a:p>
                <a:endParaRPr lang="uk-UA" sz="24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CAC7647-7E83-2637-87C9-0E8E1A18A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613" y="2259449"/>
                <a:ext cx="6048672" cy="2308324"/>
              </a:xfrm>
              <a:prstGeom prst="rect">
                <a:avLst/>
              </a:prstGeom>
              <a:blipFill>
                <a:blip r:embed="rId5"/>
                <a:stretch>
                  <a:fillRect l="-1512" t="-211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07DF915-96D4-1453-A436-9FDC46D8FD60}"/>
                  </a:ext>
                </a:extLst>
              </p:cNvPr>
              <p:cNvSpPr txBox="1"/>
              <p:nvPr/>
            </p:nvSpPr>
            <p:spPr>
              <a:xfrm>
                <a:off x="6315613" y="4322927"/>
                <a:ext cx="568484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Calibri Light" panose="020F0302020204030204" pitchFamily="34" charset="0"/>
                  </a:rPr>
                  <a:t>КРОК 4: </a:t>
                </a:r>
                <a:r>
                  <a:rPr lang="ru-RU" sz="2400" b="1" dirty="0" err="1">
                    <a:latin typeface="Calibri Light" panose="020F0302020204030204" pitchFamily="34" charset="0"/>
                  </a:rPr>
                  <a:t>Кількість</a:t>
                </a:r>
                <a:r>
                  <a:rPr lang="ru-RU" sz="2400" b="1" dirty="0">
                    <a:latin typeface="Calibri Light" panose="020F0302020204030204" pitchFamily="34" charset="0"/>
                  </a:rPr>
                  <a:t> </a:t>
                </a:r>
                <a:r>
                  <a:rPr lang="ru-RU" sz="2400" b="1" dirty="0" err="1">
                    <a:latin typeface="Calibri Light" panose="020F0302020204030204" pitchFamily="34" charset="0"/>
                  </a:rPr>
                  <a:t>працівників</a:t>
                </a:r>
                <a:r>
                  <a:rPr lang="ru-RU" sz="2400" b="1" dirty="0">
                    <a:latin typeface="Calibri Light" panose="020F0302020204030204" pitchFamily="34" charset="0"/>
                  </a:rPr>
                  <a:t> (</a:t>
                </a:r>
                <a:r>
                  <a:rPr lang="ru-RU" sz="2400" b="1" dirty="0" err="1">
                    <a:latin typeface="Calibri Light" panose="020F0302020204030204" pitchFamily="34" charset="0"/>
                  </a:rPr>
                  <a:t>зміна</a:t>
                </a:r>
                <a:r>
                  <a:rPr lang="ru-RU" sz="2400" b="1" dirty="0">
                    <a:latin typeface="Calibri Light" panose="020F0302020204030204" pitchFamily="34" charset="0"/>
                  </a:rPr>
                  <a:t> 8 год) </a:t>
                </a:r>
                <a:endParaRPr lang="uk-UA" sz="2400" dirty="0">
                  <a:latin typeface="Calibri Light" panose="020F03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>
                          <a:latin typeface="Cambria Math" panose="02040503050406030204" pitchFamily="18" charset="0"/>
                        </a:rPr>
                        <m:t>6,68/8=0,84</m:t>
                      </m:r>
                    </m:oMath>
                  </m:oMathPara>
                </a14:m>
                <a:endParaRPr lang="ru-RU" sz="24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07DF915-96D4-1453-A436-9FDC46D8F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613" y="4322927"/>
                <a:ext cx="5684845" cy="830997"/>
              </a:xfrm>
              <a:prstGeom prst="rect">
                <a:avLst/>
              </a:prstGeom>
              <a:blipFill>
                <a:blip r:embed="rId6"/>
                <a:stretch>
                  <a:fillRect l="-1608" t="-5882" b="-955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7E85E59D-399F-B1DE-A45F-002276AC9B01}"/>
              </a:ext>
            </a:extLst>
          </p:cNvPr>
          <p:cNvSpPr/>
          <p:nvPr/>
        </p:nvSpPr>
        <p:spPr>
          <a:xfrm>
            <a:off x="6315613" y="5254540"/>
            <a:ext cx="4944549" cy="811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РЕЗУЛЬТАТ</a:t>
            </a:r>
          </a:p>
          <a:p>
            <a:r>
              <a:rPr lang="ru-RU" sz="2400" b="1" dirty="0" err="1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Потрібен</a:t>
            </a:r>
            <a:r>
              <a:rPr lang="ru-RU" sz="2400" b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: 1 </a:t>
            </a:r>
            <a:r>
              <a:rPr lang="ru-RU" sz="2400" b="1" dirty="0" err="1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працівник</a:t>
            </a:r>
            <a:endParaRPr lang="ru-RU" sz="2400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2848DA-6A71-9A5E-5096-C53581655898}"/>
              </a:ext>
            </a:extLst>
          </p:cNvPr>
          <p:cNvSpPr txBox="1"/>
          <p:nvPr/>
        </p:nvSpPr>
        <p:spPr>
          <a:xfrm>
            <a:off x="287355" y="224561"/>
            <a:ext cx="2784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alibri Light" panose="020F0302020204030204" pitchFamily="34" charset="0"/>
              </a:rPr>
              <a:t>Вихідні дані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9AC830-F80E-75B6-3D9C-C45235DE3DE3}"/>
              </a:ext>
            </a:extLst>
          </p:cNvPr>
          <p:cNvSpPr txBox="1"/>
          <p:nvPr/>
        </p:nvSpPr>
        <p:spPr>
          <a:xfrm>
            <a:off x="277252" y="6319902"/>
            <a:ext cx="7066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* При наявності </a:t>
            </a:r>
            <a:r>
              <a:rPr lang="uk-UA" sz="2000" i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підлогомийної</a:t>
            </a:r>
            <a:r>
              <a:rPr lang="uk-UA" sz="2000" i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машини коридор не враховуємо</a:t>
            </a:r>
          </a:p>
        </p:txBody>
      </p:sp>
    </p:spTree>
    <p:extLst>
      <p:ext uri="{BB962C8B-B14F-4D97-AF65-F5344CB8AC3E}">
        <p14:creationId xmlns:p14="http://schemas.microsoft.com/office/powerpoint/2010/main" val="1421256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57795F2-D95B-B4CF-8754-4A8DE17197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5502" y="394376"/>
            <a:ext cx="10515600" cy="465138"/>
          </a:xfrm>
        </p:spPr>
        <p:txBody>
          <a:bodyPr/>
          <a:lstStyle/>
          <a:p>
            <a:pPr algn="ctr"/>
            <a:r>
              <a:rPr lang="uk-UA" sz="4267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Основи організації СПК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7F7434-5DFB-463D-AD57-53EE48E4EF6A}"/>
              </a:ext>
            </a:extLst>
          </p:cNvPr>
          <p:cNvSpPr/>
          <p:nvPr/>
        </p:nvSpPr>
        <p:spPr>
          <a:xfrm>
            <a:off x="951795" y="4726249"/>
            <a:ext cx="2556000" cy="144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1204B6-4A41-4FFA-A5C6-85847E890B5D}"/>
              </a:ext>
            </a:extLst>
          </p:cNvPr>
          <p:cNvSpPr/>
          <p:nvPr/>
        </p:nvSpPr>
        <p:spPr>
          <a:xfrm>
            <a:off x="1064178" y="4007998"/>
            <a:ext cx="620627" cy="620627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BC2F2-C137-45FF-A211-AAD516170D0F}"/>
              </a:ext>
            </a:extLst>
          </p:cNvPr>
          <p:cNvSpPr/>
          <p:nvPr/>
        </p:nvSpPr>
        <p:spPr>
          <a:xfrm>
            <a:off x="3541998" y="4144281"/>
            <a:ext cx="2556000" cy="144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A27234-E5CC-48CF-A78F-C2EDFA157FEF}"/>
              </a:ext>
            </a:extLst>
          </p:cNvPr>
          <p:cNvSpPr/>
          <p:nvPr/>
        </p:nvSpPr>
        <p:spPr>
          <a:xfrm>
            <a:off x="3647160" y="3408129"/>
            <a:ext cx="620627" cy="620627"/>
          </a:xfrm>
          <a:prstGeom prst="ellipse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9E07B0-45A0-4886-BE30-B59DAE3D59BC}"/>
              </a:ext>
            </a:extLst>
          </p:cNvPr>
          <p:cNvSpPr/>
          <p:nvPr/>
        </p:nvSpPr>
        <p:spPr>
          <a:xfrm>
            <a:off x="6133310" y="3534390"/>
            <a:ext cx="2556000" cy="1440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A13DD56-2717-4EE9-A6E4-06A8173E99B8}"/>
              </a:ext>
            </a:extLst>
          </p:cNvPr>
          <p:cNvSpPr/>
          <p:nvPr/>
        </p:nvSpPr>
        <p:spPr>
          <a:xfrm flipV="1">
            <a:off x="6231030" y="2788286"/>
            <a:ext cx="620627" cy="620627"/>
          </a:xfrm>
          <a:prstGeom prst="ellipse">
            <a:avLst/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1B8143-8709-4005-8E9F-64DF334314CF}"/>
              </a:ext>
            </a:extLst>
          </p:cNvPr>
          <p:cNvSpPr/>
          <p:nvPr/>
        </p:nvSpPr>
        <p:spPr>
          <a:xfrm>
            <a:off x="8725732" y="2919312"/>
            <a:ext cx="2556000" cy="1440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CA885B-5508-4831-B933-D4F5A5EC01F8}"/>
              </a:ext>
            </a:extLst>
          </p:cNvPr>
          <p:cNvSpPr/>
          <p:nvPr/>
        </p:nvSpPr>
        <p:spPr>
          <a:xfrm>
            <a:off x="8735546" y="2145036"/>
            <a:ext cx="620627" cy="620627"/>
          </a:xfrm>
          <a:prstGeom prst="ellipse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Round Same Side Corner Rectangle 11">
            <a:extLst>
              <a:ext uri="{FF2B5EF4-FFF2-40B4-BE49-F238E27FC236}">
                <a16:creationId xmlns:a16="http://schemas.microsoft.com/office/drawing/2014/main" id="{1455DE9F-1D7F-4B43-8A47-BD3BBD73B4FA}"/>
              </a:ext>
            </a:extLst>
          </p:cNvPr>
          <p:cNvSpPr>
            <a:spLocks noChangeAspect="1"/>
          </p:cNvSpPr>
          <p:nvPr/>
        </p:nvSpPr>
        <p:spPr>
          <a:xfrm rot="9900000">
            <a:off x="8898211" y="2324612"/>
            <a:ext cx="334545" cy="284132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Round Same Side Corner Rectangle 11">
            <a:extLst>
              <a:ext uri="{FF2B5EF4-FFF2-40B4-BE49-F238E27FC236}">
                <a16:creationId xmlns:a16="http://schemas.microsoft.com/office/drawing/2014/main" id="{1455DE9F-1D7F-4B43-8A47-BD3BBD73B4FA}"/>
              </a:ext>
            </a:extLst>
          </p:cNvPr>
          <p:cNvSpPr>
            <a:spLocks noChangeAspect="1"/>
          </p:cNvSpPr>
          <p:nvPr/>
        </p:nvSpPr>
        <p:spPr>
          <a:xfrm rot="9900000">
            <a:off x="1207220" y="4194108"/>
            <a:ext cx="334545" cy="284132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5" name="Round Same Side Corner Rectangle 11">
            <a:extLst>
              <a:ext uri="{FF2B5EF4-FFF2-40B4-BE49-F238E27FC236}">
                <a16:creationId xmlns:a16="http://schemas.microsoft.com/office/drawing/2014/main" id="{1455DE9F-1D7F-4B43-8A47-BD3BBD73B4FA}"/>
              </a:ext>
            </a:extLst>
          </p:cNvPr>
          <p:cNvSpPr>
            <a:spLocks noChangeAspect="1"/>
          </p:cNvSpPr>
          <p:nvPr/>
        </p:nvSpPr>
        <p:spPr>
          <a:xfrm rot="9900000">
            <a:off x="3790201" y="3610808"/>
            <a:ext cx="334545" cy="284132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6" name="Round Same Side Corner Rectangle 11">
            <a:extLst>
              <a:ext uri="{FF2B5EF4-FFF2-40B4-BE49-F238E27FC236}">
                <a16:creationId xmlns:a16="http://schemas.microsoft.com/office/drawing/2014/main" id="{1455DE9F-1D7F-4B43-8A47-BD3BBD73B4FA}"/>
              </a:ext>
            </a:extLst>
          </p:cNvPr>
          <p:cNvSpPr>
            <a:spLocks noChangeAspect="1"/>
          </p:cNvSpPr>
          <p:nvPr/>
        </p:nvSpPr>
        <p:spPr>
          <a:xfrm rot="9900000">
            <a:off x="6374071" y="2956532"/>
            <a:ext cx="334545" cy="284132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5502" y="2332954"/>
            <a:ext cx="270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Операційні процедури (технології та алгоритми)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8604" y="5420705"/>
            <a:ext cx="2797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Штатний розклад (розрахунок персоналу)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67658" y="2446016"/>
            <a:ext cx="2951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Функціональні обов'язки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42293" y="4606806"/>
            <a:ext cx="2348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Графік роботи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96000" y="1625964"/>
            <a:ext cx="2347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Устаткування та витратні матеріали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10478" y="3977761"/>
            <a:ext cx="1849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Мийні, дезінфікуючі засоби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735545" y="1427610"/>
            <a:ext cx="3132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Логістика та маршрути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793460" y="3408128"/>
            <a:ext cx="2676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Тренування персоналу на всіх рівнях</a:t>
            </a:r>
          </a:p>
        </p:txBody>
      </p:sp>
    </p:spTree>
    <p:extLst>
      <p:ext uri="{BB962C8B-B14F-4D97-AF65-F5344CB8AC3E}">
        <p14:creationId xmlns:p14="http://schemas.microsoft.com/office/powerpoint/2010/main" val="2642216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6037A5B7-C27A-1630-2B20-F653D257A419}"/>
              </a:ext>
            </a:extLst>
          </p:cNvPr>
          <p:cNvSpPr/>
          <p:nvPr/>
        </p:nvSpPr>
        <p:spPr>
          <a:xfrm>
            <a:off x="7743823" y="4087907"/>
            <a:ext cx="3728771" cy="79970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348780D1-07CC-8710-DC33-B453FB06ABD7}"/>
              </a:ext>
            </a:extLst>
          </p:cNvPr>
          <p:cNvSpPr/>
          <p:nvPr/>
        </p:nvSpPr>
        <p:spPr>
          <a:xfrm>
            <a:off x="7743825" y="5047119"/>
            <a:ext cx="3728772" cy="7997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E2A1EA94-7AFF-6422-9679-BFAD17BB6F7E}"/>
              </a:ext>
            </a:extLst>
          </p:cNvPr>
          <p:cNvSpPr/>
          <p:nvPr/>
        </p:nvSpPr>
        <p:spPr>
          <a:xfrm>
            <a:off x="7743825" y="3128695"/>
            <a:ext cx="3728770" cy="79970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210B8B7C-F29C-CD06-FF4C-AB89C597EF04}"/>
              </a:ext>
            </a:extLst>
          </p:cNvPr>
          <p:cNvSpPr/>
          <p:nvPr/>
        </p:nvSpPr>
        <p:spPr>
          <a:xfrm>
            <a:off x="7743823" y="2169483"/>
            <a:ext cx="3728769" cy="79970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7440149" y="2190608"/>
            <a:ext cx="4348749" cy="38164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265" indent="-342265">
              <a:buFont typeface="Arial" panose="020B0604020202020204" pitchFamily="34" charset="0"/>
              <a:buChar char="•"/>
            </a:pPr>
            <a:r>
              <a:rPr lang="uk-UA" altLang="ru-RU" sz="2200" dirty="0">
                <a:latin typeface="Candara Light"/>
              </a:rPr>
              <a:t>Професійна підготовка молодшого персоналу</a:t>
            </a:r>
          </a:p>
          <a:p>
            <a:pPr lvl="0"/>
            <a:endParaRPr lang="ru-RU" sz="2200" dirty="0">
              <a:latin typeface="Candara Light" panose="020E0502030303020204" pitchFamily="34" charset="0"/>
            </a:endParaRPr>
          </a:p>
          <a:p>
            <a:pPr marL="342265" indent="-342265">
              <a:buFont typeface="Arial" panose="020B0604020202020204" pitchFamily="34" charset="0"/>
              <a:buChar char="•"/>
            </a:pPr>
            <a:r>
              <a:rPr lang="uk-UA" altLang="ru-RU" sz="2200" dirty="0">
                <a:latin typeface="Candara Light"/>
              </a:rPr>
              <a:t>Сучасне обладнання для прибирання</a:t>
            </a:r>
          </a:p>
          <a:p>
            <a:pPr lvl="0"/>
            <a:endParaRPr lang="ru-RU" sz="2200" dirty="0">
              <a:latin typeface="Candara Light" panose="020E0502030303020204" pitchFamily="34" charset="0"/>
            </a:endParaRPr>
          </a:p>
          <a:p>
            <a:pPr marL="342265" indent="-342265">
              <a:buFont typeface="Arial" panose="020B0604020202020204" pitchFamily="34" charset="0"/>
              <a:buChar char="•"/>
            </a:pPr>
            <a:r>
              <a:rPr lang="uk-UA" altLang="ru-RU" sz="2200" dirty="0">
                <a:latin typeface="Candara Light"/>
              </a:rPr>
              <a:t>Якісні мийні і дезінфікуючі засоби</a:t>
            </a:r>
          </a:p>
          <a:p>
            <a:pPr lvl="0"/>
            <a:endParaRPr lang="ru-RU" sz="2200" dirty="0">
              <a:latin typeface="Candara Light" panose="020E0502030303020204" pitchFamily="34" charset="0"/>
            </a:endParaRPr>
          </a:p>
          <a:p>
            <a:pPr marL="342265" indent="-342265">
              <a:buFont typeface="Arial" panose="020B0604020202020204" pitchFamily="34" charset="0"/>
              <a:buChar char="•"/>
            </a:pPr>
            <a:r>
              <a:rPr lang="uk-UA" altLang="ru-RU" sz="2200" dirty="0">
                <a:latin typeface="Candara Light"/>
              </a:rPr>
              <a:t>Точність використання </a:t>
            </a:r>
            <a:endParaRPr lang="ru-RU" sz="2200" dirty="0">
              <a:latin typeface="Candara Light"/>
            </a:endParaRPr>
          </a:p>
          <a:p>
            <a:r>
              <a:rPr lang="uk-UA" altLang="ru-RU" sz="2200">
                <a:latin typeface="Candara Light"/>
              </a:rPr>
              <a:t>      засобів</a:t>
            </a:r>
            <a:endParaRPr lang="ru-RU" sz="2200">
              <a:latin typeface="Candara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07424" y="945518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ru-RU" sz="3200" b="1" dirty="0">
                <a:latin typeface="Candara Light" panose="020E0502030303020204" pitchFamily="34" charset="0"/>
                <a:cs typeface="Calibri Light" panose="020F0302020204030204" pitchFamily="34" charset="0"/>
              </a:rPr>
              <a:t>Ефективність прибирання</a:t>
            </a:r>
            <a:endParaRPr lang="uk-UA" sz="3200" dirty="0">
              <a:latin typeface="Candara Light" panose="020E0502030303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17F243-E057-416A-90FC-0FBAFD6FF2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0" b="16248"/>
          <a:stretch/>
        </p:blipFill>
        <p:spPr>
          <a:xfrm>
            <a:off x="0" y="1"/>
            <a:ext cx="6480000" cy="688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69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4" t="16360" r="32440" b="18452"/>
          <a:stretch/>
        </p:blipFill>
        <p:spPr bwMode="auto">
          <a:xfrm>
            <a:off x="173874" y="1491480"/>
            <a:ext cx="3966065" cy="414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C:\Users\Roshnivskaya\Downloads\0851BLR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20" y="1537646"/>
            <a:ext cx="3152921" cy="41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1172C94-E068-8854-9AE0-76487D8D7DCA}"/>
              </a:ext>
            </a:extLst>
          </p:cNvPr>
          <p:cNvSpPr txBox="1">
            <a:spLocks noChangeArrowheads="1"/>
          </p:cNvSpPr>
          <p:nvPr/>
        </p:nvSpPr>
        <p:spPr>
          <a:xfrm>
            <a:off x="817839" y="404665"/>
            <a:ext cx="10556323" cy="78062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267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Системи для прибирання</a:t>
            </a:r>
            <a:endParaRPr lang="ru-RU" sz="4267" b="1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1BA9EE-E67E-A026-4FFF-E5C4D2A69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192" y="1491480"/>
            <a:ext cx="4071435" cy="41760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2D0D2D-840E-4B5D-50C3-C55351AC25B0}"/>
              </a:ext>
            </a:extLst>
          </p:cNvPr>
          <p:cNvSpPr txBox="1"/>
          <p:nvPr/>
        </p:nvSpPr>
        <p:spPr>
          <a:xfrm>
            <a:off x="4275120" y="5779936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alibri Light" panose="020F0302020204030204" pitchFamily="34" charset="0"/>
              </a:rPr>
              <a:t>Система попередньої підготовки текстилю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626DFB-4E3F-F7EC-91DC-1F12E26E0974}"/>
              </a:ext>
            </a:extLst>
          </p:cNvPr>
          <p:cNvSpPr txBox="1"/>
          <p:nvPr/>
        </p:nvSpPr>
        <p:spPr>
          <a:xfrm>
            <a:off x="7824192" y="5662925"/>
            <a:ext cx="399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alibri Light" panose="020F0302020204030204" pitchFamily="34" charset="0"/>
              </a:rPr>
              <a:t>Система дезінфекційної ванни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9887D-8D9A-207F-24DC-7D32531FECAF}"/>
              </a:ext>
            </a:extLst>
          </p:cNvPr>
          <p:cNvSpPr txBox="1"/>
          <p:nvPr/>
        </p:nvSpPr>
        <p:spPr>
          <a:xfrm>
            <a:off x="261099" y="5640464"/>
            <a:ext cx="361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alibri Light" panose="020F0302020204030204" pitchFamily="34" charset="0"/>
              </a:rPr>
              <a:t>Система 2-х відер</a:t>
            </a:r>
          </a:p>
        </p:txBody>
      </p:sp>
    </p:spTree>
    <p:extLst>
      <p:ext uri="{BB962C8B-B14F-4D97-AF65-F5344CB8AC3E}">
        <p14:creationId xmlns:p14="http://schemas.microsoft.com/office/powerpoint/2010/main" val="30757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942A13-61A9-493A-9816-73B48A45EC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14300" r="650" b="11151"/>
          <a:stretch/>
        </p:blipFill>
        <p:spPr>
          <a:xfrm>
            <a:off x="167983" y="1955779"/>
            <a:ext cx="4259439" cy="3327551"/>
          </a:xfrm>
          <a:prstGeom prst="rect">
            <a:avLst/>
          </a:prstGeom>
        </p:spPr>
      </p:pic>
      <p:pic>
        <p:nvPicPr>
          <p:cNvPr id="7170" name="Picture 2" descr="H:\Vermop\4793_COM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6579"/>
          <a:stretch/>
        </p:blipFill>
        <p:spPr bwMode="auto">
          <a:xfrm>
            <a:off x="5053520" y="2086408"/>
            <a:ext cx="2870181" cy="232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891" y="1853211"/>
            <a:ext cx="3532684" cy="353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77B045-D195-4F0A-A9D5-A8114409DF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5" b="17392"/>
          <a:stretch/>
        </p:blipFill>
        <p:spPr>
          <a:xfrm>
            <a:off x="5211800" y="4501472"/>
            <a:ext cx="2319712" cy="1768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9E50D4-3CFF-2BFE-EFB9-D023A3C1C8B8}"/>
              </a:ext>
            </a:extLst>
          </p:cNvPr>
          <p:cNvSpPr txBox="1"/>
          <p:nvPr/>
        </p:nvSpPr>
        <p:spPr>
          <a:xfrm>
            <a:off x="2959247" y="424782"/>
            <a:ext cx="58823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uk-UA" sz="3200" b="1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Системи для прибирання</a:t>
            </a:r>
          </a:p>
          <a:p>
            <a:pPr algn="ctr"/>
            <a:endParaRPr lang="uk-UA" sz="32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7C32D5-1B9E-10F8-14FF-FB4A074A75DA}"/>
              </a:ext>
            </a:extLst>
          </p:cNvPr>
          <p:cNvSpPr txBox="1"/>
          <p:nvPr/>
        </p:nvSpPr>
        <p:spPr>
          <a:xfrm>
            <a:off x="299514" y="5605710"/>
            <a:ext cx="399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alibri Light" panose="020F0302020204030204" pitchFamily="34" charset="0"/>
              </a:rPr>
              <a:t>Система дезінфекційної ванни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CFEA2D-37FB-F6F5-A733-36034077E8B5}"/>
              </a:ext>
            </a:extLst>
          </p:cNvPr>
          <p:cNvSpPr txBox="1"/>
          <p:nvPr/>
        </p:nvSpPr>
        <p:spPr>
          <a:xfrm>
            <a:off x="8315890" y="5547738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alibri Light" panose="020F0302020204030204" pitchFamily="34" charset="0"/>
              </a:rPr>
              <a:t>Система попередньої підготовки текстилю</a:t>
            </a:r>
          </a:p>
        </p:txBody>
      </p:sp>
    </p:spTree>
    <p:extLst>
      <p:ext uri="{BB962C8B-B14F-4D97-AF65-F5344CB8AC3E}">
        <p14:creationId xmlns:p14="http://schemas.microsoft.com/office/powerpoint/2010/main" val="377929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www.lysoform.net/images/pr/3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3" b="21050"/>
          <a:stretch/>
        </p:blipFill>
        <p:spPr bwMode="auto">
          <a:xfrm>
            <a:off x="6454438" y="3278061"/>
            <a:ext cx="2324204" cy="95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lysoform.net/images/pr/3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46" y="720318"/>
            <a:ext cx="2097073" cy="157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590143" y="336143"/>
            <a:ext cx="7466013" cy="3841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dirty="0">
                <a:solidFill>
                  <a:schemeClr val="accent6">
                    <a:lumMod val="10000"/>
                  </a:schemeClr>
                </a:solidFill>
                <a:latin typeface="Candara Light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Система для прибирання малих приміщень</a:t>
            </a:r>
            <a:endParaRPr lang="uk-UA" sz="3200" dirty="0">
              <a:solidFill>
                <a:schemeClr val="accent6">
                  <a:lumMod val="10000"/>
                </a:schemeClr>
              </a:solidFill>
              <a:latin typeface="Candara Light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8" name="Picture 6" descr="http://www.lysoform.net/images/pr/2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29680" r="2066" b="27285"/>
          <a:stretch>
            <a:fillRect/>
          </a:stretch>
        </p:blipFill>
        <p:spPr bwMode="auto">
          <a:xfrm>
            <a:off x="6423030" y="4317684"/>
            <a:ext cx="2332325" cy="96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lysoform.net/images/pr/29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0" b="25629"/>
          <a:stretch/>
        </p:blipFill>
        <p:spPr bwMode="auto">
          <a:xfrm>
            <a:off x="6473681" y="2394031"/>
            <a:ext cx="2324205" cy="103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629E67-BFB2-49EB-A680-C695528892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8" b="15445"/>
          <a:stretch/>
        </p:blipFill>
        <p:spPr>
          <a:xfrm>
            <a:off x="6497749" y="5286432"/>
            <a:ext cx="2097073" cy="14365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A1ED48-FDCF-4F4A-96A3-2C98154115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7" r="27098"/>
          <a:stretch/>
        </p:blipFill>
        <p:spPr>
          <a:xfrm>
            <a:off x="8915889" y="0"/>
            <a:ext cx="3296903" cy="6858000"/>
          </a:xfrm>
          <a:prstGeom prst="rect">
            <a:avLst/>
          </a:prstGeom>
        </p:spPr>
      </p:pic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id="{5A907554-B5A6-6F08-20C4-7B004D9CA7A1}"/>
              </a:ext>
            </a:extLst>
          </p:cNvPr>
          <p:cNvCxnSpPr/>
          <p:nvPr/>
        </p:nvCxnSpPr>
        <p:spPr>
          <a:xfrm>
            <a:off x="3545633" y="1623527"/>
            <a:ext cx="2550367" cy="50105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6FF9906-FABB-899A-D82A-0AFB632A3100}"/>
              </a:ext>
            </a:extLst>
          </p:cNvPr>
          <p:cNvSpPr txBox="1"/>
          <p:nvPr/>
        </p:nvSpPr>
        <p:spPr>
          <a:xfrm>
            <a:off x="4198349" y="1594565"/>
            <a:ext cx="2459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Calibri Light" panose="020F0302020204030204" pitchFamily="34" charset="0"/>
              </a:rPr>
              <a:t>Система попередньої підготовки текстилю</a:t>
            </a: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F22E0EA0-D2FA-1A4A-E6FA-43D28CCD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2" y="2819518"/>
            <a:ext cx="3814547" cy="381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3979C18A-6F69-0A4A-BD56-E72A7866249A}"/>
              </a:ext>
            </a:extLst>
          </p:cNvPr>
          <p:cNvSpPr/>
          <p:nvPr/>
        </p:nvSpPr>
        <p:spPr>
          <a:xfrm rot="20626207">
            <a:off x="2189187" y="4472851"/>
            <a:ext cx="333753" cy="2115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EC51C-A934-2946-CB53-10338BC9B515}"/>
              </a:ext>
            </a:extLst>
          </p:cNvPr>
          <p:cNvSpPr txBox="1"/>
          <p:nvPr/>
        </p:nvSpPr>
        <p:spPr>
          <a:xfrm>
            <a:off x="734855" y="1686145"/>
            <a:ext cx="2459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Система з </a:t>
            </a:r>
            <a:r>
              <a:rPr lang="ru-RU" sz="20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прес</a:t>
            </a:r>
            <a:r>
              <a:rPr lang="en-US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ru-RU" sz="20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віджимом</a:t>
            </a:r>
            <a:endParaRPr lang="uk-UA" sz="20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49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EB19A-E96A-7AAD-0BA6-CC659CECA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38625B-119E-7F13-F52E-A73A596A3D64}"/>
              </a:ext>
            </a:extLst>
          </p:cNvPr>
          <p:cNvSpPr/>
          <p:nvPr/>
        </p:nvSpPr>
        <p:spPr>
          <a:xfrm>
            <a:off x="6886575" y="3667125"/>
            <a:ext cx="4648380" cy="29174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 Light" panose="020E05020303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32BFEA-A288-5DA7-8AD2-990DC9F5212B}"/>
              </a:ext>
            </a:extLst>
          </p:cNvPr>
          <p:cNvSpPr txBox="1"/>
          <p:nvPr/>
        </p:nvSpPr>
        <p:spPr>
          <a:xfrm>
            <a:off x="7245122" y="3847942"/>
            <a:ext cx="38501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Використовуються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натирачі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підлоги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пилососи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 для </a:t>
            </a:r>
            <a:r>
              <a:rPr lang="ru-RU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комерційного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використання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пилососи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призначені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 для </a:t>
            </a:r>
            <a:r>
              <a:rPr lang="ru-RU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роботи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 поза межами </a:t>
            </a:r>
            <a:r>
              <a:rPr lang="ru-RU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приміщень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, та </a:t>
            </a:r>
            <a:r>
              <a:rPr lang="ru-RU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інше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технологічне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устаткування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що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 не </a:t>
            </a:r>
            <a:r>
              <a:rPr lang="ru-RU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призводить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 до </a:t>
            </a:r>
            <a:r>
              <a:rPr lang="ru-RU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аеролізації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бруду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. </a:t>
            </a:r>
            <a:endParaRPr lang="uk-UA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919A1C5-F3B5-0357-528E-B645A5BBCCFA}"/>
              </a:ext>
            </a:extLst>
          </p:cNvPr>
          <p:cNvSpPr txBox="1">
            <a:spLocks/>
          </p:cNvSpPr>
          <p:nvPr/>
        </p:nvSpPr>
        <p:spPr>
          <a:xfrm>
            <a:off x="5545502" y="273391"/>
            <a:ext cx="9456373" cy="76808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4267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Механічне очищення - </a:t>
            </a:r>
            <a:endParaRPr lang="en-US" sz="4267" b="1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AFC5C2-DC7D-7939-152A-30E7FD536EED}"/>
              </a:ext>
            </a:extLst>
          </p:cNvPr>
          <p:cNvSpPr txBox="1"/>
          <p:nvPr/>
        </p:nvSpPr>
        <p:spPr>
          <a:xfrm>
            <a:off x="6886575" y="1815787"/>
            <a:ext cx="4729488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33" dirty="0">
                <a:latin typeface="Calibri Light" panose="020F0302020204030204" pitchFamily="34" charset="0"/>
              </a:rPr>
              <a:t>видалення забруднень з поверхонь шляхом механічної дії та/або із застосуванням мийних засобів і води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C2D11F0-D8D0-DC4B-173C-4D9A9D9C3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424" y="1459538"/>
            <a:ext cx="2259576" cy="5229020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6698A68A-41BD-893A-59D5-A1A1B2779FE4}"/>
              </a:ext>
            </a:extLst>
          </p:cNvPr>
          <p:cNvSpPr/>
          <p:nvPr/>
        </p:nvSpPr>
        <p:spPr>
          <a:xfrm>
            <a:off x="5103549" y="1685806"/>
            <a:ext cx="249501" cy="2599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libri Light" panose="020F0302020204030204" pitchFamily="34" charset="0"/>
            </a:endParaRP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D94B6281-7A5F-80F7-4078-E56EDF51A947}"/>
              </a:ext>
            </a:extLst>
          </p:cNvPr>
          <p:cNvSpPr/>
          <p:nvPr/>
        </p:nvSpPr>
        <p:spPr>
          <a:xfrm>
            <a:off x="4446324" y="5818367"/>
            <a:ext cx="249501" cy="2599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libri Light" panose="020F030202020403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7459F07-CD9F-EDEF-BF88-CAC2371FC2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11" t="3706"/>
          <a:stretch>
            <a:fillRect/>
          </a:stretch>
        </p:blipFill>
        <p:spPr>
          <a:xfrm>
            <a:off x="385717" y="657433"/>
            <a:ext cx="3011051" cy="4660655"/>
          </a:xfrm>
          <a:prstGeom prst="rect">
            <a:avLst/>
          </a:prstGeom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6A7A2388-0F17-0002-6B9C-E70585ADEDFB}"/>
              </a:ext>
            </a:extLst>
          </p:cNvPr>
          <p:cNvSpPr/>
          <p:nvPr/>
        </p:nvSpPr>
        <p:spPr>
          <a:xfrm>
            <a:off x="990420" y="2892812"/>
            <a:ext cx="480053" cy="5760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libri Light" panose="020F03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68E08A-CDB3-DF6F-8978-510DA0B9A541}"/>
              </a:ext>
            </a:extLst>
          </p:cNvPr>
          <p:cNvSpPr txBox="1"/>
          <p:nvPr/>
        </p:nvSpPr>
        <p:spPr>
          <a:xfrm>
            <a:off x="444419" y="5724386"/>
            <a:ext cx="2996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Натирачі</a:t>
            </a:r>
            <a:r>
              <a:rPr lang="ru-RU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підлоги</a:t>
            </a:r>
            <a:r>
              <a:rPr lang="ru-RU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повинні</a:t>
            </a:r>
            <a:r>
              <a:rPr lang="ru-RU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бути </a:t>
            </a:r>
            <a:r>
              <a:rPr lang="ru-RU" sz="20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акумуляторними</a:t>
            </a:r>
            <a:endParaRPr lang="uk-UA" sz="20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594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C72D9AA8-CA34-3CEE-7D61-B0CFEA3E66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7917906"/>
              </p:ext>
            </p:extLst>
          </p:nvPr>
        </p:nvGraphicFramePr>
        <p:xfrm>
          <a:off x="2788951" y="1434257"/>
          <a:ext cx="9279224" cy="51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F8CB163-0127-7999-6E34-F231BCDD9A5C}"/>
              </a:ext>
            </a:extLst>
          </p:cNvPr>
          <p:cNvSpPr txBox="1"/>
          <p:nvPr/>
        </p:nvSpPr>
        <p:spPr>
          <a:xfrm>
            <a:off x="882848" y="305738"/>
            <a:ext cx="10109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Парогенератори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дозволено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використовувати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для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клінінгу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в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усіх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приміщеннях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при </a:t>
            </a:r>
            <a:r>
              <a:rPr lang="ru-RU" sz="24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генеральному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та </a:t>
            </a:r>
            <a:r>
              <a:rPr lang="ru-RU" sz="240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заключному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клінінгу</a:t>
            </a:r>
            <a:r>
              <a:rPr lang="en-US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uk-UA" sz="2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5A3CE1-3E26-1B1F-11E5-9D2532A11B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674" y="1914162"/>
            <a:ext cx="4608512" cy="4037935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068494C9-2837-3CF1-69A0-0D3887C6993C}"/>
              </a:ext>
            </a:extLst>
          </p:cNvPr>
          <p:cNvSpPr/>
          <p:nvPr/>
        </p:nvSpPr>
        <p:spPr>
          <a:xfrm rot="20617565">
            <a:off x="3151896" y="3292007"/>
            <a:ext cx="1579316" cy="5140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5310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4DFC55AB-1740-8430-B8C7-4782A5BB7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69B5DA-C1ED-DD03-348D-BF152779A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2" b="20306"/>
          <a:stretch>
            <a:fillRect/>
          </a:stretch>
        </p:blipFill>
        <p:spPr>
          <a:xfrm>
            <a:off x="0" y="722586"/>
            <a:ext cx="11799119" cy="5412827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4C7DF36-7B39-D1C2-242D-120500996966}"/>
              </a:ext>
            </a:extLst>
          </p:cNvPr>
          <p:cNvSpPr/>
          <p:nvPr/>
        </p:nvSpPr>
        <p:spPr>
          <a:xfrm>
            <a:off x="10110952" y="5906814"/>
            <a:ext cx="1660634" cy="42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7525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8D7E4-372E-7409-80A7-597850E9F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B322791-DF94-4E71-3C02-028263A794D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24488" y="1867791"/>
            <a:ext cx="6767512" cy="34829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ЗОНА ПАЦІЄНТА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окрема блакитна серветка</a:t>
            </a:r>
          </a:p>
          <a:p>
            <a:pPr marL="0" indent="0" algn="l">
              <a:spcBef>
                <a:spcPts val="0"/>
              </a:spcBef>
              <a:buNone/>
            </a:pPr>
            <a:endParaRPr lang="uk-UA" sz="2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ЗАГАЛЬНІ ЗОНИ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окрема блакитна серветка на 10 </a:t>
            </a:r>
            <a:r>
              <a:rPr lang="uk-UA" sz="24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м.кв</a:t>
            </a: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0" indent="0" algn="l">
              <a:spcBef>
                <a:spcPts val="0"/>
              </a:spcBef>
              <a:buNone/>
            </a:pPr>
            <a:endParaRPr lang="uk-UA" sz="2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УМИВАЛЬНИК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окрема жовта серветка</a:t>
            </a:r>
          </a:p>
          <a:p>
            <a:pPr marL="0" indent="0" algn="l">
              <a:spcBef>
                <a:spcPts val="0"/>
              </a:spcBef>
              <a:buNone/>
            </a:pPr>
            <a:endParaRPr lang="uk-UA" sz="2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ДУШОВА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 окремі жовті серветки</a:t>
            </a:r>
          </a:p>
          <a:p>
            <a:pPr marL="0" indent="0" algn="l">
              <a:spcBef>
                <a:spcPts val="0"/>
              </a:spcBef>
              <a:buNone/>
            </a:pPr>
            <a:endParaRPr lang="uk-UA" sz="2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СЕРВЕТКИ ДЛЯ ПРИБИРАННЯ УНІТАЗ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uk-UA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окрема червона серветка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89877-8D39-9094-8903-9472A84EE7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457342"/>
            <a:ext cx="10993438" cy="5368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uk-UA" sz="32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Розрахунок текстилю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953A1199-6D83-A5BA-B060-30A7E5077082}"/>
              </a:ext>
            </a:extLst>
          </p:cNvPr>
          <p:cNvSpPr/>
          <p:nvPr/>
        </p:nvSpPr>
        <p:spPr>
          <a:xfrm>
            <a:off x="4897821" y="1867791"/>
            <a:ext cx="294291" cy="319411"/>
          </a:xfrm>
          <a:prstGeom prst="rect">
            <a:avLst/>
          </a:prstGeom>
          <a:solidFill>
            <a:srgbClr val="0992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latin typeface="Calibri Light" panose="020F0302020204030204" pitchFamily="34" charset="0"/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F1A245D4-D9FB-8C83-0E71-EBAF76129D8B}"/>
              </a:ext>
            </a:extLst>
          </p:cNvPr>
          <p:cNvSpPr/>
          <p:nvPr/>
        </p:nvSpPr>
        <p:spPr>
          <a:xfrm>
            <a:off x="4897821" y="2904666"/>
            <a:ext cx="294291" cy="319411"/>
          </a:xfrm>
          <a:prstGeom prst="rect">
            <a:avLst/>
          </a:prstGeom>
          <a:solidFill>
            <a:srgbClr val="078F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latin typeface="Calibri Light" panose="020F0302020204030204" pitchFamily="34" charset="0"/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9AB5B2BC-63F8-F8A2-536B-837AC8A5CF9E}"/>
              </a:ext>
            </a:extLst>
          </p:cNvPr>
          <p:cNvSpPr/>
          <p:nvPr/>
        </p:nvSpPr>
        <p:spPr>
          <a:xfrm>
            <a:off x="4901680" y="3922582"/>
            <a:ext cx="294291" cy="31941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latin typeface="Calibri Light" panose="020F0302020204030204" pitchFamily="34" charset="0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22B6E185-7D0A-CD3C-7C61-A8753637545C}"/>
              </a:ext>
            </a:extLst>
          </p:cNvPr>
          <p:cNvSpPr/>
          <p:nvPr/>
        </p:nvSpPr>
        <p:spPr>
          <a:xfrm>
            <a:off x="4897821" y="4830395"/>
            <a:ext cx="294291" cy="31941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latin typeface="Calibri Light" panose="020F0302020204030204" pitchFamily="34" charset="0"/>
            </a:endParaRP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BA88B64F-0343-FF81-A0A5-087D8C0ABD1E}"/>
              </a:ext>
            </a:extLst>
          </p:cNvPr>
          <p:cNvSpPr/>
          <p:nvPr/>
        </p:nvSpPr>
        <p:spPr>
          <a:xfrm>
            <a:off x="4897821" y="5858533"/>
            <a:ext cx="294291" cy="31941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latin typeface="Calibri Light" panose="020F0302020204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98A49C-B0C8-5827-1ABF-BBFCFBE87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392" y="2610729"/>
            <a:ext cx="3569059" cy="2379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BE88D6-B414-1614-FCEC-B48A16D78EED}"/>
              </a:ext>
            </a:extLst>
          </p:cNvPr>
          <p:cNvSpPr txBox="1"/>
          <p:nvPr/>
        </p:nvSpPr>
        <p:spPr>
          <a:xfrm>
            <a:off x="2657475" y="1004411"/>
            <a:ext cx="641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Палата з санвузлом</a:t>
            </a:r>
          </a:p>
        </p:txBody>
      </p:sp>
    </p:spTree>
    <p:extLst>
      <p:ext uri="{BB962C8B-B14F-4D97-AF65-F5344CB8AC3E}">
        <p14:creationId xmlns:p14="http://schemas.microsoft.com/office/powerpoint/2010/main" val="14467853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13826-7E6F-9D10-FC31-A4F5247F7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7977A02E-0BCB-33F3-92B5-5316D3BE8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8" y="3926247"/>
            <a:ext cx="2835724" cy="189211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D876797-481F-DA57-F63A-967BEC1FD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07" y="2158373"/>
            <a:ext cx="2573068" cy="138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Місце для вмісту 2">
            <a:extLst>
              <a:ext uri="{FF2B5EF4-FFF2-40B4-BE49-F238E27FC236}">
                <a16:creationId xmlns:a16="http://schemas.microsoft.com/office/drawing/2014/main" id="{531CF2CF-8B13-4C53-1A0E-A3550BEAAD65}"/>
              </a:ext>
            </a:extLst>
          </p:cNvPr>
          <p:cNvSpPr txBox="1">
            <a:spLocks/>
          </p:cNvSpPr>
          <p:nvPr/>
        </p:nvSpPr>
        <p:spPr>
          <a:xfrm>
            <a:off x="5210885" y="1892830"/>
            <a:ext cx="6117019" cy="3960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4313" indent="-21431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Wingdings" pitchFamily="2" charset="2"/>
              <a:buChar char="§"/>
              <a:defRPr sz="12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133" dirty="0" err="1">
                <a:solidFill>
                  <a:schemeClr val="tx1"/>
                </a:solidFill>
                <a:latin typeface="Calibri Light" panose="020F0302020204030204" pitchFamily="34" charset="0"/>
              </a:rPr>
              <a:t>Мопи</a:t>
            </a:r>
            <a:r>
              <a:rPr lang="ru-RU" sz="2133" dirty="0">
                <a:solidFill>
                  <a:schemeClr val="tx1"/>
                </a:solidFill>
                <a:latin typeface="Calibri Light" panose="020F0302020204030204" pitchFamily="34" charset="0"/>
              </a:rPr>
              <a:t> для </a:t>
            </a:r>
            <a:r>
              <a:rPr lang="ru-RU" sz="2133" dirty="0" err="1">
                <a:solidFill>
                  <a:schemeClr val="tx1"/>
                </a:solidFill>
                <a:latin typeface="Calibri Light" panose="020F0302020204030204" pitchFamily="34" charset="0"/>
              </a:rPr>
              <a:t>прибирання</a:t>
            </a:r>
            <a:endParaRPr lang="ru-RU" sz="2133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ru-RU" sz="2133" dirty="0" err="1">
                <a:solidFill>
                  <a:schemeClr val="tx1"/>
                </a:solidFill>
                <a:latin typeface="Calibri Light" panose="020F0302020204030204" pitchFamily="34" charset="0"/>
              </a:rPr>
              <a:t>Кольорове</a:t>
            </a:r>
            <a:r>
              <a:rPr lang="ru-RU" sz="2133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ru-RU" sz="2133" dirty="0" err="1">
                <a:solidFill>
                  <a:schemeClr val="tx1"/>
                </a:solidFill>
                <a:latin typeface="Calibri Light" panose="020F0302020204030204" pitchFamily="34" charset="0"/>
              </a:rPr>
              <a:t>маркування</a:t>
            </a:r>
            <a:r>
              <a:rPr lang="ru-RU" sz="2133" dirty="0">
                <a:solidFill>
                  <a:schemeClr val="tx1"/>
                </a:solidFill>
                <a:latin typeface="Calibri Light" panose="020F0302020204030204" pitchFamily="34" charset="0"/>
              </a:rPr>
              <a:t> не </a:t>
            </a:r>
            <a:r>
              <a:rPr lang="ru-RU" sz="2133" dirty="0" err="1">
                <a:solidFill>
                  <a:schemeClr val="tx1"/>
                </a:solidFill>
                <a:latin typeface="Calibri Light" panose="020F0302020204030204" pitchFamily="34" charset="0"/>
              </a:rPr>
              <a:t>вимагається</a:t>
            </a:r>
            <a:endParaRPr lang="ru-RU" sz="2133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ru-RU" sz="2133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ru-RU" sz="2133" dirty="0">
                <a:solidFill>
                  <a:schemeClr val="tx1"/>
                </a:solidFill>
                <a:latin typeface="Calibri Light" panose="020F0302020204030204" pitchFamily="34" charset="0"/>
              </a:rPr>
              <a:t>ПАЛАТА ПАЦІЄНТА</a:t>
            </a:r>
          </a:p>
          <a:p>
            <a:pPr marL="0" indent="0">
              <a:buNone/>
            </a:pPr>
            <a:r>
              <a:rPr lang="ru-RU" sz="2133" dirty="0" err="1">
                <a:solidFill>
                  <a:schemeClr val="tx1"/>
                </a:solidFill>
                <a:latin typeface="Calibri Light" panose="020F0302020204030204" pitchFamily="34" charset="0"/>
              </a:rPr>
              <a:t>окремий</a:t>
            </a:r>
            <a:r>
              <a:rPr lang="ru-RU" sz="2133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ru-RU" sz="2133" dirty="0" err="1">
                <a:solidFill>
                  <a:schemeClr val="tx1"/>
                </a:solidFill>
                <a:latin typeface="Calibri Light" panose="020F0302020204030204" pitchFamily="34" charset="0"/>
              </a:rPr>
              <a:t>моп</a:t>
            </a:r>
            <a:r>
              <a:rPr lang="ru-RU" sz="2133" dirty="0">
                <a:solidFill>
                  <a:schemeClr val="tx1"/>
                </a:solidFill>
                <a:latin typeface="Calibri Light" panose="020F0302020204030204" pitchFamily="34" charset="0"/>
              </a:rPr>
              <a:t> на </a:t>
            </a:r>
            <a:r>
              <a:rPr lang="ru-RU" sz="2133" dirty="0" err="1">
                <a:solidFill>
                  <a:schemeClr val="tx1"/>
                </a:solidFill>
                <a:latin typeface="Calibri Light" panose="020F0302020204030204" pitchFamily="34" charset="0"/>
              </a:rPr>
              <a:t>кожні</a:t>
            </a:r>
            <a:r>
              <a:rPr lang="ru-RU" sz="2133" dirty="0">
                <a:solidFill>
                  <a:schemeClr val="tx1"/>
                </a:solidFill>
                <a:latin typeface="Calibri Light" panose="020F0302020204030204" pitchFamily="34" charset="0"/>
              </a:rPr>
              <a:t> 15 </a:t>
            </a:r>
            <a:r>
              <a:rPr lang="ru-RU" sz="2133" dirty="0" err="1">
                <a:solidFill>
                  <a:schemeClr val="tx1"/>
                </a:solidFill>
                <a:latin typeface="Calibri Light" panose="020F0302020204030204" pitchFamily="34" charset="0"/>
              </a:rPr>
              <a:t>м.кв</a:t>
            </a:r>
            <a:r>
              <a:rPr lang="ru-RU" sz="2133" dirty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</a:p>
          <a:p>
            <a:pPr marL="0" indent="0">
              <a:buNone/>
            </a:pPr>
            <a:endParaRPr lang="ru-RU" sz="2133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ru-RU" sz="2133" dirty="0">
                <a:solidFill>
                  <a:schemeClr val="tx1"/>
                </a:solidFill>
                <a:latin typeface="Calibri Light" panose="020F0302020204030204" pitchFamily="34" charset="0"/>
              </a:rPr>
              <a:t>САНВУЗОЛ</a:t>
            </a:r>
          </a:p>
          <a:p>
            <a:pPr marL="0" indent="0">
              <a:buNone/>
            </a:pPr>
            <a:r>
              <a:rPr lang="ru-RU" sz="2133" dirty="0" err="1">
                <a:solidFill>
                  <a:schemeClr val="tx1"/>
                </a:solidFill>
                <a:latin typeface="Calibri Light" panose="020F0302020204030204" pitchFamily="34" charset="0"/>
              </a:rPr>
              <a:t>окремий</a:t>
            </a:r>
            <a:r>
              <a:rPr lang="ru-RU" sz="2133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ru-RU" sz="2133" dirty="0" err="1">
                <a:solidFill>
                  <a:schemeClr val="tx1"/>
                </a:solidFill>
                <a:latin typeface="Calibri Light" panose="020F0302020204030204" pitchFamily="34" charset="0"/>
              </a:rPr>
              <a:t>моп</a:t>
            </a:r>
            <a:endParaRPr lang="uk-UA" sz="2133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CCD1EFDA-D014-1D90-1844-582148C06761}"/>
              </a:ext>
            </a:extLst>
          </p:cNvPr>
          <p:cNvSpPr/>
          <p:nvPr/>
        </p:nvSpPr>
        <p:spPr>
          <a:xfrm>
            <a:off x="4849340" y="3381660"/>
            <a:ext cx="294291" cy="319411"/>
          </a:xfrm>
          <a:prstGeom prst="rect">
            <a:avLst/>
          </a:prstGeom>
          <a:solidFill>
            <a:srgbClr val="0992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latin typeface="Calibri Light" panose="020F0302020204030204" pitchFamily="34" charset="0"/>
            </a:endParaRP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EAB65CF3-258A-CCF8-DF50-69A94D6A7868}"/>
              </a:ext>
            </a:extLst>
          </p:cNvPr>
          <p:cNvSpPr/>
          <p:nvPr/>
        </p:nvSpPr>
        <p:spPr>
          <a:xfrm>
            <a:off x="4882968" y="4712597"/>
            <a:ext cx="294291" cy="31941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latin typeface="Calibri Light" panose="020F030202020403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B07F076-50EA-835A-1493-8D7535F67DF7}"/>
              </a:ext>
            </a:extLst>
          </p:cNvPr>
          <p:cNvSpPr txBox="1">
            <a:spLocks/>
          </p:cNvSpPr>
          <p:nvPr/>
        </p:nvSpPr>
        <p:spPr>
          <a:xfrm>
            <a:off x="342900" y="457342"/>
            <a:ext cx="10993438" cy="5368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Розрахунок текстилю</a:t>
            </a:r>
            <a:endParaRPr lang="uk-UA" sz="32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2FBE2-5ABB-8282-4B0A-44870B93C0A3}"/>
              </a:ext>
            </a:extLst>
          </p:cNvPr>
          <p:cNvSpPr txBox="1"/>
          <p:nvPr/>
        </p:nvSpPr>
        <p:spPr>
          <a:xfrm>
            <a:off x="2657475" y="1004411"/>
            <a:ext cx="641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Палата з санвузлом</a:t>
            </a:r>
          </a:p>
        </p:txBody>
      </p:sp>
    </p:spTree>
    <p:extLst>
      <p:ext uri="{BB962C8B-B14F-4D97-AF65-F5344CB8AC3E}">
        <p14:creationId xmlns:p14="http://schemas.microsoft.com/office/powerpoint/2010/main" val="32831374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87" y="224644"/>
            <a:ext cx="11504628" cy="64087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915" y="5085184"/>
            <a:ext cx="1728192" cy="1020115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4AE092C3-6F32-3AD5-4FAC-64FF41B915C6}"/>
              </a:ext>
            </a:extLst>
          </p:cNvPr>
          <p:cNvSpPr/>
          <p:nvPr/>
        </p:nvSpPr>
        <p:spPr>
          <a:xfrm>
            <a:off x="10111708" y="5068888"/>
            <a:ext cx="1596329" cy="103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842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90" y="313023"/>
            <a:ext cx="10811023" cy="6036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2" y="313021"/>
            <a:ext cx="1728192" cy="10201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319" y="4869160"/>
            <a:ext cx="1728192" cy="1020115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2EBDB343-955B-D924-FA8E-14EC4BEFF814}"/>
              </a:ext>
            </a:extLst>
          </p:cNvPr>
          <p:cNvSpPr/>
          <p:nvPr/>
        </p:nvSpPr>
        <p:spPr>
          <a:xfrm>
            <a:off x="9843718" y="4941168"/>
            <a:ext cx="1596329" cy="103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libri Light" panose="020F0302020204030204" pitchFamily="34" charset="0"/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4DFE7E10-E1F4-92E9-0925-D52C0F2B44F8}"/>
              </a:ext>
            </a:extLst>
          </p:cNvPr>
          <p:cNvSpPr/>
          <p:nvPr/>
        </p:nvSpPr>
        <p:spPr>
          <a:xfrm>
            <a:off x="6023993" y="296727"/>
            <a:ext cx="1596329" cy="103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libri Light" panose="020F0302020204030204" pitchFamily="34" charset="0"/>
            </a:endParaRP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425B17B1-378C-4EA2-BFDB-ACE5F41AFF35}"/>
              </a:ext>
            </a:extLst>
          </p:cNvPr>
          <p:cNvSpPr/>
          <p:nvPr/>
        </p:nvSpPr>
        <p:spPr>
          <a:xfrm>
            <a:off x="6096000" y="3909053"/>
            <a:ext cx="960107" cy="28803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libri Light" panose="020F0302020204030204" pitchFamily="34" charset="0"/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5090CEC2-C928-44E1-1EE3-65511F61CCBE}"/>
              </a:ext>
            </a:extLst>
          </p:cNvPr>
          <p:cNvSpPr/>
          <p:nvPr/>
        </p:nvSpPr>
        <p:spPr>
          <a:xfrm>
            <a:off x="4463819" y="2756926"/>
            <a:ext cx="192021" cy="1920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0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16BDF-CD98-2381-1D57-CC5C8EDBD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38847D-BF39-ACFE-E3C2-126692D7C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75" y="937149"/>
            <a:ext cx="4758459" cy="412968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8CD0C-CC0E-88B4-A995-01849F1984A3}"/>
              </a:ext>
            </a:extLst>
          </p:cNvPr>
          <p:cNvSpPr txBox="1">
            <a:spLocks/>
          </p:cNvSpPr>
          <p:nvPr/>
        </p:nvSpPr>
        <p:spPr>
          <a:xfrm>
            <a:off x="2329862" y="237973"/>
            <a:ext cx="7532276" cy="17966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err="1">
                <a:latin typeface="Candara Light" panose="020E0502030303020204" pitchFamily="34" charset="0"/>
              </a:rPr>
              <a:t>Доказова</a:t>
            </a:r>
            <a:r>
              <a:rPr lang="ru-RU" sz="3200" b="1" dirty="0">
                <a:latin typeface="Candara Light" panose="020E0502030303020204" pitchFamily="34" charset="0"/>
              </a:rPr>
              <a:t> медицина</a:t>
            </a:r>
            <a:endParaRPr lang="uk-UA" sz="3200" b="1" dirty="0">
              <a:latin typeface="Candara Light" panose="020E0502030303020204" pitchFamily="34" charset="0"/>
            </a:endParaRPr>
          </a:p>
        </p:txBody>
      </p:sp>
      <p:sp>
        <p:nvSpPr>
          <p:cNvPr id="25" name="Місце для вмісту 5">
            <a:extLst>
              <a:ext uri="{FF2B5EF4-FFF2-40B4-BE49-F238E27FC236}">
                <a16:creationId xmlns:a16="http://schemas.microsoft.com/office/drawing/2014/main" id="{E7EC88D2-727E-80BF-70B2-0EA9933AD376}"/>
              </a:ext>
            </a:extLst>
          </p:cNvPr>
          <p:cNvSpPr txBox="1">
            <a:spLocks/>
          </p:cNvSpPr>
          <p:nvPr/>
        </p:nvSpPr>
        <p:spPr>
          <a:xfrm>
            <a:off x="5423925" y="1233795"/>
            <a:ext cx="6336704" cy="51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latin typeface="Candara Light" panose="020E0502030303020204" pitchFamily="34" charset="0"/>
              </a:rPr>
              <a:t>Наказ МОЗ </a:t>
            </a:r>
            <a:r>
              <a:rPr lang="ru-RU" sz="2400" b="1" dirty="0">
                <a:latin typeface="Candara Light" panose="020E0502030303020204" pitchFamily="34" charset="0"/>
              </a:rPr>
              <a:t>№ 751 </a:t>
            </a:r>
            <a:r>
              <a:rPr lang="ru-RU" sz="2400" dirty="0" err="1">
                <a:latin typeface="Candara Light" panose="020E0502030303020204" pitchFamily="34" charset="0"/>
              </a:rPr>
              <a:t>від</a:t>
            </a:r>
            <a:r>
              <a:rPr lang="ru-RU" sz="2400" dirty="0">
                <a:latin typeface="Candara Light" panose="020E0502030303020204" pitchFamily="34" charset="0"/>
              </a:rPr>
              <a:t> 28.09.2012 р. «Про </a:t>
            </a:r>
            <a:r>
              <a:rPr lang="ru-RU" sz="2400" dirty="0" err="1">
                <a:latin typeface="Candara Light" panose="020E0502030303020204" pitchFamily="34" charset="0"/>
              </a:rPr>
              <a:t>створення</a:t>
            </a:r>
            <a:r>
              <a:rPr lang="ru-RU" sz="2400" dirty="0">
                <a:latin typeface="Candara Light" panose="020E0502030303020204" pitchFamily="34" charset="0"/>
              </a:rPr>
              <a:t> та </a:t>
            </a:r>
            <a:r>
              <a:rPr lang="ru-RU" sz="2400" dirty="0" err="1">
                <a:latin typeface="Candara Light" panose="020E0502030303020204" pitchFamily="34" charset="0"/>
              </a:rPr>
              <a:t>впровадження</a:t>
            </a:r>
            <a:r>
              <a:rPr lang="ru-RU" sz="2400" dirty="0">
                <a:latin typeface="Candara Light" panose="020E0502030303020204" pitchFamily="34" charset="0"/>
              </a:rPr>
              <a:t> медико-</a:t>
            </a:r>
            <a:r>
              <a:rPr lang="ru-RU" sz="2400" dirty="0" err="1">
                <a:latin typeface="Candara Light" panose="020E0502030303020204" pitchFamily="34" charset="0"/>
              </a:rPr>
              <a:t>технологічних</a:t>
            </a:r>
            <a:r>
              <a:rPr lang="ru-RU" sz="2400" dirty="0">
                <a:latin typeface="Candara Light" panose="020E0502030303020204" pitchFamily="34" charset="0"/>
              </a:rPr>
              <a:t> </a:t>
            </a:r>
            <a:r>
              <a:rPr lang="ru-RU" sz="2400" dirty="0" err="1">
                <a:latin typeface="Candara Light" panose="020E0502030303020204" pitchFamily="34" charset="0"/>
              </a:rPr>
              <a:t>документів</a:t>
            </a:r>
            <a:r>
              <a:rPr lang="ru-RU" sz="2400" dirty="0">
                <a:latin typeface="Candara Light" panose="020E0502030303020204" pitchFamily="34" charset="0"/>
              </a:rPr>
              <a:t> </a:t>
            </a:r>
            <a:r>
              <a:rPr lang="ru-RU" sz="2400" dirty="0" err="1">
                <a:latin typeface="Candara Light" panose="020E0502030303020204" pitchFamily="34" charset="0"/>
              </a:rPr>
              <a:t>зі</a:t>
            </a:r>
            <a:r>
              <a:rPr lang="ru-RU" sz="2400" dirty="0">
                <a:latin typeface="Candara Light" panose="020E0502030303020204" pitchFamily="34" charset="0"/>
              </a:rPr>
              <a:t> </a:t>
            </a:r>
            <a:r>
              <a:rPr lang="ru-RU" sz="2400" dirty="0" err="1">
                <a:latin typeface="Candara Light" panose="020E0502030303020204" pitchFamily="34" charset="0"/>
              </a:rPr>
              <a:t>стандартизації</a:t>
            </a:r>
            <a:r>
              <a:rPr lang="ru-RU" sz="2400" dirty="0">
                <a:latin typeface="Candara Light" panose="020E0502030303020204" pitchFamily="34" charset="0"/>
              </a:rPr>
              <a:t> </a:t>
            </a:r>
            <a:r>
              <a:rPr lang="ru-RU" sz="2400" dirty="0" err="1">
                <a:latin typeface="Candara Light" panose="020E0502030303020204" pitchFamily="34" charset="0"/>
              </a:rPr>
              <a:t>медичної</a:t>
            </a:r>
            <a:r>
              <a:rPr lang="ru-RU" sz="2400" dirty="0">
                <a:latin typeface="Candara Light" panose="020E0502030303020204" pitchFamily="34" charset="0"/>
              </a:rPr>
              <a:t> </a:t>
            </a:r>
            <a:r>
              <a:rPr lang="ru-RU" sz="2400" dirty="0" err="1">
                <a:latin typeface="Candara Light" panose="020E0502030303020204" pitchFamily="34" charset="0"/>
              </a:rPr>
              <a:t>допомоги</a:t>
            </a:r>
            <a:r>
              <a:rPr lang="ru-RU" sz="2400" dirty="0">
                <a:latin typeface="Candara Light" panose="020E0502030303020204" pitchFamily="34" charset="0"/>
              </a:rPr>
              <a:t> в </a:t>
            </a:r>
            <a:r>
              <a:rPr lang="ru-RU" sz="2400" dirty="0" err="1">
                <a:latin typeface="Candara Light" panose="020E0502030303020204" pitchFamily="34" charset="0"/>
              </a:rPr>
              <a:t>системі</a:t>
            </a:r>
            <a:r>
              <a:rPr lang="ru-RU" sz="2400" dirty="0">
                <a:latin typeface="Candara Light" panose="020E0502030303020204" pitchFamily="34" charset="0"/>
              </a:rPr>
              <a:t> </a:t>
            </a:r>
            <a:r>
              <a:rPr lang="ru-RU" sz="2400" dirty="0" err="1">
                <a:latin typeface="Candara Light" panose="020E0502030303020204" pitchFamily="34" charset="0"/>
              </a:rPr>
              <a:t>Міністерства</a:t>
            </a:r>
            <a:r>
              <a:rPr lang="ru-RU" sz="2400" dirty="0">
                <a:latin typeface="Candara Light" panose="020E0502030303020204" pitchFamily="34" charset="0"/>
              </a:rPr>
              <a:t> </a:t>
            </a:r>
            <a:r>
              <a:rPr lang="ru-RU" sz="2400" dirty="0" err="1">
                <a:latin typeface="Candara Light" panose="020E0502030303020204" pitchFamily="34" charset="0"/>
              </a:rPr>
              <a:t>охорони</a:t>
            </a:r>
            <a:r>
              <a:rPr lang="ru-RU" sz="2400" dirty="0">
                <a:latin typeface="Candara Light" panose="020E0502030303020204" pitchFamily="34" charset="0"/>
              </a:rPr>
              <a:t> </a:t>
            </a:r>
            <a:r>
              <a:rPr lang="ru-RU" sz="2400" dirty="0" err="1">
                <a:latin typeface="Candara Light" panose="020E0502030303020204" pitchFamily="34" charset="0"/>
              </a:rPr>
              <a:t>здоров’я</a:t>
            </a:r>
            <a:r>
              <a:rPr lang="ru-RU" sz="2400" dirty="0">
                <a:latin typeface="Candara Light" panose="020E0502030303020204" pitchFamily="34" charset="0"/>
              </a:rPr>
              <a:t> </a:t>
            </a:r>
            <a:r>
              <a:rPr lang="ru-RU" sz="2400" dirty="0" err="1">
                <a:latin typeface="Candara Light" panose="020E0502030303020204" pitchFamily="34" charset="0"/>
              </a:rPr>
              <a:t>України</a:t>
            </a:r>
            <a:r>
              <a:rPr lang="ru-RU" sz="2400" dirty="0">
                <a:latin typeface="Candara Light" panose="020E0502030303020204" pitchFamily="34" charset="0"/>
              </a:rPr>
              <a:t>», </a:t>
            </a:r>
            <a:r>
              <a:rPr lang="uk-UA" sz="2400" u="sng" dirty="0">
                <a:latin typeface="Candara Light" panose="020E0502030303020204" pitchFamily="34" charset="0"/>
              </a:rPr>
              <a:t>Додаток 4</a:t>
            </a:r>
          </a:p>
          <a:p>
            <a:pPr marL="0" indent="0">
              <a:buNone/>
            </a:pPr>
            <a:endParaRPr lang="uk-UA" sz="2400" u="sng" dirty="0">
              <a:latin typeface="Candara Light" panose="020E0502030303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ndara Light" panose="020E0502030303020204" pitchFamily="34" charset="0"/>
              </a:rPr>
              <a:t>Centers for Disease Control and Prevention (</a:t>
            </a:r>
            <a:r>
              <a:rPr lang="en-US" sz="2400" b="1" dirty="0">
                <a:latin typeface="Candara Light" panose="020E0502030303020204" pitchFamily="34" charset="0"/>
              </a:rPr>
              <a:t>CDC</a:t>
            </a:r>
            <a:r>
              <a:rPr lang="en-US" sz="2400" dirty="0">
                <a:latin typeface="Candara Light" panose="020E0502030303020204" pitchFamily="34" charset="0"/>
              </a:rPr>
              <a:t>)</a:t>
            </a:r>
            <a:r>
              <a:rPr lang="uk-UA" sz="2400" dirty="0">
                <a:latin typeface="Candara Light" panose="020E0502030303020204" pitchFamily="34" charset="0"/>
              </a:rPr>
              <a:t> - </a:t>
            </a:r>
            <a:r>
              <a:rPr lang="ru-RU" sz="2400" dirty="0">
                <a:latin typeface="Candara Light" panose="020E0502030303020204" pitchFamily="34" charset="0"/>
              </a:rPr>
              <a:t>Центри з контролю та </a:t>
            </a:r>
            <a:r>
              <a:rPr lang="ru-RU" sz="2400" dirty="0" err="1">
                <a:latin typeface="Candara Light" panose="020E0502030303020204" pitchFamily="34" charset="0"/>
              </a:rPr>
              <a:t>профілактики</a:t>
            </a:r>
            <a:r>
              <a:rPr lang="ru-RU" sz="2400" dirty="0">
                <a:latin typeface="Candara Light" panose="020E0502030303020204" pitchFamily="34" charset="0"/>
              </a:rPr>
              <a:t> </a:t>
            </a:r>
            <a:r>
              <a:rPr lang="ru-RU" sz="2400" dirty="0" err="1">
                <a:latin typeface="Candara Light" panose="020E0502030303020204" pitchFamily="34" charset="0"/>
              </a:rPr>
              <a:t>захворювань</a:t>
            </a:r>
            <a:r>
              <a:rPr lang="ru-RU" sz="2400" dirty="0">
                <a:latin typeface="Candara Light" panose="020E0502030303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sz="2400" dirty="0">
              <a:latin typeface="Candara Light" panose="020E0502030303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Candara Light" panose="020E0502030303020204" pitchFamily="34" charset="0"/>
              </a:rPr>
              <a:t>World Health </a:t>
            </a:r>
            <a:r>
              <a:rPr lang="de-DE" sz="2400" dirty="0" err="1">
                <a:latin typeface="Candara Light" panose="020E0502030303020204" pitchFamily="34" charset="0"/>
              </a:rPr>
              <a:t>Organization</a:t>
            </a:r>
            <a:r>
              <a:rPr lang="de-DE" sz="2400" dirty="0">
                <a:latin typeface="Candara Light" panose="020E0502030303020204" pitchFamily="34" charset="0"/>
              </a:rPr>
              <a:t> (WHO)</a:t>
            </a:r>
            <a:r>
              <a:rPr lang="uk-UA" sz="2400" dirty="0">
                <a:latin typeface="Candara Light" panose="020E0502030303020204" pitchFamily="34" charset="0"/>
              </a:rPr>
              <a:t> – Всесвітня організація охорони здоров’я (</a:t>
            </a:r>
            <a:r>
              <a:rPr lang="uk-UA" sz="2400" b="1" dirty="0">
                <a:latin typeface="Candara Light" panose="020E0502030303020204" pitchFamily="34" charset="0"/>
              </a:rPr>
              <a:t>ВООЗ)</a:t>
            </a:r>
            <a:endParaRPr lang="uk-UA" sz="2400" dirty="0">
              <a:latin typeface="Candara Light" panose="020E0502030303020204" pitchFamily="34" charset="0"/>
            </a:endParaRPr>
          </a:p>
        </p:txBody>
      </p: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79F97127-92AF-A0E5-1EAB-69728EF3B86D}"/>
              </a:ext>
            </a:extLst>
          </p:cNvPr>
          <p:cNvSpPr/>
          <p:nvPr/>
        </p:nvSpPr>
        <p:spPr>
          <a:xfrm>
            <a:off x="769620" y="3493638"/>
            <a:ext cx="3825240" cy="3347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ndara Light" panose="020E0502030303020204" pitchFamily="34" charset="0"/>
            </a:endParaRPr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C407DDFD-B568-2F26-6DB4-B5FB4AC2A6B1}"/>
              </a:ext>
            </a:extLst>
          </p:cNvPr>
          <p:cNvSpPr/>
          <p:nvPr/>
        </p:nvSpPr>
        <p:spPr>
          <a:xfrm>
            <a:off x="769620" y="4430919"/>
            <a:ext cx="3825240" cy="2663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ndara Light" panose="020E0502030303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9B6E68-DF96-ECBB-7DF9-E396238F81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17" t="3418" r="6871" b="87959"/>
          <a:stretch>
            <a:fillRect/>
          </a:stretch>
        </p:blipFill>
        <p:spPr>
          <a:xfrm>
            <a:off x="769620" y="5324202"/>
            <a:ext cx="4162826" cy="1494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667E86-4C34-D1D5-9A51-B04B01F727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387" r="22783" b="5378"/>
          <a:stretch>
            <a:fillRect/>
          </a:stretch>
        </p:blipFill>
        <p:spPr>
          <a:xfrm>
            <a:off x="730833" y="5622102"/>
            <a:ext cx="4015741" cy="2987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D3E9AC9E-5A25-2A1C-FCB9-5C234EEB31D4}"/>
              </a:ext>
            </a:extLst>
          </p:cNvPr>
          <p:cNvSpPr/>
          <p:nvPr/>
        </p:nvSpPr>
        <p:spPr>
          <a:xfrm>
            <a:off x="730833" y="5622102"/>
            <a:ext cx="3864027" cy="3136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ndara Light" panose="020E0502030303020204" pitchFamily="34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4CF41DF2-BD26-A91C-0EA5-69D84A7AD838}"/>
              </a:ext>
            </a:extLst>
          </p:cNvPr>
          <p:cNvSpPr/>
          <p:nvPr/>
        </p:nvSpPr>
        <p:spPr>
          <a:xfrm>
            <a:off x="769620" y="3863195"/>
            <a:ext cx="3825240" cy="3347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598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8" y="333470"/>
            <a:ext cx="10960671" cy="61910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247" y="4941168"/>
            <a:ext cx="1755800" cy="1036411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BD16BD28-01C8-C1DA-DC71-1FF543571FAD}"/>
              </a:ext>
            </a:extLst>
          </p:cNvPr>
          <p:cNvSpPr/>
          <p:nvPr/>
        </p:nvSpPr>
        <p:spPr>
          <a:xfrm>
            <a:off x="9843718" y="4941168"/>
            <a:ext cx="1596329" cy="103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5875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631C295-851A-5D47-5FA5-22498E8F6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874" y="1371382"/>
            <a:ext cx="5168662" cy="3544672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71A3C7D8-1DE0-5480-49F3-4385B3B33B20}"/>
              </a:ext>
            </a:extLst>
          </p:cNvPr>
          <p:cNvSpPr txBox="1">
            <a:spLocks/>
          </p:cNvSpPr>
          <p:nvPr/>
        </p:nvSpPr>
        <p:spPr>
          <a:xfrm>
            <a:off x="244606" y="274130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32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Регіональна наявність СПК</a:t>
            </a:r>
          </a:p>
          <a:p>
            <a:pPr marL="0" indent="0" algn="ctr">
              <a:buNone/>
            </a:pPr>
            <a:r>
              <a:rPr lang="uk-UA" sz="32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з 2020 року</a:t>
            </a:r>
            <a:endParaRPr lang="en-US" sz="32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Freeform 323">
            <a:extLst>
              <a:ext uri="{FF2B5EF4-FFF2-40B4-BE49-F238E27FC236}">
                <a16:creationId xmlns:a16="http://schemas.microsoft.com/office/drawing/2014/main" id="{993D551C-059F-CB83-6A6D-D0616EF101D4}"/>
              </a:ext>
            </a:extLst>
          </p:cNvPr>
          <p:cNvSpPr/>
          <p:nvPr/>
        </p:nvSpPr>
        <p:spPr>
          <a:xfrm>
            <a:off x="6062584" y="2486121"/>
            <a:ext cx="3329663" cy="307778"/>
          </a:xfrm>
          <a:custGeom>
            <a:avLst/>
            <a:gdLst>
              <a:gd name="connsiteX0" fmla="*/ 0 w 1400175"/>
              <a:gd name="connsiteY0" fmla="*/ 0 h 590550"/>
              <a:gd name="connsiteX1" fmla="*/ 1400175 w 1400175"/>
              <a:gd name="connsiteY1" fmla="*/ 0 h 590550"/>
              <a:gd name="connsiteX2" fmla="*/ 1400175 w 1400175"/>
              <a:gd name="connsiteY2" fmla="*/ 5905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0175" h="590550">
                <a:moveTo>
                  <a:pt x="0" y="0"/>
                </a:moveTo>
                <a:lnTo>
                  <a:pt x="1400175" y="0"/>
                </a:lnTo>
                <a:lnTo>
                  <a:pt x="1400175" y="590550"/>
                </a:lnTo>
              </a:path>
            </a:pathLst>
          </a:custGeom>
          <a:ln w="25400">
            <a:solidFill>
              <a:schemeClr val="accent4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Freeform 325">
            <a:extLst>
              <a:ext uri="{FF2B5EF4-FFF2-40B4-BE49-F238E27FC236}">
                <a16:creationId xmlns:a16="http://schemas.microsoft.com/office/drawing/2014/main" id="{C7EA67F7-05AE-DCE1-7E41-6EFDDBFE4B3D}"/>
              </a:ext>
            </a:extLst>
          </p:cNvPr>
          <p:cNvSpPr/>
          <p:nvPr/>
        </p:nvSpPr>
        <p:spPr>
          <a:xfrm>
            <a:off x="7402036" y="2817465"/>
            <a:ext cx="1264815" cy="1607999"/>
          </a:xfrm>
          <a:custGeom>
            <a:avLst/>
            <a:gdLst>
              <a:gd name="connsiteX0" fmla="*/ 0 w 495300"/>
              <a:gd name="connsiteY0" fmla="*/ 0 h 962025"/>
              <a:gd name="connsiteX1" fmla="*/ 0 w 495300"/>
              <a:gd name="connsiteY1" fmla="*/ 962025 h 962025"/>
              <a:gd name="connsiteX2" fmla="*/ 495300 w 495300"/>
              <a:gd name="connsiteY2" fmla="*/ 962025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962025">
                <a:moveTo>
                  <a:pt x="0" y="0"/>
                </a:moveTo>
                <a:lnTo>
                  <a:pt x="0" y="962025"/>
                </a:lnTo>
                <a:lnTo>
                  <a:pt x="495300" y="962025"/>
                </a:lnTo>
              </a:path>
            </a:pathLst>
          </a:custGeom>
          <a:ln w="25400">
            <a:solidFill>
              <a:schemeClr val="accent3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Freeform 326">
            <a:extLst>
              <a:ext uri="{FF2B5EF4-FFF2-40B4-BE49-F238E27FC236}">
                <a16:creationId xmlns:a16="http://schemas.microsoft.com/office/drawing/2014/main" id="{1BE333B0-E6A2-76B0-3430-011978B7AF31}"/>
              </a:ext>
            </a:extLst>
          </p:cNvPr>
          <p:cNvSpPr/>
          <p:nvPr/>
        </p:nvSpPr>
        <p:spPr>
          <a:xfrm>
            <a:off x="3389173" y="3148370"/>
            <a:ext cx="2418566" cy="499917"/>
          </a:xfrm>
          <a:custGeom>
            <a:avLst/>
            <a:gdLst>
              <a:gd name="connsiteX0" fmla="*/ 1381125 w 1381125"/>
              <a:gd name="connsiteY0" fmla="*/ 0 h 371475"/>
              <a:gd name="connsiteX1" fmla="*/ 0 w 1381125"/>
              <a:gd name="connsiteY1" fmla="*/ 0 h 371475"/>
              <a:gd name="connsiteX2" fmla="*/ 0 w 1381125"/>
              <a:gd name="connsiteY2" fmla="*/ 371475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125" h="371475">
                <a:moveTo>
                  <a:pt x="1381125" y="0"/>
                </a:moveTo>
                <a:lnTo>
                  <a:pt x="0" y="0"/>
                </a:lnTo>
                <a:lnTo>
                  <a:pt x="0" y="371475"/>
                </a:lnTo>
              </a:path>
            </a:pathLst>
          </a:custGeom>
          <a:ln w="25400">
            <a:solidFill>
              <a:schemeClr val="accent2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Freeform 327">
            <a:extLst>
              <a:ext uri="{FF2B5EF4-FFF2-40B4-BE49-F238E27FC236}">
                <a16:creationId xmlns:a16="http://schemas.microsoft.com/office/drawing/2014/main" id="{1C51AAFA-7F08-94C6-7353-2D13D917E38A}"/>
              </a:ext>
            </a:extLst>
          </p:cNvPr>
          <p:cNvSpPr/>
          <p:nvPr/>
        </p:nvSpPr>
        <p:spPr>
          <a:xfrm>
            <a:off x="2626616" y="2030630"/>
            <a:ext cx="2031110" cy="317394"/>
          </a:xfrm>
          <a:custGeom>
            <a:avLst/>
            <a:gdLst>
              <a:gd name="connsiteX0" fmla="*/ 1381125 w 1381125"/>
              <a:gd name="connsiteY0" fmla="*/ 0 h 371475"/>
              <a:gd name="connsiteX1" fmla="*/ 0 w 1381125"/>
              <a:gd name="connsiteY1" fmla="*/ 0 h 371475"/>
              <a:gd name="connsiteX2" fmla="*/ 0 w 1381125"/>
              <a:gd name="connsiteY2" fmla="*/ 371475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125" h="371475">
                <a:moveTo>
                  <a:pt x="1381125" y="0"/>
                </a:moveTo>
                <a:lnTo>
                  <a:pt x="0" y="0"/>
                </a:lnTo>
                <a:lnTo>
                  <a:pt x="0" y="371475"/>
                </a:lnTo>
              </a:path>
            </a:pathLst>
          </a:custGeom>
          <a:ln w="25400">
            <a:solidFill>
              <a:schemeClr val="accent1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07B00C-6747-5B05-560D-323D8431C445}"/>
              </a:ext>
            </a:extLst>
          </p:cNvPr>
          <p:cNvSpPr txBox="1"/>
          <p:nvPr/>
        </p:nvSpPr>
        <p:spPr>
          <a:xfrm>
            <a:off x="9013395" y="2771299"/>
            <a:ext cx="242613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altLang="ko-KR" sz="2000" b="1" dirty="0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Київська, Черкаська</a:t>
            </a:r>
            <a:endParaRPr lang="ko-KR" altLang="en-US" sz="2000" b="1" dirty="0">
              <a:solidFill>
                <a:schemeClr val="accent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348A58-9DF1-55FF-283E-3DAA126FFFF3}"/>
              </a:ext>
            </a:extLst>
          </p:cNvPr>
          <p:cNvSpPr txBox="1"/>
          <p:nvPr/>
        </p:nvSpPr>
        <p:spPr>
          <a:xfrm>
            <a:off x="8739048" y="3718068"/>
            <a:ext cx="23575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altLang="ko-KR" sz="2000" b="1" dirty="0" err="1">
                <a:solidFill>
                  <a:schemeClr val="accent3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Харківська,Сумська</a:t>
            </a:r>
            <a:r>
              <a:rPr lang="uk-UA" altLang="ko-KR" sz="2000" b="1" dirty="0">
                <a:solidFill>
                  <a:schemeClr val="accent3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uk-UA" altLang="ko-KR" sz="2000" b="1" dirty="0" err="1">
                <a:solidFill>
                  <a:schemeClr val="accent3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Дпіпропетровська</a:t>
            </a:r>
            <a:r>
              <a:rPr lang="uk-UA" altLang="ko-KR" sz="2000" b="1" dirty="0">
                <a:solidFill>
                  <a:schemeClr val="accent3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Запорізька, Донецька</a:t>
            </a:r>
            <a:endParaRPr lang="ko-KR" altLang="en-US" sz="2000" b="1" dirty="0">
              <a:solidFill>
                <a:schemeClr val="accent3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891406-C83C-994A-6C73-6BB189CD2B80}"/>
              </a:ext>
            </a:extLst>
          </p:cNvPr>
          <p:cNvSpPr txBox="1"/>
          <p:nvPr/>
        </p:nvSpPr>
        <p:spPr>
          <a:xfrm>
            <a:off x="2272748" y="3866545"/>
            <a:ext cx="180864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Хмельницька, Одеська</a:t>
            </a:r>
            <a:endParaRPr lang="ko-KR" altLang="en-US" sz="2000" b="1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4F7DAC-4A0E-5180-2AFB-5A5EDD0BD7DE}"/>
              </a:ext>
            </a:extLst>
          </p:cNvPr>
          <p:cNvSpPr txBox="1"/>
          <p:nvPr/>
        </p:nvSpPr>
        <p:spPr>
          <a:xfrm>
            <a:off x="144024" y="1516625"/>
            <a:ext cx="2418565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2000" b="1" dirty="0">
                <a:solidFill>
                  <a:schemeClr val="accen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Рівненька, Волинська, Львівська, Івано-Франківська, Чернівецька, Закарпатська, Тернопільська </a:t>
            </a:r>
            <a:endParaRPr lang="ko-KR" altLang="en-US" sz="2000" b="1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91B104F7-C927-B1A3-9786-B467708E3784}"/>
              </a:ext>
            </a:extLst>
          </p:cNvPr>
          <p:cNvSpPr/>
          <p:nvPr/>
        </p:nvSpPr>
        <p:spPr>
          <a:xfrm>
            <a:off x="5553579" y="5795765"/>
            <a:ext cx="254160" cy="336352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Rounded Rectangle 6">
            <a:extLst>
              <a:ext uri="{FF2B5EF4-FFF2-40B4-BE49-F238E27FC236}">
                <a16:creationId xmlns:a16="http://schemas.microsoft.com/office/drawing/2014/main" id="{70731E69-8D79-D834-BA71-56EC275D9F5C}"/>
              </a:ext>
            </a:extLst>
          </p:cNvPr>
          <p:cNvSpPr/>
          <p:nvPr/>
        </p:nvSpPr>
        <p:spPr>
          <a:xfrm>
            <a:off x="5509189" y="4993344"/>
            <a:ext cx="345998" cy="351772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6" name="Rounded Rectangle 27">
            <a:extLst>
              <a:ext uri="{FF2B5EF4-FFF2-40B4-BE49-F238E27FC236}">
                <a16:creationId xmlns:a16="http://schemas.microsoft.com/office/drawing/2014/main" id="{67EE67D8-600A-C7F8-A069-B14B08AE9D3C}"/>
              </a:ext>
            </a:extLst>
          </p:cNvPr>
          <p:cNvSpPr/>
          <p:nvPr/>
        </p:nvSpPr>
        <p:spPr>
          <a:xfrm>
            <a:off x="6331232" y="5013578"/>
            <a:ext cx="346396" cy="26607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F4330DC4-F667-AF3D-C37F-5AE1DFB82B0B}"/>
              </a:ext>
            </a:extLst>
          </p:cNvPr>
          <p:cNvSpPr/>
          <p:nvPr/>
        </p:nvSpPr>
        <p:spPr>
          <a:xfrm>
            <a:off x="6324316" y="5763494"/>
            <a:ext cx="352176" cy="30392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62A2FB-8577-C982-50C0-48075365FAA5}"/>
              </a:ext>
            </a:extLst>
          </p:cNvPr>
          <p:cNvSpPr txBox="1"/>
          <p:nvPr/>
        </p:nvSpPr>
        <p:spPr>
          <a:xfrm>
            <a:off x="650234" y="5321371"/>
            <a:ext cx="4502792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На етапі впровадження є заклади з Вінницької, Чернігівської областей</a:t>
            </a:r>
          </a:p>
          <a:p>
            <a:endParaRPr lang="uk-UA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93738D4-7153-2090-A012-D1301B1B3065}"/>
              </a:ext>
            </a:extLst>
          </p:cNvPr>
          <p:cNvSpPr txBox="1"/>
          <p:nvPr/>
        </p:nvSpPr>
        <p:spPr>
          <a:xfrm>
            <a:off x="6152493" y="5332391"/>
            <a:ext cx="5721803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Понад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22 </a:t>
            </a:r>
            <a:r>
              <a:rPr lang="ru-RU" sz="2000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лікарень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вже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мають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розрахункові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аудити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на </a:t>
            </a:r>
            <a:r>
              <a:rPr lang="ru-RU" sz="2000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впровадження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медичного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клінінгу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у 2025 </a:t>
            </a:r>
            <a:r>
              <a:rPr lang="ru-RU" sz="2000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році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і ми </a:t>
            </a:r>
            <a:r>
              <a:rPr lang="ru-RU" sz="2000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надалі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працюємо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в </a:t>
            </a:r>
            <a:r>
              <a:rPr lang="ru-RU" sz="2000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цьому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напрямку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uk-UA" sz="2000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2" name="Прямокутник 51">
            <a:extLst>
              <a:ext uri="{FF2B5EF4-FFF2-40B4-BE49-F238E27FC236}">
                <a16:creationId xmlns:a16="http://schemas.microsoft.com/office/drawing/2014/main" id="{F2EE5C37-5282-DAA0-5B55-6E914D938B93}"/>
              </a:ext>
            </a:extLst>
          </p:cNvPr>
          <p:cNvSpPr/>
          <p:nvPr/>
        </p:nvSpPr>
        <p:spPr>
          <a:xfrm>
            <a:off x="3389173" y="1276350"/>
            <a:ext cx="335102" cy="198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475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29">
            <a:extLst>
              <a:ext uri="{FF2B5EF4-FFF2-40B4-BE49-F238E27FC236}">
                <a16:creationId xmlns:a16="http://schemas.microsoft.com/office/drawing/2014/main" id="{0A03DE78-029B-B0E9-37AA-4E041B8A8348}"/>
              </a:ext>
            </a:extLst>
          </p:cNvPr>
          <p:cNvGrpSpPr/>
          <p:nvPr/>
        </p:nvGrpSpPr>
        <p:grpSpPr>
          <a:xfrm>
            <a:off x="46139" y="5925471"/>
            <a:ext cx="12099722" cy="913490"/>
            <a:chOff x="46349" y="5560865"/>
            <a:chExt cx="12099721" cy="913489"/>
          </a:xfrm>
        </p:grpSpPr>
        <p:sp>
          <p:nvSpPr>
            <p:cNvPr id="7" name="Oval 15">
              <a:extLst>
                <a:ext uri="{FF2B5EF4-FFF2-40B4-BE49-F238E27FC236}">
                  <a16:creationId xmlns:a16="http://schemas.microsoft.com/office/drawing/2014/main" id="{3AC96CDE-A6BE-4CB4-03BD-EF5E4E33197C}"/>
                </a:ext>
              </a:extLst>
            </p:cNvPr>
            <p:cNvSpPr/>
            <p:nvPr/>
          </p:nvSpPr>
          <p:spPr>
            <a:xfrm>
              <a:off x="2895795" y="5904497"/>
              <a:ext cx="217547" cy="217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8" name="Oval 16">
              <a:extLst>
                <a:ext uri="{FF2B5EF4-FFF2-40B4-BE49-F238E27FC236}">
                  <a16:creationId xmlns:a16="http://schemas.microsoft.com/office/drawing/2014/main" id="{EA4688E7-9AB9-253B-336A-741F2B280F36}"/>
                </a:ext>
              </a:extLst>
            </p:cNvPr>
            <p:cNvSpPr/>
            <p:nvPr/>
          </p:nvSpPr>
          <p:spPr>
            <a:xfrm rot="10800000">
              <a:off x="3926645" y="5904497"/>
              <a:ext cx="217547" cy="21754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grpSp>
          <p:nvGrpSpPr>
            <p:cNvPr id="9" name="그룹 247">
              <a:extLst>
                <a:ext uri="{FF2B5EF4-FFF2-40B4-BE49-F238E27FC236}">
                  <a16:creationId xmlns:a16="http://schemas.microsoft.com/office/drawing/2014/main" id="{EF7D0FAD-9D3E-6420-110F-8FEF077987CB}"/>
                </a:ext>
              </a:extLst>
            </p:cNvPr>
            <p:cNvGrpSpPr/>
            <p:nvPr/>
          </p:nvGrpSpPr>
          <p:grpSpPr>
            <a:xfrm>
              <a:off x="3174386" y="6012364"/>
              <a:ext cx="724883" cy="453308"/>
              <a:chOff x="1650385" y="6129099"/>
              <a:chExt cx="724883" cy="453308"/>
            </a:xfrm>
            <a:solidFill>
              <a:schemeClr val="accent2"/>
            </a:solidFill>
          </p:grpSpPr>
          <p:sp>
            <p:nvSpPr>
              <p:cNvPr id="237" name="Oval 245">
                <a:extLst>
                  <a:ext uri="{FF2B5EF4-FFF2-40B4-BE49-F238E27FC236}">
                    <a16:creationId xmlns:a16="http://schemas.microsoft.com/office/drawing/2014/main" id="{ACBBBCF6-96DE-DDD2-B443-C1FED1DD0116}"/>
                  </a:ext>
                </a:extLst>
              </p:cNvPr>
              <p:cNvSpPr/>
              <p:nvPr/>
            </p:nvSpPr>
            <p:spPr>
              <a:xfrm rot="10800000">
                <a:off x="2197275" y="6293467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38" name="Rectangle 246">
                <a:extLst>
                  <a:ext uri="{FF2B5EF4-FFF2-40B4-BE49-F238E27FC236}">
                    <a16:creationId xmlns:a16="http://schemas.microsoft.com/office/drawing/2014/main" id="{A143BD60-93C1-6608-DF8D-EB8464170FC7}"/>
                  </a:ext>
                </a:extLst>
              </p:cNvPr>
              <p:cNvSpPr/>
              <p:nvPr/>
            </p:nvSpPr>
            <p:spPr>
              <a:xfrm>
                <a:off x="2256605" y="6129099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39" name="Oval 247">
                <a:extLst>
                  <a:ext uri="{FF2B5EF4-FFF2-40B4-BE49-F238E27FC236}">
                    <a16:creationId xmlns:a16="http://schemas.microsoft.com/office/drawing/2014/main" id="{D0065A08-A01D-185A-FC3F-70F343A095CB}"/>
                  </a:ext>
                </a:extLst>
              </p:cNvPr>
              <p:cNvSpPr/>
              <p:nvPr/>
            </p:nvSpPr>
            <p:spPr>
              <a:xfrm rot="10800000">
                <a:off x="2011682" y="6417006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40" name="Rectangle 248">
                <a:extLst>
                  <a:ext uri="{FF2B5EF4-FFF2-40B4-BE49-F238E27FC236}">
                    <a16:creationId xmlns:a16="http://schemas.microsoft.com/office/drawing/2014/main" id="{4A3F0309-D5D2-C54F-99D1-79BB0C7FED0E}"/>
                  </a:ext>
                </a:extLst>
              </p:cNvPr>
              <p:cNvSpPr/>
              <p:nvPr/>
            </p:nvSpPr>
            <p:spPr>
              <a:xfrm>
                <a:off x="2061124" y="6129099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41" name="Oval 249">
                <a:extLst>
                  <a:ext uri="{FF2B5EF4-FFF2-40B4-BE49-F238E27FC236}">
                    <a16:creationId xmlns:a16="http://schemas.microsoft.com/office/drawing/2014/main" id="{38C24F33-B68D-BE33-3B1A-E8456B607B19}"/>
                  </a:ext>
                </a:extLst>
              </p:cNvPr>
              <p:cNvSpPr/>
              <p:nvPr/>
            </p:nvSpPr>
            <p:spPr>
              <a:xfrm rot="10800000">
                <a:off x="1835978" y="6443968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42" name="Rectangle 250">
                <a:extLst>
                  <a:ext uri="{FF2B5EF4-FFF2-40B4-BE49-F238E27FC236}">
                    <a16:creationId xmlns:a16="http://schemas.microsoft.com/office/drawing/2014/main" id="{7FC9BC64-9358-6CB2-0B2B-B712A7F1A38B}"/>
                  </a:ext>
                </a:extLst>
              </p:cNvPr>
              <p:cNvSpPr/>
              <p:nvPr/>
            </p:nvSpPr>
            <p:spPr>
              <a:xfrm>
                <a:off x="1875531" y="6134265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43" name="Oval 251">
                <a:extLst>
                  <a:ext uri="{FF2B5EF4-FFF2-40B4-BE49-F238E27FC236}">
                    <a16:creationId xmlns:a16="http://schemas.microsoft.com/office/drawing/2014/main" id="{17736531-2D26-02CC-FEAF-FE396D565A16}"/>
                  </a:ext>
                </a:extLst>
              </p:cNvPr>
              <p:cNvSpPr/>
              <p:nvPr/>
            </p:nvSpPr>
            <p:spPr>
              <a:xfrm rot="10800000">
                <a:off x="1650385" y="6354893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44" name="Rectangle 252">
                <a:extLst>
                  <a:ext uri="{FF2B5EF4-FFF2-40B4-BE49-F238E27FC236}">
                    <a16:creationId xmlns:a16="http://schemas.microsoft.com/office/drawing/2014/main" id="{ADF49397-743E-6BBE-FFC2-EB494938A6C7}"/>
                  </a:ext>
                </a:extLst>
              </p:cNvPr>
              <p:cNvSpPr/>
              <p:nvPr/>
            </p:nvSpPr>
            <p:spPr>
              <a:xfrm>
                <a:off x="1680050" y="6130006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10" name="그룹 246">
              <a:extLst>
                <a:ext uri="{FF2B5EF4-FFF2-40B4-BE49-F238E27FC236}">
                  <a16:creationId xmlns:a16="http://schemas.microsoft.com/office/drawing/2014/main" id="{C6ACEAF6-2D00-4E4C-3C64-219E7B2ED5CE}"/>
                </a:ext>
              </a:extLst>
            </p:cNvPr>
            <p:cNvGrpSpPr/>
            <p:nvPr/>
          </p:nvGrpSpPr>
          <p:grpSpPr>
            <a:xfrm>
              <a:off x="3930648" y="5560869"/>
              <a:ext cx="969807" cy="561175"/>
              <a:chOff x="2406647" y="5677604"/>
              <a:chExt cx="969807" cy="561175"/>
            </a:xfrm>
            <a:solidFill>
              <a:schemeClr val="accent2"/>
            </a:solidFill>
          </p:grpSpPr>
          <p:sp>
            <p:nvSpPr>
              <p:cNvPr id="228" name="Oval 236">
                <a:extLst>
                  <a:ext uri="{FF2B5EF4-FFF2-40B4-BE49-F238E27FC236}">
                    <a16:creationId xmlns:a16="http://schemas.microsoft.com/office/drawing/2014/main" id="{D26E1917-ECC7-3C4B-21A1-DB53D6F59968}"/>
                  </a:ext>
                </a:extLst>
              </p:cNvPr>
              <p:cNvSpPr/>
              <p:nvPr/>
            </p:nvSpPr>
            <p:spPr>
              <a:xfrm>
                <a:off x="2406647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29" name="Oval 237">
                <a:extLst>
                  <a:ext uri="{FF2B5EF4-FFF2-40B4-BE49-F238E27FC236}">
                    <a16:creationId xmlns:a16="http://schemas.microsoft.com/office/drawing/2014/main" id="{818F5023-AD5B-80C9-3831-55CA3A541325}"/>
                  </a:ext>
                </a:extLst>
              </p:cNvPr>
              <p:cNvSpPr/>
              <p:nvPr/>
            </p:nvSpPr>
            <p:spPr>
              <a:xfrm>
                <a:off x="2651571" y="5788551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30" name="Rectangle 238">
                <a:extLst>
                  <a:ext uri="{FF2B5EF4-FFF2-40B4-BE49-F238E27FC236}">
                    <a16:creationId xmlns:a16="http://schemas.microsoft.com/office/drawing/2014/main" id="{5ADA5A38-BDFE-185B-4CFA-7688EFE85616}"/>
                  </a:ext>
                </a:extLst>
              </p:cNvPr>
              <p:cNvSpPr/>
              <p:nvPr/>
            </p:nvSpPr>
            <p:spPr>
              <a:xfrm rot="10800000">
                <a:off x="2710903" y="5931271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31" name="Oval 239">
                <a:extLst>
                  <a:ext uri="{FF2B5EF4-FFF2-40B4-BE49-F238E27FC236}">
                    <a16:creationId xmlns:a16="http://schemas.microsoft.com/office/drawing/2014/main" id="{619D20E1-B22F-60F8-0D3B-483B48A5D4FF}"/>
                  </a:ext>
                </a:extLst>
              </p:cNvPr>
              <p:cNvSpPr/>
              <p:nvPr/>
            </p:nvSpPr>
            <p:spPr>
              <a:xfrm>
                <a:off x="2856940" y="5684789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32" name="Rectangle 240">
                <a:extLst>
                  <a:ext uri="{FF2B5EF4-FFF2-40B4-BE49-F238E27FC236}">
                    <a16:creationId xmlns:a16="http://schemas.microsoft.com/office/drawing/2014/main" id="{405E5B6D-5B60-2118-F61F-80226D253ADD}"/>
                  </a:ext>
                </a:extLst>
              </p:cNvPr>
              <p:cNvSpPr/>
              <p:nvPr/>
            </p:nvSpPr>
            <p:spPr>
              <a:xfrm rot="10800000">
                <a:off x="2906384" y="5832302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33" name="Oval 241">
                <a:extLst>
                  <a:ext uri="{FF2B5EF4-FFF2-40B4-BE49-F238E27FC236}">
                    <a16:creationId xmlns:a16="http://schemas.microsoft.com/office/drawing/2014/main" id="{76E3BF48-8C93-ADD7-2DCB-17F8D043278F}"/>
                  </a:ext>
                </a:extLst>
              </p:cNvPr>
              <p:cNvSpPr/>
              <p:nvPr/>
            </p:nvSpPr>
            <p:spPr>
              <a:xfrm>
                <a:off x="3052422" y="5677604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34" name="Rectangle 242">
                <a:extLst>
                  <a:ext uri="{FF2B5EF4-FFF2-40B4-BE49-F238E27FC236}">
                    <a16:creationId xmlns:a16="http://schemas.microsoft.com/office/drawing/2014/main" id="{D870C6CC-CB21-2815-2E8A-DDC21FB209B4}"/>
                  </a:ext>
                </a:extLst>
              </p:cNvPr>
              <p:cNvSpPr/>
              <p:nvPr/>
            </p:nvSpPr>
            <p:spPr>
              <a:xfrm rot="10800000">
                <a:off x="3091977" y="580931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35" name="Oval 243">
                <a:extLst>
                  <a:ext uri="{FF2B5EF4-FFF2-40B4-BE49-F238E27FC236}">
                    <a16:creationId xmlns:a16="http://schemas.microsoft.com/office/drawing/2014/main" id="{174A658E-2342-9A17-177D-5095A11DBF06}"/>
                  </a:ext>
                </a:extLst>
              </p:cNvPr>
              <p:cNvSpPr/>
              <p:nvPr/>
            </p:nvSpPr>
            <p:spPr>
              <a:xfrm>
                <a:off x="3257792" y="5786456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36" name="Rectangle 244">
                <a:extLst>
                  <a:ext uri="{FF2B5EF4-FFF2-40B4-BE49-F238E27FC236}">
                    <a16:creationId xmlns:a16="http://schemas.microsoft.com/office/drawing/2014/main" id="{F7C2779E-8826-19EB-03E4-490B69118A0A}"/>
                  </a:ext>
                </a:extLst>
              </p:cNvPr>
              <p:cNvSpPr/>
              <p:nvPr/>
            </p:nvSpPr>
            <p:spPr>
              <a:xfrm rot="10800000">
                <a:off x="3287458" y="5898389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11" name="그룹 243">
              <a:extLst>
                <a:ext uri="{FF2B5EF4-FFF2-40B4-BE49-F238E27FC236}">
                  <a16:creationId xmlns:a16="http://schemas.microsoft.com/office/drawing/2014/main" id="{93C5E17D-38F0-6B0D-5457-61B3D5EB94C8}"/>
                </a:ext>
              </a:extLst>
            </p:cNvPr>
            <p:cNvGrpSpPr/>
            <p:nvPr/>
          </p:nvGrpSpPr>
          <p:grpSpPr>
            <a:xfrm>
              <a:off x="5236086" y="6012363"/>
              <a:ext cx="724883" cy="453308"/>
              <a:chOff x="3712085" y="6129098"/>
              <a:chExt cx="724883" cy="453308"/>
            </a:xfrm>
            <a:solidFill>
              <a:schemeClr val="accent2"/>
            </a:solidFill>
          </p:grpSpPr>
          <p:sp>
            <p:nvSpPr>
              <p:cNvPr id="220" name="Oval 228">
                <a:extLst>
                  <a:ext uri="{FF2B5EF4-FFF2-40B4-BE49-F238E27FC236}">
                    <a16:creationId xmlns:a16="http://schemas.microsoft.com/office/drawing/2014/main" id="{DF9F13F7-2696-AD01-FE15-160C8CCD9886}"/>
                  </a:ext>
                </a:extLst>
              </p:cNvPr>
              <p:cNvSpPr/>
              <p:nvPr/>
            </p:nvSpPr>
            <p:spPr>
              <a:xfrm rot="10800000">
                <a:off x="4258975" y="6293466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21" name="Rectangle 229">
                <a:extLst>
                  <a:ext uri="{FF2B5EF4-FFF2-40B4-BE49-F238E27FC236}">
                    <a16:creationId xmlns:a16="http://schemas.microsoft.com/office/drawing/2014/main" id="{3E391010-A754-8786-CC18-E2990C787810}"/>
                  </a:ext>
                </a:extLst>
              </p:cNvPr>
              <p:cNvSpPr/>
              <p:nvPr/>
            </p:nvSpPr>
            <p:spPr>
              <a:xfrm>
                <a:off x="4318305" y="6129098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22" name="Oval 230">
                <a:extLst>
                  <a:ext uri="{FF2B5EF4-FFF2-40B4-BE49-F238E27FC236}">
                    <a16:creationId xmlns:a16="http://schemas.microsoft.com/office/drawing/2014/main" id="{4F076781-7F60-0DFC-8DA7-3A67A27521E2}"/>
                  </a:ext>
                </a:extLst>
              </p:cNvPr>
              <p:cNvSpPr/>
              <p:nvPr/>
            </p:nvSpPr>
            <p:spPr>
              <a:xfrm rot="10800000">
                <a:off x="4073382" y="6417005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23" name="Rectangle 231">
                <a:extLst>
                  <a:ext uri="{FF2B5EF4-FFF2-40B4-BE49-F238E27FC236}">
                    <a16:creationId xmlns:a16="http://schemas.microsoft.com/office/drawing/2014/main" id="{04211ADE-6568-58FA-9075-80DD24A6E734}"/>
                  </a:ext>
                </a:extLst>
              </p:cNvPr>
              <p:cNvSpPr/>
              <p:nvPr/>
            </p:nvSpPr>
            <p:spPr>
              <a:xfrm>
                <a:off x="4122824" y="6129098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24" name="Oval 232">
                <a:extLst>
                  <a:ext uri="{FF2B5EF4-FFF2-40B4-BE49-F238E27FC236}">
                    <a16:creationId xmlns:a16="http://schemas.microsoft.com/office/drawing/2014/main" id="{B972D7BF-6434-DB2D-955B-B358561F639A}"/>
                  </a:ext>
                </a:extLst>
              </p:cNvPr>
              <p:cNvSpPr/>
              <p:nvPr/>
            </p:nvSpPr>
            <p:spPr>
              <a:xfrm rot="10800000">
                <a:off x="3897678" y="6443967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25" name="Rectangle 233">
                <a:extLst>
                  <a:ext uri="{FF2B5EF4-FFF2-40B4-BE49-F238E27FC236}">
                    <a16:creationId xmlns:a16="http://schemas.microsoft.com/office/drawing/2014/main" id="{AA94704A-8DEB-6B87-3AC0-2CED91FDCDC6}"/>
                  </a:ext>
                </a:extLst>
              </p:cNvPr>
              <p:cNvSpPr/>
              <p:nvPr/>
            </p:nvSpPr>
            <p:spPr>
              <a:xfrm>
                <a:off x="3937231" y="613426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26" name="Oval 234">
                <a:extLst>
                  <a:ext uri="{FF2B5EF4-FFF2-40B4-BE49-F238E27FC236}">
                    <a16:creationId xmlns:a16="http://schemas.microsoft.com/office/drawing/2014/main" id="{A3675C78-1AF4-FEB7-D6C5-344E5A3EC058}"/>
                  </a:ext>
                </a:extLst>
              </p:cNvPr>
              <p:cNvSpPr/>
              <p:nvPr/>
            </p:nvSpPr>
            <p:spPr>
              <a:xfrm rot="10800000">
                <a:off x="3712085" y="6354892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27" name="Rectangle 235">
                <a:extLst>
                  <a:ext uri="{FF2B5EF4-FFF2-40B4-BE49-F238E27FC236}">
                    <a16:creationId xmlns:a16="http://schemas.microsoft.com/office/drawing/2014/main" id="{658DC457-7110-09AD-479A-A4CA6684FB39}"/>
                  </a:ext>
                </a:extLst>
              </p:cNvPr>
              <p:cNvSpPr/>
              <p:nvPr/>
            </p:nvSpPr>
            <p:spPr>
              <a:xfrm>
                <a:off x="3741750" y="6130005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12" name="그룹 242">
              <a:extLst>
                <a:ext uri="{FF2B5EF4-FFF2-40B4-BE49-F238E27FC236}">
                  <a16:creationId xmlns:a16="http://schemas.microsoft.com/office/drawing/2014/main" id="{EEE3AFA2-E067-9CAE-5C8F-0314590B81F5}"/>
                </a:ext>
              </a:extLst>
            </p:cNvPr>
            <p:cNvGrpSpPr/>
            <p:nvPr/>
          </p:nvGrpSpPr>
          <p:grpSpPr>
            <a:xfrm>
              <a:off x="5988345" y="5560869"/>
              <a:ext cx="973810" cy="561175"/>
              <a:chOff x="4464344" y="5677604"/>
              <a:chExt cx="973810" cy="561175"/>
            </a:xfrm>
            <a:solidFill>
              <a:schemeClr val="accent2"/>
            </a:solidFill>
          </p:grpSpPr>
          <p:sp>
            <p:nvSpPr>
              <p:cNvPr id="210" name="Oval 218">
                <a:extLst>
                  <a:ext uri="{FF2B5EF4-FFF2-40B4-BE49-F238E27FC236}">
                    <a16:creationId xmlns:a16="http://schemas.microsoft.com/office/drawing/2014/main" id="{9CE41CBA-6336-099B-5779-E04627E3DE60}"/>
                  </a:ext>
                </a:extLst>
              </p:cNvPr>
              <p:cNvSpPr/>
              <p:nvPr/>
            </p:nvSpPr>
            <p:spPr>
              <a:xfrm rot="10800000">
                <a:off x="4464344" y="6021231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11" name="Oval 219">
                <a:extLst>
                  <a:ext uri="{FF2B5EF4-FFF2-40B4-BE49-F238E27FC236}">
                    <a16:creationId xmlns:a16="http://schemas.microsoft.com/office/drawing/2014/main" id="{7B9A063F-376D-8E77-CFE0-99C31C1DC95D}"/>
                  </a:ext>
                </a:extLst>
              </p:cNvPr>
              <p:cNvSpPr/>
              <p:nvPr/>
            </p:nvSpPr>
            <p:spPr>
              <a:xfrm>
                <a:off x="4468347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12" name="Oval 220">
                <a:extLst>
                  <a:ext uri="{FF2B5EF4-FFF2-40B4-BE49-F238E27FC236}">
                    <a16:creationId xmlns:a16="http://schemas.microsoft.com/office/drawing/2014/main" id="{DC99BFFC-A4E5-4A61-0626-92629A1FE866}"/>
                  </a:ext>
                </a:extLst>
              </p:cNvPr>
              <p:cNvSpPr/>
              <p:nvPr/>
            </p:nvSpPr>
            <p:spPr>
              <a:xfrm>
                <a:off x="4713271" y="5788551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13" name="Rectangle 221">
                <a:extLst>
                  <a:ext uri="{FF2B5EF4-FFF2-40B4-BE49-F238E27FC236}">
                    <a16:creationId xmlns:a16="http://schemas.microsoft.com/office/drawing/2014/main" id="{4898910B-6430-BD1C-9EFA-A13D7355F237}"/>
                  </a:ext>
                </a:extLst>
              </p:cNvPr>
              <p:cNvSpPr/>
              <p:nvPr/>
            </p:nvSpPr>
            <p:spPr>
              <a:xfrm rot="10800000">
                <a:off x="4772603" y="5931271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14" name="Oval 222">
                <a:extLst>
                  <a:ext uri="{FF2B5EF4-FFF2-40B4-BE49-F238E27FC236}">
                    <a16:creationId xmlns:a16="http://schemas.microsoft.com/office/drawing/2014/main" id="{B2CE06CA-DB1B-B8C9-E96B-3C2C9B1364B8}"/>
                  </a:ext>
                </a:extLst>
              </p:cNvPr>
              <p:cNvSpPr/>
              <p:nvPr/>
            </p:nvSpPr>
            <p:spPr>
              <a:xfrm>
                <a:off x="4918640" y="5684789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15" name="Rectangle 223">
                <a:extLst>
                  <a:ext uri="{FF2B5EF4-FFF2-40B4-BE49-F238E27FC236}">
                    <a16:creationId xmlns:a16="http://schemas.microsoft.com/office/drawing/2014/main" id="{E07FEC77-3DE4-767C-4838-9FFD63479B98}"/>
                  </a:ext>
                </a:extLst>
              </p:cNvPr>
              <p:cNvSpPr/>
              <p:nvPr/>
            </p:nvSpPr>
            <p:spPr>
              <a:xfrm rot="10800000">
                <a:off x="4968084" y="5832302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16" name="Oval 224">
                <a:extLst>
                  <a:ext uri="{FF2B5EF4-FFF2-40B4-BE49-F238E27FC236}">
                    <a16:creationId xmlns:a16="http://schemas.microsoft.com/office/drawing/2014/main" id="{60FBD577-396A-8D72-DC02-ACAD07A45DB2}"/>
                  </a:ext>
                </a:extLst>
              </p:cNvPr>
              <p:cNvSpPr/>
              <p:nvPr/>
            </p:nvSpPr>
            <p:spPr>
              <a:xfrm>
                <a:off x="5114122" y="5677604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17" name="Rectangle 225">
                <a:extLst>
                  <a:ext uri="{FF2B5EF4-FFF2-40B4-BE49-F238E27FC236}">
                    <a16:creationId xmlns:a16="http://schemas.microsoft.com/office/drawing/2014/main" id="{DF40D301-3722-00D4-F7B5-EFAD7FB92356}"/>
                  </a:ext>
                </a:extLst>
              </p:cNvPr>
              <p:cNvSpPr/>
              <p:nvPr/>
            </p:nvSpPr>
            <p:spPr>
              <a:xfrm rot="10800000">
                <a:off x="5153677" y="580931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18" name="Oval 226">
                <a:extLst>
                  <a:ext uri="{FF2B5EF4-FFF2-40B4-BE49-F238E27FC236}">
                    <a16:creationId xmlns:a16="http://schemas.microsoft.com/office/drawing/2014/main" id="{A9CB026A-4BD6-906E-E8D8-2FE14FCA44AB}"/>
                  </a:ext>
                </a:extLst>
              </p:cNvPr>
              <p:cNvSpPr/>
              <p:nvPr/>
            </p:nvSpPr>
            <p:spPr>
              <a:xfrm>
                <a:off x="5319492" y="5786456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19" name="Rectangle 227">
                <a:extLst>
                  <a:ext uri="{FF2B5EF4-FFF2-40B4-BE49-F238E27FC236}">
                    <a16:creationId xmlns:a16="http://schemas.microsoft.com/office/drawing/2014/main" id="{3716F82A-8FF9-33E0-BCA2-EF0FDD6A7219}"/>
                  </a:ext>
                </a:extLst>
              </p:cNvPr>
              <p:cNvSpPr/>
              <p:nvPr/>
            </p:nvSpPr>
            <p:spPr>
              <a:xfrm rot="10800000">
                <a:off x="5349158" y="5898389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13" name="그룹 239">
              <a:extLst>
                <a:ext uri="{FF2B5EF4-FFF2-40B4-BE49-F238E27FC236}">
                  <a16:creationId xmlns:a16="http://schemas.microsoft.com/office/drawing/2014/main" id="{9CF16146-A094-720D-1670-B4C465DCB1ED}"/>
                </a:ext>
              </a:extLst>
            </p:cNvPr>
            <p:cNvGrpSpPr/>
            <p:nvPr/>
          </p:nvGrpSpPr>
          <p:grpSpPr>
            <a:xfrm>
              <a:off x="7297787" y="6012363"/>
              <a:ext cx="724882" cy="453308"/>
              <a:chOff x="5773786" y="6129098"/>
              <a:chExt cx="724882" cy="453308"/>
            </a:xfrm>
            <a:solidFill>
              <a:schemeClr val="accent2"/>
            </a:solidFill>
          </p:grpSpPr>
          <p:sp>
            <p:nvSpPr>
              <p:cNvPr id="202" name="Oval 210">
                <a:extLst>
                  <a:ext uri="{FF2B5EF4-FFF2-40B4-BE49-F238E27FC236}">
                    <a16:creationId xmlns:a16="http://schemas.microsoft.com/office/drawing/2014/main" id="{A2CAF4BB-E8BA-5961-36B0-B4545DFA0B04}"/>
                  </a:ext>
                </a:extLst>
              </p:cNvPr>
              <p:cNvSpPr/>
              <p:nvPr/>
            </p:nvSpPr>
            <p:spPr>
              <a:xfrm rot="10800000">
                <a:off x="6320675" y="6293466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03" name="Rectangle 211">
                <a:extLst>
                  <a:ext uri="{FF2B5EF4-FFF2-40B4-BE49-F238E27FC236}">
                    <a16:creationId xmlns:a16="http://schemas.microsoft.com/office/drawing/2014/main" id="{728FA010-BD33-6052-C4F5-AE5F227938B7}"/>
                  </a:ext>
                </a:extLst>
              </p:cNvPr>
              <p:cNvSpPr/>
              <p:nvPr/>
            </p:nvSpPr>
            <p:spPr>
              <a:xfrm>
                <a:off x="6380005" y="6129098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04" name="Oval 212">
                <a:extLst>
                  <a:ext uri="{FF2B5EF4-FFF2-40B4-BE49-F238E27FC236}">
                    <a16:creationId xmlns:a16="http://schemas.microsoft.com/office/drawing/2014/main" id="{88268AF0-BE6C-7B3C-4BEC-BFA74857E33A}"/>
                  </a:ext>
                </a:extLst>
              </p:cNvPr>
              <p:cNvSpPr/>
              <p:nvPr/>
            </p:nvSpPr>
            <p:spPr>
              <a:xfrm rot="10800000">
                <a:off x="6135082" y="6417005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05" name="Rectangle 213">
                <a:extLst>
                  <a:ext uri="{FF2B5EF4-FFF2-40B4-BE49-F238E27FC236}">
                    <a16:creationId xmlns:a16="http://schemas.microsoft.com/office/drawing/2014/main" id="{E2D191A5-F7B7-0CE7-61C2-ED23951B2CFC}"/>
                  </a:ext>
                </a:extLst>
              </p:cNvPr>
              <p:cNvSpPr/>
              <p:nvPr/>
            </p:nvSpPr>
            <p:spPr>
              <a:xfrm>
                <a:off x="6184524" y="6129098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06" name="Oval 214">
                <a:extLst>
                  <a:ext uri="{FF2B5EF4-FFF2-40B4-BE49-F238E27FC236}">
                    <a16:creationId xmlns:a16="http://schemas.microsoft.com/office/drawing/2014/main" id="{80868EEC-812F-2816-232B-6AFB9B6EAEC5}"/>
                  </a:ext>
                </a:extLst>
              </p:cNvPr>
              <p:cNvSpPr/>
              <p:nvPr/>
            </p:nvSpPr>
            <p:spPr>
              <a:xfrm rot="10800000">
                <a:off x="5959378" y="6443967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07" name="Rectangle 215">
                <a:extLst>
                  <a:ext uri="{FF2B5EF4-FFF2-40B4-BE49-F238E27FC236}">
                    <a16:creationId xmlns:a16="http://schemas.microsoft.com/office/drawing/2014/main" id="{C3EA8D30-B0EA-7CA8-502F-080B8DC238B0}"/>
                  </a:ext>
                </a:extLst>
              </p:cNvPr>
              <p:cNvSpPr/>
              <p:nvPr/>
            </p:nvSpPr>
            <p:spPr>
              <a:xfrm>
                <a:off x="5998931" y="613426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08" name="Oval 216">
                <a:extLst>
                  <a:ext uri="{FF2B5EF4-FFF2-40B4-BE49-F238E27FC236}">
                    <a16:creationId xmlns:a16="http://schemas.microsoft.com/office/drawing/2014/main" id="{172EB183-4486-E845-9FF7-7B511D00771B}"/>
                  </a:ext>
                </a:extLst>
              </p:cNvPr>
              <p:cNvSpPr/>
              <p:nvPr/>
            </p:nvSpPr>
            <p:spPr>
              <a:xfrm rot="10800000">
                <a:off x="5773786" y="6354892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09" name="Rectangle 217">
                <a:extLst>
                  <a:ext uri="{FF2B5EF4-FFF2-40B4-BE49-F238E27FC236}">
                    <a16:creationId xmlns:a16="http://schemas.microsoft.com/office/drawing/2014/main" id="{95498790-07D7-F8B9-A523-E89569622EDC}"/>
                  </a:ext>
                </a:extLst>
              </p:cNvPr>
              <p:cNvSpPr/>
              <p:nvPr/>
            </p:nvSpPr>
            <p:spPr>
              <a:xfrm>
                <a:off x="5803450" y="6130005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14" name="그룹 238">
              <a:extLst>
                <a:ext uri="{FF2B5EF4-FFF2-40B4-BE49-F238E27FC236}">
                  <a16:creationId xmlns:a16="http://schemas.microsoft.com/office/drawing/2014/main" id="{686BDB7B-494D-13F0-C545-8ED9A5B6B410}"/>
                </a:ext>
              </a:extLst>
            </p:cNvPr>
            <p:cNvGrpSpPr/>
            <p:nvPr/>
          </p:nvGrpSpPr>
          <p:grpSpPr>
            <a:xfrm>
              <a:off x="8050045" y="5560869"/>
              <a:ext cx="973810" cy="561175"/>
              <a:chOff x="6526044" y="5677604"/>
              <a:chExt cx="973810" cy="561175"/>
            </a:xfrm>
            <a:solidFill>
              <a:schemeClr val="accent2"/>
            </a:solidFill>
          </p:grpSpPr>
          <p:sp>
            <p:nvSpPr>
              <p:cNvPr id="192" name="Oval 200">
                <a:extLst>
                  <a:ext uri="{FF2B5EF4-FFF2-40B4-BE49-F238E27FC236}">
                    <a16:creationId xmlns:a16="http://schemas.microsoft.com/office/drawing/2014/main" id="{FA214DF4-E435-6D2D-C44A-4599EB61114E}"/>
                  </a:ext>
                </a:extLst>
              </p:cNvPr>
              <p:cNvSpPr/>
              <p:nvPr/>
            </p:nvSpPr>
            <p:spPr>
              <a:xfrm rot="10800000">
                <a:off x="6526044" y="6021231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93" name="Oval 201">
                <a:extLst>
                  <a:ext uri="{FF2B5EF4-FFF2-40B4-BE49-F238E27FC236}">
                    <a16:creationId xmlns:a16="http://schemas.microsoft.com/office/drawing/2014/main" id="{5FE3582E-9E88-3B2A-EBF5-E2F714F8FD6A}"/>
                  </a:ext>
                </a:extLst>
              </p:cNvPr>
              <p:cNvSpPr/>
              <p:nvPr/>
            </p:nvSpPr>
            <p:spPr>
              <a:xfrm>
                <a:off x="6530047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94" name="Oval 202">
                <a:extLst>
                  <a:ext uri="{FF2B5EF4-FFF2-40B4-BE49-F238E27FC236}">
                    <a16:creationId xmlns:a16="http://schemas.microsoft.com/office/drawing/2014/main" id="{6A6C4D7E-C4C9-EFE9-CE4B-07E60E441DB2}"/>
                  </a:ext>
                </a:extLst>
              </p:cNvPr>
              <p:cNvSpPr/>
              <p:nvPr/>
            </p:nvSpPr>
            <p:spPr>
              <a:xfrm>
                <a:off x="6774971" y="5788551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95" name="Rectangle 203">
                <a:extLst>
                  <a:ext uri="{FF2B5EF4-FFF2-40B4-BE49-F238E27FC236}">
                    <a16:creationId xmlns:a16="http://schemas.microsoft.com/office/drawing/2014/main" id="{6098B377-26D0-1807-F145-AEBFB1772AB9}"/>
                  </a:ext>
                </a:extLst>
              </p:cNvPr>
              <p:cNvSpPr/>
              <p:nvPr/>
            </p:nvSpPr>
            <p:spPr>
              <a:xfrm rot="10800000">
                <a:off x="6834303" y="5931271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96" name="Oval 204">
                <a:extLst>
                  <a:ext uri="{FF2B5EF4-FFF2-40B4-BE49-F238E27FC236}">
                    <a16:creationId xmlns:a16="http://schemas.microsoft.com/office/drawing/2014/main" id="{77C7543F-549C-D3DC-0B66-2CC900877BD2}"/>
                  </a:ext>
                </a:extLst>
              </p:cNvPr>
              <p:cNvSpPr/>
              <p:nvPr/>
            </p:nvSpPr>
            <p:spPr>
              <a:xfrm>
                <a:off x="6980340" y="5684789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97" name="Rectangle 205">
                <a:extLst>
                  <a:ext uri="{FF2B5EF4-FFF2-40B4-BE49-F238E27FC236}">
                    <a16:creationId xmlns:a16="http://schemas.microsoft.com/office/drawing/2014/main" id="{844AF750-FCF4-7698-76C6-45A17A6F73E1}"/>
                  </a:ext>
                </a:extLst>
              </p:cNvPr>
              <p:cNvSpPr/>
              <p:nvPr/>
            </p:nvSpPr>
            <p:spPr>
              <a:xfrm rot="10800000">
                <a:off x="7029784" y="5832302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98" name="Oval 206">
                <a:extLst>
                  <a:ext uri="{FF2B5EF4-FFF2-40B4-BE49-F238E27FC236}">
                    <a16:creationId xmlns:a16="http://schemas.microsoft.com/office/drawing/2014/main" id="{839501F6-1F80-11C6-3129-2F155587A3C2}"/>
                  </a:ext>
                </a:extLst>
              </p:cNvPr>
              <p:cNvSpPr/>
              <p:nvPr/>
            </p:nvSpPr>
            <p:spPr>
              <a:xfrm>
                <a:off x="7175822" y="5677604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99" name="Rectangle 207">
                <a:extLst>
                  <a:ext uri="{FF2B5EF4-FFF2-40B4-BE49-F238E27FC236}">
                    <a16:creationId xmlns:a16="http://schemas.microsoft.com/office/drawing/2014/main" id="{41C7291D-11B4-6192-CC4A-43D0EBE14CEA}"/>
                  </a:ext>
                </a:extLst>
              </p:cNvPr>
              <p:cNvSpPr/>
              <p:nvPr/>
            </p:nvSpPr>
            <p:spPr>
              <a:xfrm rot="10800000">
                <a:off x="7215377" y="580931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00" name="Oval 208">
                <a:extLst>
                  <a:ext uri="{FF2B5EF4-FFF2-40B4-BE49-F238E27FC236}">
                    <a16:creationId xmlns:a16="http://schemas.microsoft.com/office/drawing/2014/main" id="{7983DB6A-E321-452C-3BB2-DB93C0CE595C}"/>
                  </a:ext>
                </a:extLst>
              </p:cNvPr>
              <p:cNvSpPr/>
              <p:nvPr/>
            </p:nvSpPr>
            <p:spPr>
              <a:xfrm>
                <a:off x="7381192" y="5786456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201" name="Rectangle 209">
                <a:extLst>
                  <a:ext uri="{FF2B5EF4-FFF2-40B4-BE49-F238E27FC236}">
                    <a16:creationId xmlns:a16="http://schemas.microsoft.com/office/drawing/2014/main" id="{55382EF9-70D2-D4E4-974E-95E05827785B}"/>
                  </a:ext>
                </a:extLst>
              </p:cNvPr>
              <p:cNvSpPr/>
              <p:nvPr/>
            </p:nvSpPr>
            <p:spPr>
              <a:xfrm rot="10800000">
                <a:off x="7410858" y="5898389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15" name="그룹 232">
              <a:extLst>
                <a:ext uri="{FF2B5EF4-FFF2-40B4-BE49-F238E27FC236}">
                  <a16:creationId xmlns:a16="http://schemas.microsoft.com/office/drawing/2014/main" id="{1B865DEB-9A51-E520-D57C-00899065B3D6}"/>
                </a:ext>
              </a:extLst>
            </p:cNvPr>
            <p:cNvGrpSpPr/>
            <p:nvPr/>
          </p:nvGrpSpPr>
          <p:grpSpPr>
            <a:xfrm>
              <a:off x="9359487" y="6012363"/>
              <a:ext cx="724882" cy="453308"/>
              <a:chOff x="7835486" y="6129098"/>
              <a:chExt cx="724882" cy="453308"/>
            </a:xfrm>
            <a:solidFill>
              <a:schemeClr val="accent2"/>
            </a:solidFill>
          </p:grpSpPr>
          <p:sp>
            <p:nvSpPr>
              <p:cNvPr id="184" name="Oval 192">
                <a:extLst>
                  <a:ext uri="{FF2B5EF4-FFF2-40B4-BE49-F238E27FC236}">
                    <a16:creationId xmlns:a16="http://schemas.microsoft.com/office/drawing/2014/main" id="{000714F8-94B0-DCDC-A10F-FC3543351A50}"/>
                  </a:ext>
                </a:extLst>
              </p:cNvPr>
              <p:cNvSpPr/>
              <p:nvPr/>
            </p:nvSpPr>
            <p:spPr>
              <a:xfrm rot="10800000">
                <a:off x="8382375" y="6293466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85" name="Rectangle 193">
                <a:extLst>
                  <a:ext uri="{FF2B5EF4-FFF2-40B4-BE49-F238E27FC236}">
                    <a16:creationId xmlns:a16="http://schemas.microsoft.com/office/drawing/2014/main" id="{0791A9FC-7957-BB23-35DF-D7C0EB159E90}"/>
                  </a:ext>
                </a:extLst>
              </p:cNvPr>
              <p:cNvSpPr/>
              <p:nvPr/>
            </p:nvSpPr>
            <p:spPr>
              <a:xfrm>
                <a:off x="8441705" y="6129098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86" name="Oval 194">
                <a:extLst>
                  <a:ext uri="{FF2B5EF4-FFF2-40B4-BE49-F238E27FC236}">
                    <a16:creationId xmlns:a16="http://schemas.microsoft.com/office/drawing/2014/main" id="{9C3E75F8-466E-EBAB-874D-333B02887B26}"/>
                  </a:ext>
                </a:extLst>
              </p:cNvPr>
              <p:cNvSpPr/>
              <p:nvPr/>
            </p:nvSpPr>
            <p:spPr>
              <a:xfrm rot="10800000">
                <a:off x="8196782" y="6417005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87" name="Rectangle 195">
                <a:extLst>
                  <a:ext uri="{FF2B5EF4-FFF2-40B4-BE49-F238E27FC236}">
                    <a16:creationId xmlns:a16="http://schemas.microsoft.com/office/drawing/2014/main" id="{4DD4C4A9-EE32-FAF4-5DC6-6F4ADD33A9B1}"/>
                  </a:ext>
                </a:extLst>
              </p:cNvPr>
              <p:cNvSpPr/>
              <p:nvPr/>
            </p:nvSpPr>
            <p:spPr>
              <a:xfrm>
                <a:off x="8246224" y="6129098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88" name="Oval 196">
                <a:extLst>
                  <a:ext uri="{FF2B5EF4-FFF2-40B4-BE49-F238E27FC236}">
                    <a16:creationId xmlns:a16="http://schemas.microsoft.com/office/drawing/2014/main" id="{5B71CFFE-7C26-C263-FA8B-A33A7D5D258A}"/>
                  </a:ext>
                </a:extLst>
              </p:cNvPr>
              <p:cNvSpPr/>
              <p:nvPr/>
            </p:nvSpPr>
            <p:spPr>
              <a:xfrm rot="10800000">
                <a:off x="8021078" y="6443967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89" name="Rectangle 197">
                <a:extLst>
                  <a:ext uri="{FF2B5EF4-FFF2-40B4-BE49-F238E27FC236}">
                    <a16:creationId xmlns:a16="http://schemas.microsoft.com/office/drawing/2014/main" id="{FB58DFDF-F488-F2D7-CD33-8FF9F808D345}"/>
                  </a:ext>
                </a:extLst>
              </p:cNvPr>
              <p:cNvSpPr/>
              <p:nvPr/>
            </p:nvSpPr>
            <p:spPr>
              <a:xfrm>
                <a:off x="8060631" y="613426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90" name="Oval 198">
                <a:extLst>
                  <a:ext uri="{FF2B5EF4-FFF2-40B4-BE49-F238E27FC236}">
                    <a16:creationId xmlns:a16="http://schemas.microsoft.com/office/drawing/2014/main" id="{6D8642A6-B38E-3A0D-1008-E6346773281C}"/>
                  </a:ext>
                </a:extLst>
              </p:cNvPr>
              <p:cNvSpPr/>
              <p:nvPr/>
            </p:nvSpPr>
            <p:spPr>
              <a:xfrm rot="10800000">
                <a:off x="7835486" y="6354892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91" name="Rectangle 199">
                <a:extLst>
                  <a:ext uri="{FF2B5EF4-FFF2-40B4-BE49-F238E27FC236}">
                    <a16:creationId xmlns:a16="http://schemas.microsoft.com/office/drawing/2014/main" id="{A4543F15-FB7E-03F0-21E6-98B55FE5C33C}"/>
                  </a:ext>
                </a:extLst>
              </p:cNvPr>
              <p:cNvSpPr/>
              <p:nvPr/>
            </p:nvSpPr>
            <p:spPr>
              <a:xfrm>
                <a:off x="7865150" y="6130005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16" name="그룹 261">
              <a:extLst>
                <a:ext uri="{FF2B5EF4-FFF2-40B4-BE49-F238E27FC236}">
                  <a16:creationId xmlns:a16="http://schemas.microsoft.com/office/drawing/2014/main" id="{6B9BF201-2D55-F374-FAD9-321ABC27EBF3}"/>
                </a:ext>
              </a:extLst>
            </p:cNvPr>
            <p:cNvGrpSpPr/>
            <p:nvPr/>
          </p:nvGrpSpPr>
          <p:grpSpPr>
            <a:xfrm>
              <a:off x="1864945" y="5560869"/>
              <a:ext cx="973810" cy="561175"/>
              <a:chOff x="340944" y="5677604"/>
              <a:chExt cx="973810" cy="561175"/>
            </a:xfrm>
            <a:solidFill>
              <a:schemeClr val="accent2"/>
            </a:solidFill>
          </p:grpSpPr>
          <p:sp>
            <p:nvSpPr>
              <p:cNvPr id="174" name="Oval 182">
                <a:extLst>
                  <a:ext uri="{FF2B5EF4-FFF2-40B4-BE49-F238E27FC236}">
                    <a16:creationId xmlns:a16="http://schemas.microsoft.com/office/drawing/2014/main" id="{31D30508-5F09-6B1B-6E72-C52A9B8D03FE}"/>
                  </a:ext>
                </a:extLst>
              </p:cNvPr>
              <p:cNvSpPr/>
              <p:nvPr/>
            </p:nvSpPr>
            <p:spPr>
              <a:xfrm>
                <a:off x="344947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75" name="Oval 183">
                <a:extLst>
                  <a:ext uri="{FF2B5EF4-FFF2-40B4-BE49-F238E27FC236}">
                    <a16:creationId xmlns:a16="http://schemas.microsoft.com/office/drawing/2014/main" id="{7237B1F9-6976-5BA2-A36F-C55C34A4FBEB}"/>
                  </a:ext>
                </a:extLst>
              </p:cNvPr>
              <p:cNvSpPr/>
              <p:nvPr/>
            </p:nvSpPr>
            <p:spPr>
              <a:xfrm>
                <a:off x="589871" y="5788551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76" name="Rectangle 184">
                <a:extLst>
                  <a:ext uri="{FF2B5EF4-FFF2-40B4-BE49-F238E27FC236}">
                    <a16:creationId xmlns:a16="http://schemas.microsoft.com/office/drawing/2014/main" id="{C2782AA4-EC37-4A17-4265-93BA55F90605}"/>
                  </a:ext>
                </a:extLst>
              </p:cNvPr>
              <p:cNvSpPr/>
              <p:nvPr/>
            </p:nvSpPr>
            <p:spPr>
              <a:xfrm rot="10800000">
                <a:off x="649203" y="5931271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77" name="Oval 185">
                <a:extLst>
                  <a:ext uri="{FF2B5EF4-FFF2-40B4-BE49-F238E27FC236}">
                    <a16:creationId xmlns:a16="http://schemas.microsoft.com/office/drawing/2014/main" id="{759A10F4-63D6-517C-36EA-2389A4055084}"/>
                  </a:ext>
                </a:extLst>
              </p:cNvPr>
              <p:cNvSpPr/>
              <p:nvPr/>
            </p:nvSpPr>
            <p:spPr>
              <a:xfrm>
                <a:off x="795240" y="5684789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78" name="Rectangle 186">
                <a:extLst>
                  <a:ext uri="{FF2B5EF4-FFF2-40B4-BE49-F238E27FC236}">
                    <a16:creationId xmlns:a16="http://schemas.microsoft.com/office/drawing/2014/main" id="{6AC733BD-DCFE-1505-5334-53DF84BAA46A}"/>
                  </a:ext>
                </a:extLst>
              </p:cNvPr>
              <p:cNvSpPr/>
              <p:nvPr/>
            </p:nvSpPr>
            <p:spPr>
              <a:xfrm rot="10800000">
                <a:off x="844684" y="5832302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79" name="Oval 187">
                <a:extLst>
                  <a:ext uri="{FF2B5EF4-FFF2-40B4-BE49-F238E27FC236}">
                    <a16:creationId xmlns:a16="http://schemas.microsoft.com/office/drawing/2014/main" id="{45DA38F3-E32F-9C7F-ADF3-75F07E6D89DB}"/>
                  </a:ext>
                </a:extLst>
              </p:cNvPr>
              <p:cNvSpPr/>
              <p:nvPr/>
            </p:nvSpPr>
            <p:spPr>
              <a:xfrm>
                <a:off x="990722" y="5677604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80" name="Rectangle 188">
                <a:extLst>
                  <a:ext uri="{FF2B5EF4-FFF2-40B4-BE49-F238E27FC236}">
                    <a16:creationId xmlns:a16="http://schemas.microsoft.com/office/drawing/2014/main" id="{F4529D4F-55EE-1D0A-45AA-D544A2D9FA9E}"/>
                  </a:ext>
                </a:extLst>
              </p:cNvPr>
              <p:cNvSpPr/>
              <p:nvPr/>
            </p:nvSpPr>
            <p:spPr>
              <a:xfrm rot="10800000">
                <a:off x="1030277" y="580931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81" name="Oval 189">
                <a:extLst>
                  <a:ext uri="{FF2B5EF4-FFF2-40B4-BE49-F238E27FC236}">
                    <a16:creationId xmlns:a16="http://schemas.microsoft.com/office/drawing/2014/main" id="{1D77DA64-E4C2-F9B9-AB07-2C46E7A16E80}"/>
                  </a:ext>
                </a:extLst>
              </p:cNvPr>
              <p:cNvSpPr/>
              <p:nvPr/>
            </p:nvSpPr>
            <p:spPr>
              <a:xfrm>
                <a:off x="1196092" y="5786456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82" name="Rectangle 190">
                <a:extLst>
                  <a:ext uri="{FF2B5EF4-FFF2-40B4-BE49-F238E27FC236}">
                    <a16:creationId xmlns:a16="http://schemas.microsoft.com/office/drawing/2014/main" id="{CA261A30-FC36-1C03-C19F-A9858CF8668B}"/>
                  </a:ext>
                </a:extLst>
              </p:cNvPr>
              <p:cNvSpPr/>
              <p:nvPr/>
            </p:nvSpPr>
            <p:spPr>
              <a:xfrm rot="10800000">
                <a:off x="1225758" y="5898389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83" name="Oval 191">
                <a:extLst>
                  <a:ext uri="{FF2B5EF4-FFF2-40B4-BE49-F238E27FC236}">
                    <a16:creationId xmlns:a16="http://schemas.microsoft.com/office/drawing/2014/main" id="{C3B882BB-5092-8C06-6E9E-4EC0FDA9B080}"/>
                  </a:ext>
                </a:extLst>
              </p:cNvPr>
              <p:cNvSpPr/>
              <p:nvPr/>
            </p:nvSpPr>
            <p:spPr>
              <a:xfrm rot="10800000">
                <a:off x="340944" y="6021231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17" name="그룹 248">
              <a:extLst>
                <a:ext uri="{FF2B5EF4-FFF2-40B4-BE49-F238E27FC236}">
                  <a16:creationId xmlns:a16="http://schemas.microsoft.com/office/drawing/2014/main" id="{D261C9A7-7365-A7FB-909D-90C86920B148}"/>
                </a:ext>
              </a:extLst>
            </p:cNvPr>
            <p:cNvGrpSpPr/>
            <p:nvPr/>
          </p:nvGrpSpPr>
          <p:grpSpPr>
            <a:xfrm>
              <a:off x="2143538" y="6009009"/>
              <a:ext cx="724882" cy="456662"/>
              <a:chOff x="619537" y="6125745"/>
              <a:chExt cx="724882" cy="456662"/>
            </a:xfrm>
            <a:solidFill>
              <a:schemeClr val="accent5"/>
            </a:solidFill>
          </p:grpSpPr>
          <p:sp>
            <p:nvSpPr>
              <p:cNvPr id="166" name="Rectangle 174">
                <a:extLst>
                  <a:ext uri="{FF2B5EF4-FFF2-40B4-BE49-F238E27FC236}">
                    <a16:creationId xmlns:a16="http://schemas.microsoft.com/office/drawing/2014/main" id="{F238A84D-421C-4ACB-A72C-46066E440046}"/>
                  </a:ext>
                </a:extLst>
              </p:cNvPr>
              <p:cNvSpPr/>
              <p:nvPr/>
            </p:nvSpPr>
            <p:spPr>
              <a:xfrm>
                <a:off x="649202" y="6125746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67" name="Oval 175">
                <a:extLst>
                  <a:ext uri="{FF2B5EF4-FFF2-40B4-BE49-F238E27FC236}">
                    <a16:creationId xmlns:a16="http://schemas.microsoft.com/office/drawing/2014/main" id="{F765BDA3-4DFD-7C6E-FE72-4AFC055EC0E7}"/>
                  </a:ext>
                </a:extLst>
              </p:cNvPr>
              <p:cNvSpPr/>
              <p:nvPr/>
            </p:nvSpPr>
            <p:spPr>
              <a:xfrm>
                <a:off x="619537" y="6352798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68" name="Oval 176">
                <a:extLst>
                  <a:ext uri="{FF2B5EF4-FFF2-40B4-BE49-F238E27FC236}">
                    <a16:creationId xmlns:a16="http://schemas.microsoft.com/office/drawing/2014/main" id="{94D46144-CCC6-35E6-7D85-BBC870E04763}"/>
                  </a:ext>
                </a:extLst>
              </p:cNvPr>
              <p:cNvSpPr/>
              <p:nvPr/>
            </p:nvSpPr>
            <p:spPr>
              <a:xfrm>
                <a:off x="805129" y="6436782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69" name="Rectangle 177">
                <a:extLst>
                  <a:ext uri="{FF2B5EF4-FFF2-40B4-BE49-F238E27FC236}">
                    <a16:creationId xmlns:a16="http://schemas.microsoft.com/office/drawing/2014/main" id="{AB12741E-8B21-40C0-B5EE-57FE1DB489E0}"/>
                  </a:ext>
                </a:extLst>
              </p:cNvPr>
              <p:cNvSpPr/>
              <p:nvPr/>
            </p:nvSpPr>
            <p:spPr>
              <a:xfrm>
                <a:off x="844683" y="6130912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70" name="Oval 178">
                <a:extLst>
                  <a:ext uri="{FF2B5EF4-FFF2-40B4-BE49-F238E27FC236}">
                    <a16:creationId xmlns:a16="http://schemas.microsoft.com/office/drawing/2014/main" id="{607B78B8-589B-BB0E-01D0-099316EDEEC5}"/>
                  </a:ext>
                </a:extLst>
              </p:cNvPr>
              <p:cNvSpPr/>
              <p:nvPr/>
            </p:nvSpPr>
            <p:spPr>
              <a:xfrm>
                <a:off x="980833" y="6424191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71" name="Rectangle 179">
                <a:extLst>
                  <a:ext uri="{FF2B5EF4-FFF2-40B4-BE49-F238E27FC236}">
                    <a16:creationId xmlns:a16="http://schemas.microsoft.com/office/drawing/2014/main" id="{69804137-E2E7-BF41-C2C2-2278E9B76263}"/>
                  </a:ext>
                </a:extLst>
              </p:cNvPr>
              <p:cNvSpPr/>
              <p:nvPr/>
            </p:nvSpPr>
            <p:spPr>
              <a:xfrm>
                <a:off x="1030276" y="6125746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72" name="Oval 180">
                <a:extLst>
                  <a:ext uri="{FF2B5EF4-FFF2-40B4-BE49-F238E27FC236}">
                    <a16:creationId xmlns:a16="http://schemas.microsoft.com/office/drawing/2014/main" id="{D585D88F-30CC-B25A-87AE-6C50250A8647}"/>
                  </a:ext>
                </a:extLst>
              </p:cNvPr>
              <p:cNvSpPr/>
              <p:nvPr/>
            </p:nvSpPr>
            <p:spPr>
              <a:xfrm>
                <a:off x="1166426" y="6295562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73" name="Rectangle 181">
                <a:extLst>
                  <a:ext uri="{FF2B5EF4-FFF2-40B4-BE49-F238E27FC236}">
                    <a16:creationId xmlns:a16="http://schemas.microsoft.com/office/drawing/2014/main" id="{BBF4DB2F-DD35-EC2B-E67D-5ED4BACB330E}"/>
                  </a:ext>
                </a:extLst>
              </p:cNvPr>
              <p:cNvSpPr/>
              <p:nvPr/>
            </p:nvSpPr>
            <p:spPr>
              <a:xfrm>
                <a:off x="1225757" y="6125745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18" name="그룹 259">
              <a:extLst>
                <a:ext uri="{FF2B5EF4-FFF2-40B4-BE49-F238E27FC236}">
                  <a16:creationId xmlns:a16="http://schemas.microsoft.com/office/drawing/2014/main" id="{63353FFC-1E26-96D0-5E5C-B9D98A02E1AD}"/>
                </a:ext>
              </a:extLst>
            </p:cNvPr>
            <p:cNvGrpSpPr/>
            <p:nvPr/>
          </p:nvGrpSpPr>
          <p:grpSpPr>
            <a:xfrm>
              <a:off x="2899798" y="5560868"/>
              <a:ext cx="969806" cy="561175"/>
              <a:chOff x="1375797" y="5677604"/>
              <a:chExt cx="969806" cy="561175"/>
            </a:xfrm>
            <a:solidFill>
              <a:schemeClr val="accent5"/>
            </a:solidFill>
          </p:grpSpPr>
          <p:sp>
            <p:nvSpPr>
              <p:cNvPr id="157" name="Rectangle 165">
                <a:extLst>
                  <a:ext uri="{FF2B5EF4-FFF2-40B4-BE49-F238E27FC236}">
                    <a16:creationId xmlns:a16="http://schemas.microsoft.com/office/drawing/2014/main" id="{B4EA1663-39AF-F116-940A-632CC46B6205}"/>
                  </a:ext>
                </a:extLst>
              </p:cNvPr>
              <p:cNvSpPr/>
              <p:nvPr/>
            </p:nvSpPr>
            <p:spPr>
              <a:xfrm rot="10800000">
                <a:off x="2256606" y="5899323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58" name="Oval 166">
                <a:extLst>
                  <a:ext uri="{FF2B5EF4-FFF2-40B4-BE49-F238E27FC236}">
                    <a16:creationId xmlns:a16="http://schemas.microsoft.com/office/drawing/2014/main" id="{550E94CC-42FF-E637-F3A5-30DF31F725BF}"/>
                  </a:ext>
                </a:extLst>
              </p:cNvPr>
              <p:cNvSpPr/>
              <p:nvPr/>
            </p:nvSpPr>
            <p:spPr>
              <a:xfrm rot="10800000">
                <a:off x="2226941" y="5788551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59" name="Oval 167">
                <a:extLst>
                  <a:ext uri="{FF2B5EF4-FFF2-40B4-BE49-F238E27FC236}">
                    <a16:creationId xmlns:a16="http://schemas.microsoft.com/office/drawing/2014/main" id="{3710CBA2-C6F6-0E6F-CDA1-54DA96AF4FE3}"/>
                  </a:ext>
                </a:extLst>
              </p:cNvPr>
              <p:cNvSpPr/>
              <p:nvPr/>
            </p:nvSpPr>
            <p:spPr>
              <a:xfrm rot="10800000">
                <a:off x="1375797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60" name="Oval 168">
                <a:extLst>
                  <a:ext uri="{FF2B5EF4-FFF2-40B4-BE49-F238E27FC236}">
                    <a16:creationId xmlns:a16="http://schemas.microsoft.com/office/drawing/2014/main" id="{78D64BCD-4CAB-EE0E-D441-25C19D9DEA75}"/>
                  </a:ext>
                </a:extLst>
              </p:cNvPr>
              <p:cNvSpPr/>
              <p:nvPr/>
            </p:nvSpPr>
            <p:spPr>
              <a:xfrm rot="10800000">
                <a:off x="2021571" y="5684790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61" name="Rectangle 169">
                <a:extLst>
                  <a:ext uri="{FF2B5EF4-FFF2-40B4-BE49-F238E27FC236}">
                    <a16:creationId xmlns:a16="http://schemas.microsoft.com/office/drawing/2014/main" id="{0E2C9983-D65B-5770-815A-D1A80855B9B2}"/>
                  </a:ext>
                </a:extLst>
              </p:cNvPr>
              <p:cNvSpPr/>
              <p:nvPr/>
            </p:nvSpPr>
            <p:spPr>
              <a:xfrm rot="10800000">
                <a:off x="2061125" y="5794846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62" name="Oval 170">
                <a:extLst>
                  <a:ext uri="{FF2B5EF4-FFF2-40B4-BE49-F238E27FC236}">
                    <a16:creationId xmlns:a16="http://schemas.microsoft.com/office/drawing/2014/main" id="{AF3C024C-55AC-39B4-6F15-22FA083D1C0E}"/>
                  </a:ext>
                </a:extLst>
              </p:cNvPr>
              <p:cNvSpPr/>
              <p:nvPr/>
            </p:nvSpPr>
            <p:spPr>
              <a:xfrm rot="10800000">
                <a:off x="1826089" y="5677604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63" name="Rectangle 171">
                <a:extLst>
                  <a:ext uri="{FF2B5EF4-FFF2-40B4-BE49-F238E27FC236}">
                    <a16:creationId xmlns:a16="http://schemas.microsoft.com/office/drawing/2014/main" id="{EB1DBAB7-6445-69B1-4730-1D756A678DBF}"/>
                  </a:ext>
                </a:extLst>
              </p:cNvPr>
              <p:cNvSpPr/>
              <p:nvPr/>
            </p:nvSpPr>
            <p:spPr>
              <a:xfrm rot="10800000">
                <a:off x="1875532" y="5817833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64" name="Oval 172">
                <a:extLst>
                  <a:ext uri="{FF2B5EF4-FFF2-40B4-BE49-F238E27FC236}">
                    <a16:creationId xmlns:a16="http://schemas.microsoft.com/office/drawing/2014/main" id="{1B65152C-2C77-43ED-85A5-82B28CF563E4}"/>
                  </a:ext>
                </a:extLst>
              </p:cNvPr>
              <p:cNvSpPr/>
              <p:nvPr/>
            </p:nvSpPr>
            <p:spPr>
              <a:xfrm rot="10800000">
                <a:off x="1620720" y="5786456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65" name="Rectangle 173">
                <a:extLst>
                  <a:ext uri="{FF2B5EF4-FFF2-40B4-BE49-F238E27FC236}">
                    <a16:creationId xmlns:a16="http://schemas.microsoft.com/office/drawing/2014/main" id="{CC402E7D-356F-20F7-060D-53E353494579}"/>
                  </a:ext>
                </a:extLst>
              </p:cNvPr>
              <p:cNvSpPr/>
              <p:nvPr/>
            </p:nvSpPr>
            <p:spPr>
              <a:xfrm rot="10800000">
                <a:off x="1680051" y="5953062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19" name="그룹 245">
              <a:extLst>
                <a:ext uri="{FF2B5EF4-FFF2-40B4-BE49-F238E27FC236}">
                  <a16:creationId xmlns:a16="http://schemas.microsoft.com/office/drawing/2014/main" id="{D42D10BB-9339-4F75-9E24-72F980D8AA34}"/>
                </a:ext>
              </a:extLst>
            </p:cNvPr>
            <p:cNvGrpSpPr/>
            <p:nvPr/>
          </p:nvGrpSpPr>
          <p:grpSpPr>
            <a:xfrm>
              <a:off x="4205238" y="6009009"/>
              <a:ext cx="724882" cy="456662"/>
              <a:chOff x="2681237" y="6125745"/>
              <a:chExt cx="724882" cy="456662"/>
            </a:xfrm>
            <a:solidFill>
              <a:schemeClr val="accent5"/>
            </a:solidFill>
          </p:grpSpPr>
          <p:sp>
            <p:nvSpPr>
              <p:cNvPr id="149" name="Rectangle 157">
                <a:extLst>
                  <a:ext uri="{FF2B5EF4-FFF2-40B4-BE49-F238E27FC236}">
                    <a16:creationId xmlns:a16="http://schemas.microsoft.com/office/drawing/2014/main" id="{C70C33EE-4F2B-8B3E-1127-D0D095D51FCD}"/>
                  </a:ext>
                </a:extLst>
              </p:cNvPr>
              <p:cNvSpPr/>
              <p:nvPr/>
            </p:nvSpPr>
            <p:spPr>
              <a:xfrm>
                <a:off x="2710902" y="6125746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50" name="Oval 158">
                <a:extLst>
                  <a:ext uri="{FF2B5EF4-FFF2-40B4-BE49-F238E27FC236}">
                    <a16:creationId xmlns:a16="http://schemas.microsoft.com/office/drawing/2014/main" id="{4CF003C9-F700-4256-9642-1930A3796C04}"/>
                  </a:ext>
                </a:extLst>
              </p:cNvPr>
              <p:cNvSpPr/>
              <p:nvPr/>
            </p:nvSpPr>
            <p:spPr>
              <a:xfrm>
                <a:off x="2681237" y="6352798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51" name="Oval 159">
                <a:extLst>
                  <a:ext uri="{FF2B5EF4-FFF2-40B4-BE49-F238E27FC236}">
                    <a16:creationId xmlns:a16="http://schemas.microsoft.com/office/drawing/2014/main" id="{16F539F8-DB0D-0FA3-822D-D71FC575CDAB}"/>
                  </a:ext>
                </a:extLst>
              </p:cNvPr>
              <p:cNvSpPr/>
              <p:nvPr/>
            </p:nvSpPr>
            <p:spPr>
              <a:xfrm>
                <a:off x="2866829" y="6436782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52" name="Rectangle 160">
                <a:extLst>
                  <a:ext uri="{FF2B5EF4-FFF2-40B4-BE49-F238E27FC236}">
                    <a16:creationId xmlns:a16="http://schemas.microsoft.com/office/drawing/2014/main" id="{F38D0542-4BF0-0746-5E60-29F3688B8B47}"/>
                  </a:ext>
                </a:extLst>
              </p:cNvPr>
              <p:cNvSpPr/>
              <p:nvPr/>
            </p:nvSpPr>
            <p:spPr>
              <a:xfrm>
                <a:off x="2906383" y="6130912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53" name="Oval 161">
                <a:extLst>
                  <a:ext uri="{FF2B5EF4-FFF2-40B4-BE49-F238E27FC236}">
                    <a16:creationId xmlns:a16="http://schemas.microsoft.com/office/drawing/2014/main" id="{2099EA10-204A-57C8-07FF-7DD3CB7F65EA}"/>
                  </a:ext>
                </a:extLst>
              </p:cNvPr>
              <p:cNvSpPr/>
              <p:nvPr/>
            </p:nvSpPr>
            <p:spPr>
              <a:xfrm>
                <a:off x="3042533" y="6424191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54" name="Rectangle 162">
                <a:extLst>
                  <a:ext uri="{FF2B5EF4-FFF2-40B4-BE49-F238E27FC236}">
                    <a16:creationId xmlns:a16="http://schemas.microsoft.com/office/drawing/2014/main" id="{46E1A710-FF09-E894-93E7-F2C70C69C696}"/>
                  </a:ext>
                </a:extLst>
              </p:cNvPr>
              <p:cNvSpPr/>
              <p:nvPr/>
            </p:nvSpPr>
            <p:spPr>
              <a:xfrm>
                <a:off x="3091976" y="6125746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55" name="Oval 163">
                <a:extLst>
                  <a:ext uri="{FF2B5EF4-FFF2-40B4-BE49-F238E27FC236}">
                    <a16:creationId xmlns:a16="http://schemas.microsoft.com/office/drawing/2014/main" id="{07131BBF-C663-41CF-FA60-6D9DBFDADD8F}"/>
                  </a:ext>
                </a:extLst>
              </p:cNvPr>
              <p:cNvSpPr/>
              <p:nvPr/>
            </p:nvSpPr>
            <p:spPr>
              <a:xfrm>
                <a:off x="3228126" y="6295562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56" name="Rectangle 164">
                <a:extLst>
                  <a:ext uri="{FF2B5EF4-FFF2-40B4-BE49-F238E27FC236}">
                    <a16:creationId xmlns:a16="http://schemas.microsoft.com/office/drawing/2014/main" id="{29D88CE1-7B79-7BEB-983A-FA57743BB73A}"/>
                  </a:ext>
                </a:extLst>
              </p:cNvPr>
              <p:cNvSpPr/>
              <p:nvPr/>
            </p:nvSpPr>
            <p:spPr>
              <a:xfrm>
                <a:off x="3287457" y="6125745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20" name="그룹 244">
              <a:extLst>
                <a:ext uri="{FF2B5EF4-FFF2-40B4-BE49-F238E27FC236}">
                  <a16:creationId xmlns:a16="http://schemas.microsoft.com/office/drawing/2014/main" id="{F6260F5B-4EFB-72F0-C1FD-942B3A71F7C8}"/>
                </a:ext>
              </a:extLst>
            </p:cNvPr>
            <p:cNvGrpSpPr/>
            <p:nvPr/>
          </p:nvGrpSpPr>
          <p:grpSpPr>
            <a:xfrm>
              <a:off x="4957495" y="5560867"/>
              <a:ext cx="973809" cy="561176"/>
              <a:chOff x="3433494" y="5677603"/>
              <a:chExt cx="973809" cy="561176"/>
            </a:xfrm>
            <a:solidFill>
              <a:schemeClr val="accent5"/>
            </a:solidFill>
          </p:grpSpPr>
          <p:sp>
            <p:nvSpPr>
              <p:cNvPr id="139" name="Oval 147">
                <a:extLst>
                  <a:ext uri="{FF2B5EF4-FFF2-40B4-BE49-F238E27FC236}">
                    <a16:creationId xmlns:a16="http://schemas.microsoft.com/office/drawing/2014/main" id="{EE04246B-3882-2817-785D-8C89B1CEA0EE}"/>
                  </a:ext>
                </a:extLst>
              </p:cNvPr>
              <p:cNvSpPr/>
              <p:nvPr/>
            </p:nvSpPr>
            <p:spPr>
              <a:xfrm>
                <a:off x="3433494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40" name="Rectangle 148">
                <a:extLst>
                  <a:ext uri="{FF2B5EF4-FFF2-40B4-BE49-F238E27FC236}">
                    <a16:creationId xmlns:a16="http://schemas.microsoft.com/office/drawing/2014/main" id="{E9592811-E0F2-A627-605D-902543D9D04D}"/>
                  </a:ext>
                </a:extLst>
              </p:cNvPr>
              <p:cNvSpPr/>
              <p:nvPr/>
            </p:nvSpPr>
            <p:spPr>
              <a:xfrm rot="10800000">
                <a:off x="4318306" y="5899322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41" name="Oval 149">
                <a:extLst>
                  <a:ext uri="{FF2B5EF4-FFF2-40B4-BE49-F238E27FC236}">
                    <a16:creationId xmlns:a16="http://schemas.microsoft.com/office/drawing/2014/main" id="{7397F9CE-F4AE-2A4B-78D2-CAEAC6396CC2}"/>
                  </a:ext>
                </a:extLst>
              </p:cNvPr>
              <p:cNvSpPr/>
              <p:nvPr/>
            </p:nvSpPr>
            <p:spPr>
              <a:xfrm rot="10800000">
                <a:off x="4288641" y="5788550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42" name="Oval 150">
                <a:extLst>
                  <a:ext uri="{FF2B5EF4-FFF2-40B4-BE49-F238E27FC236}">
                    <a16:creationId xmlns:a16="http://schemas.microsoft.com/office/drawing/2014/main" id="{C19BCFD1-5C4C-47EE-ECF3-228643E3F484}"/>
                  </a:ext>
                </a:extLst>
              </p:cNvPr>
              <p:cNvSpPr/>
              <p:nvPr/>
            </p:nvSpPr>
            <p:spPr>
              <a:xfrm rot="10800000">
                <a:off x="3437497" y="6021231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43" name="Oval 151">
                <a:extLst>
                  <a:ext uri="{FF2B5EF4-FFF2-40B4-BE49-F238E27FC236}">
                    <a16:creationId xmlns:a16="http://schemas.microsoft.com/office/drawing/2014/main" id="{2F6DC6B2-2467-C57C-CFF4-38051AC37AE0}"/>
                  </a:ext>
                </a:extLst>
              </p:cNvPr>
              <p:cNvSpPr/>
              <p:nvPr/>
            </p:nvSpPr>
            <p:spPr>
              <a:xfrm rot="10800000">
                <a:off x="4083271" y="5684789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44" name="Rectangle 152">
                <a:extLst>
                  <a:ext uri="{FF2B5EF4-FFF2-40B4-BE49-F238E27FC236}">
                    <a16:creationId xmlns:a16="http://schemas.microsoft.com/office/drawing/2014/main" id="{BC2F90DF-912B-4351-9C52-BBF4DFCE0336}"/>
                  </a:ext>
                </a:extLst>
              </p:cNvPr>
              <p:cNvSpPr/>
              <p:nvPr/>
            </p:nvSpPr>
            <p:spPr>
              <a:xfrm rot="10800000">
                <a:off x="4122825" y="5794845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45" name="Oval 153">
                <a:extLst>
                  <a:ext uri="{FF2B5EF4-FFF2-40B4-BE49-F238E27FC236}">
                    <a16:creationId xmlns:a16="http://schemas.microsoft.com/office/drawing/2014/main" id="{8680935B-6CAB-F812-97B6-37B1B2B39EDE}"/>
                  </a:ext>
                </a:extLst>
              </p:cNvPr>
              <p:cNvSpPr/>
              <p:nvPr/>
            </p:nvSpPr>
            <p:spPr>
              <a:xfrm rot="10800000">
                <a:off x="3887789" y="5677603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46" name="Rectangle 154">
                <a:extLst>
                  <a:ext uri="{FF2B5EF4-FFF2-40B4-BE49-F238E27FC236}">
                    <a16:creationId xmlns:a16="http://schemas.microsoft.com/office/drawing/2014/main" id="{A16134BB-5FDA-A5A3-458A-E24AECCCD943}"/>
                  </a:ext>
                </a:extLst>
              </p:cNvPr>
              <p:cNvSpPr/>
              <p:nvPr/>
            </p:nvSpPr>
            <p:spPr>
              <a:xfrm rot="10800000">
                <a:off x="3937232" y="5817832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47" name="Oval 155">
                <a:extLst>
                  <a:ext uri="{FF2B5EF4-FFF2-40B4-BE49-F238E27FC236}">
                    <a16:creationId xmlns:a16="http://schemas.microsoft.com/office/drawing/2014/main" id="{E1C2F9EC-0595-0D4B-0114-7EF9698C83C0}"/>
                  </a:ext>
                </a:extLst>
              </p:cNvPr>
              <p:cNvSpPr/>
              <p:nvPr/>
            </p:nvSpPr>
            <p:spPr>
              <a:xfrm rot="10800000">
                <a:off x="3682420" y="5786455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48" name="Rectangle 156">
                <a:extLst>
                  <a:ext uri="{FF2B5EF4-FFF2-40B4-BE49-F238E27FC236}">
                    <a16:creationId xmlns:a16="http://schemas.microsoft.com/office/drawing/2014/main" id="{08CCBF95-BE09-5506-72D7-E64C966E43BE}"/>
                  </a:ext>
                </a:extLst>
              </p:cNvPr>
              <p:cNvSpPr/>
              <p:nvPr/>
            </p:nvSpPr>
            <p:spPr>
              <a:xfrm rot="10800000">
                <a:off x="3741751" y="5953061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21" name="그룹 241">
              <a:extLst>
                <a:ext uri="{FF2B5EF4-FFF2-40B4-BE49-F238E27FC236}">
                  <a16:creationId xmlns:a16="http://schemas.microsoft.com/office/drawing/2014/main" id="{B849DEB0-ECD2-B851-F4EE-CBC4293F6364}"/>
                </a:ext>
              </a:extLst>
            </p:cNvPr>
            <p:cNvGrpSpPr/>
            <p:nvPr/>
          </p:nvGrpSpPr>
          <p:grpSpPr>
            <a:xfrm>
              <a:off x="6266938" y="6009009"/>
              <a:ext cx="724882" cy="456662"/>
              <a:chOff x="4742937" y="6125745"/>
              <a:chExt cx="724882" cy="456662"/>
            </a:xfrm>
            <a:solidFill>
              <a:schemeClr val="accent5"/>
            </a:solidFill>
          </p:grpSpPr>
          <p:sp>
            <p:nvSpPr>
              <p:cNvPr id="131" name="Rectangle 139">
                <a:extLst>
                  <a:ext uri="{FF2B5EF4-FFF2-40B4-BE49-F238E27FC236}">
                    <a16:creationId xmlns:a16="http://schemas.microsoft.com/office/drawing/2014/main" id="{FA4CE3C9-BB00-2532-7F96-6469F0E90658}"/>
                  </a:ext>
                </a:extLst>
              </p:cNvPr>
              <p:cNvSpPr/>
              <p:nvPr/>
            </p:nvSpPr>
            <p:spPr>
              <a:xfrm>
                <a:off x="4772602" y="6125746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32" name="Oval 140">
                <a:extLst>
                  <a:ext uri="{FF2B5EF4-FFF2-40B4-BE49-F238E27FC236}">
                    <a16:creationId xmlns:a16="http://schemas.microsoft.com/office/drawing/2014/main" id="{099B0B81-52A6-5502-38DA-C37F2AEEC518}"/>
                  </a:ext>
                </a:extLst>
              </p:cNvPr>
              <p:cNvSpPr/>
              <p:nvPr/>
            </p:nvSpPr>
            <p:spPr>
              <a:xfrm>
                <a:off x="4742937" y="6352798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33" name="Oval 141">
                <a:extLst>
                  <a:ext uri="{FF2B5EF4-FFF2-40B4-BE49-F238E27FC236}">
                    <a16:creationId xmlns:a16="http://schemas.microsoft.com/office/drawing/2014/main" id="{96A61DB2-3072-A8A3-DA55-1FA688DC5484}"/>
                  </a:ext>
                </a:extLst>
              </p:cNvPr>
              <p:cNvSpPr/>
              <p:nvPr/>
            </p:nvSpPr>
            <p:spPr>
              <a:xfrm>
                <a:off x="4928529" y="6436782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34" name="Rectangle 142">
                <a:extLst>
                  <a:ext uri="{FF2B5EF4-FFF2-40B4-BE49-F238E27FC236}">
                    <a16:creationId xmlns:a16="http://schemas.microsoft.com/office/drawing/2014/main" id="{B8F2BDD6-6BF4-2E71-6707-E55EC20A7AEA}"/>
                  </a:ext>
                </a:extLst>
              </p:cNvPr>
              <p:cNvSpPr/>
              <p:nvPr/>
            </p:nvSpPr>
            <p:spPr>
              <a:xfrm>
                <a:off x="4968083" y="6130912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35" name="Oval 143">
                <a:extLst>
                  <a:ext uri="{FF2B5EF4-FFF2-40B4-BE49-F238E27FC236}">
                    <a16:creationId xmlns:a16="http://schemas.microsoft.com/office/drawing/2014/main" id="{BA1EC9A4-570F-603E-CD1D-C62A5B4CFFED}"/>
                  </a:ext>
                </a:extLst>
              </p:cNvPr>
              <p:cNvSpPr/>
              <p:nvPr/>
            </p:nvSpPr>
            <p:spPr>
              <a:xfrm>
                <a:off x="5104233" y="6424191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36" name="Rectangle 144">
                <a:extLst>
                  <a:ext uri="{FF2B5EF4-FFF2-40B4-BE49-F238E27FC236}">
                    <a16:creationId xmlns:a16="http://schemas.microsoft.com/office/drawing/2014/main" id="{9F1A472C-5FD6-0154-8D6C-7E44301104EC}"/>
                  </a:ext>
                </a:extLst>
              </p:cNvPr>
              <p:cNvSpPr/>
              <p:nvPr/>
            </p:nvSpPr>
            <p:spPr>
              <a:xfrm>
                <a:off x="5153676" y="6125746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37" name="Oval 145">
                <a:extLst>
                  <a:ext uri="{FF2B5EF4-FFF2-40B4-BE49-F238E27FC236}">
                    <a16:creationId xmlns:a16="http://schemas.microsoft.com/office/drawing/2014/main" id="{DF9D45E5-D371-B814-A82D-3204847D8D68}"/>
                  </a:ext>
                </a:extLst>
              </p:cNvPr>
              <p:cNvSpPr/>
              <p:nvPr/>
            </p:nvSpPr>
            <p:spPr>
              <a:xfrm>
                <a:off x="5289826" y="6295562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38" name="Rectangle 146">
                <a:extLst>
                  <a:ext uri="{FF2B5EF4-FFF2-40B4-BE49-F238E27FC236}">
                    <a16:creationId xmlns:a16="http://schemas.microsoft.com/office/drawing/2014/main" id="{0E293A19-08F4-C579-BF36-A781CB06FE6F}"/>
                  </a:ext>
                </a:extLst>
              </p:cNvPr>
              <p:cNvSpPr/>
              <p:nvPr/>
            </p:nvSpPr>
            <p:spPr>
              <a:xfrm>
                <a:off x="5349157" y="6125745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22" name="그룹 240">
              <a:extLst>
                <a:ext uri="{FF2B5EF4-FFF2-40B4-BE49-F238E27FC236}">
                  <a16:creationId xmlns:a16="http://schemas.microsoft.com/office/drawing/2014/main" id="{CB74E748-9FD5-7C24-393F-B0D82FCCEC14}"/>
                </a:ext>
              </a:extLst>
            </p:cNvPr>
            <p:cNvGrpSpPr/>
            <p:nvPr/>
          </p:nvGrpSpPr>
          <p:grpSpPr>
            <a:xfrm>
              <a:off x="7019195" y="5560867"/>
              <a:ext cx="973809" cy="561176"/>
              <a:chOff x="5495194" y="5677603"/>
              <a:chExt cx="973809" cy="561176"/>
            </a:xfrm>
            <a:solidFill>
              <a:schemeClr val="accent5"/>
            </a:solidFill>
          </p:grpSpPr>
          <p:sp>
            <p:nvSpPr>
              <p:cNvPr id="121" name="Oval 129">
                <a:extLst>
                  <a:ext uri="{FF2B5EF4-FFF2-40B4-BE49-F238E27FC236}">
                    <a16:creationId xmlns:a16="http://schemas.microsoft.com/office/drawing/2014/main" id="{812ED223-8698-A75A-FCE8-28490CE8D709}"/>
                  </a:ext>
                </a:extLst>
              </p:cNvPr>
              <p:cNvSpPr/>
              <p:nvPr/>
            </p:nvSpPr>
            <p:spPr>
              <a:xfrm>
                <a:off x="5495194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22" name="Rectangle 130">
                <a:extLst>
                  <a:ext uri="{FF2B5EF4-FFF2-40B4-BE49-F238E27FC236}">
                    <a16:creationId xmlns:a16="http://schemas.microsoft.com/office/drawing/2014/main" id="{4E9BB7C2-761E-F6BE-8500-C2D07E058F16}"/>
                  </a:ext>
                </a:extLst>
              </p:cNvPr>
              <p:cNvSpPr/>
              <p:nvPr/>
            </p:nvSpPr>
            <p:spPr>
              <a:xfrm rot="10800000">
                <a:off x="6380006" y="5899322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23" name="Oval 131">
                <a:extLst>
                  <a:ext uri="{FF2B5EF4-FFF2-40B4-BE49-F238E27FC236}">
                    <a16:creationId xmlns:a16="http://schemas.microsoft.com/office/drawing/2014/main" id="{C7371E81-D698-41C8-F82D-6499B952B6B0}"/>
                  </a:ext>
                </a:extLst>
              </p:cNvPr>
              <p:cNvSpPr/>
              <p:nvPr/>
            </p:nvSpPr>
            <p:spPr>
              <a:xfrm rot="10800000">
                <a:off x="6350341" y="5788550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24" name="Oval 132">
                <a:extLst>
                  <a:ext uri="{FF2B5EF4-FFF2-40B4-BE49-F238E27FC236}">
                    <a16:creationId xmlns:a16="http://schemas.microsoft.com/office/drawing/2014/main" id="{07D16BED-9400-6307-9103-BD53F5935983}"/>
                  </a:ext>
                </a:extLst>
              </p:cNvPr>
              <p:cNvSpPr/>
              <p:nvPr/>
            </p:nvSpPr>
            <p:spPr>
              <a:xfrm rot="10800000">
                <a:off x="5499197" y="6021231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25" name="Oval 133">
                <a:extLst>
                  <a:ext uri="{FF2B5EF4-FFF2-40B4-BE49-F238E27FC236}">
                    <a16:creationId xmlns:a16="http://schemas.microsoft.com/office/drawing/2014/main" id="{BC9BCFD9-BC21-2EE8-4E93-3126686DD93A}"/>
                  </a:ext>
                </a:extLst>
              </p:cNvPr>
              <p:cNvSpPr/>
              <p:nvPr/>
            </p:nvSpPr>
            <p:spPr>
              <a:xfrm rot="10800000">
                <a:off x="6144971" y="5684789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26" name="Rectangle 134">
                <a:extLst>
                  <a:ext uri="{FF2B5EF4-FFF2-40B4-BE49-F238E27FC236}">
                    <a16:creationId xmlns:a16="http://schemas.microsoft.com/office/drawing/2014/main" id="{5F5FDEBB-009A-DD6F-8D1D-A18C706D5A97}"/>
                  </a:ext>
                </a:extLst>
              </p:cNvPr>
              <p:cNvSpPr/>
              <p:nvPr/>
            </p:nvSpPr>
            <p:spPr>
              <a:xfrm rot="10800000">
                <a:off x="6184525" y="5794845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27" name="Oval 135">
                <a:extLst>
                  <a:ext uri="{FF2B5EF4-FFF2-40B4-BE49-F238E27FC236}">
                    <a16:creationId xmlns:a16="http://schemas.microsoft.com/office/drawing/2014/main" id="{770019F2-3B6A-4E7D-5F6B-32AC58F33876}"/>
                  </a:ext>
                </a:extLst>
              </p:cNvPr>
              <p:cNvSpPr/>
              <p:nvPr/>
            </p:nvSpPr>
            <p:spPr>
              <a:xfrm rot="10800000">
                <a:off x="5949489" y="5677603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28" name="Rectangle 136">
                <a:extLst>
                  <a:ext uri="{FF2B5EF4-FFF2-40B4-BE49-F238E27FC236}">
                    <a16:creationId xmlns:a16="http://schemas.microsoft.com/office/drawing/2014/main" id="{02EB4272-BAB9-9EF3-90E3-CD6ABB868DD3}"/>
                  </a:ext>
                </a:extLst>
              </p:cNvPr>
              <p:cNvSpPr/>
              <p:nvPr/>
            </p:nvSpPr>
            <p:spPr>
              <a:xfrm rot="10800000">
                <a:off x="5998932" y="5817832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29" name="Oval 137">
                <a:extLst>
                  <a:ext uri="{FF2B5EF4-FFF2-40B4-BE49-F238E27FC236}">
                    <a16:creationId xmlns:a16="http://schemas.microsoft.com/office/drawing/2014/main" id="{D7122CC2-3B1A-BE71-AF1B-78C95001BBA6}"/>
                  </a:ext>
                </a:extLst>
              </p:cNvPr>
              <p:cNvSpPr/>
              <p:nvPr/>
            </p:nvSpPr>
            <p:spPr>
              <a:xfrm rot="10800000">
                <a:off x="5744120" y="5786455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30" name="Rectangle 138">
                <a:extLst>
                  <a:ext uri="{FF2B5EF4-FFF2-40B4-BE49-F238E27FC236}">
                    <a16:creationId xmlns:a16="http://schemas.microsoft.com/office/drawing/2014/main" id="{50CE8A8D-6A17-075E-14E6-F3B3FA7D1408}"/>
                  </a:ext>
                </a:extLst>
              </p:cNvPr>
              <p:cNvSpPr/>
              <p:nvPr/>
            </p:nvSpPr>
            <p:spPr>
              <a:xfrm rot="10800000">
                <a:off x="5803451" y="5953061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23" name="그룹 237">
              <a:extLst>
                <a:ext uri="{FF2B5EF4-FFF2-40B4-BE49-F238E27FC236}">
                  <a16:creationId xmlns:a16="http://schemas.microsoft.com/office/drawing/2014/main" id="{63862B0C-E3A5-C31C-F83C-B43D6637154D}"/>
                </a:ext>
              </a:extLst>
            </p:cNvPr>
            <p:cNvGrpSpPr/>
            <p:nvPr/>
          </p:nvGrpSpPr>
          <p:grpSpPr>
            <a:xfrm>
              <a:off x="8328638" y="6009009"/>
              <a:ext cx="724882" cy="456662"/>
              <a:chOff x="6804637" y="6125745"/>
              <a:chExt cx="724882" cy="456662"/>
            </a:xfrm>
            <a:solidFill>
              <a:schemeClr val="accent5"/>
            </a:solidFill>
          </p:grpSpPr>
          <p:sp>
            <p:nvSpPr>
              <p:cNvPr id="113" name="Rectangle 121">
                <a:extLst>
                  <a:ext uri="{FF2B5EF4-FFF2-40B4-BE49-F238E27FC236}">
                    <a16:creationId xmlns:a16="http://schemas.microsoft.com/office/drawing/2014/main" id="{378465FC-4B5D-E2DD-1DB8-26D721A8C8A5}"/>
                  </a:ext>
                </a:extLst>
              </p:cNvPr>
              <p:cNvSpPr/>
              <p:nvPr/>
            </p:nvSpPr>
            <p:spPr>
              <a:xfrm>
                <a:off x="6834302" y="6125746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14" name="Oval 122">
                <a:extLst>
                  <a:ext uri="{FF2B5EF4-FFF2-40B4-BE49-F238E27FC236}">
                    <a16:creationId xmlns:a16="http://schemas.microsoft.com/office/drawing/2014/main" id="{70B83A82-B2B1-AD48-C175-1529ADC8C332}"/>
                  </a:ext>
                </a:extLst>
              </p:cNvPr>
              <p:cNvSpPr/>
              <p:nvPr/>
            </p:nvSpPr>
            <p:spPr>
              <a:xfrm>
                <a:off x="6804637" y="6352798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15" name="Oval 123">
                <a:extLst>
                  <a:ext uri="{FF2B5EF4-FFF2-40B4-BE49-F238E27FC236}">
                    <a16:creationId xmlns:a16="http://schemas.microsoft.com/office/drawing/2014/main" id="{CE255482-6047-C212-F897-0C497B41A26E}"/>
                  </a:ext>
                </a:extLst>
              </p:cNvPr>
              <p:cNvSpPr/>
              <p:nvPr/>
            </p:nvSpPr>
            <p:spPr>
              <a:xfrm>
                <a:off x="6990229" y="6436782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16" name="Rectangle 124">
                <a:extLst>
                  <a:ext uri="{FF2B5EF4-FFF2-40B4-BE49-F238E27FC236}">
                    <a16:creationId xmlns:a16="http://schemas.microsoft.com/office/drawing/2014/main" id="{FB160BC5-56ED-7E83-B787-9C3108DBBE98}"/>
                  </a:ext>
                </a:extLst>
              </p:cNvPr>
              <p:cNvSpPr/>
              <p:nvPr/>
            </p:nvSpPr>
            <p:spPr>
              <a:xfrm>
                <a:off x="7029783" y="6130912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17" name="Oval 125">
                <a:extLst>
                  <a:ext uri="{FF2B5EF4-FFF2-40B4-BE49-F238E27FC236}">
                    <a16:creationId xmlns:a16="http://schemas.microsoft.com/office/drawing/2014/main" id="{74D76DAB-397E-523E-1BC1-D7F1F694D8E2}"/>
                  </a:ext>
                </a:extLst>
              </p:cNvPr>
              <p:cNvSpPr/>
              <p:nvPr/>
            </p:nvSpPr>
            <p:spPr>
              <a:xfrm>
                <a:off x="7165933" y="6424191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18" name="Rectangle 126">
                <a:extLst>
                  <a:ext uri="{FF2B5EF4-FFF2-40B4-BE49-F238E27FC236}">
                    <a16:creationId xmlns:a16="http://schemas.microsoft.com/office/drawing/2014/main" id="{9A98C19C-0010-7004-9386-74A78EFB0F02}"/>
                  </a:ext>
                </a:extLst>
              </p:cNvPr>
              <p:cNvSpPr/>
              <p:nvPr/>
            </p:nvSpPr>
            <p:spPr>
              <a:xfrm>
                <a:off x="7215376" y="6125746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19" name="Oval 127">
                <a:extLst>
                  <a:ext uri="{FF2B5EF4-FFF2-40B4-BE49-F238E27FC236}">
                    <a16:creationId xmlns:a16="http://schemas.microsoft.com/office/drawing/2014/main" id="{FAC22831-E248-51D9-92E8-BC7EDA3C0BCE}"/>
                  </a:ext>
                </a:extLst>
              </p:cNvPr>
              <p:cNvSpPr/>
              <p:nvPr/>
            </p:nvSpPr>
            <p:spPr>
              <a:xfrm>
                <a:off x="7351526" y="6295562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20" name="Rectangle 128">
                <a:extLst>
                  <a:ext uri="{FF2B5EF4-FFF2-40B4-BE49-F238E27FC236}">
                    <a16:creationId xmlns:a16="http://schemas.microsoft.com/office/drawing/2014/main" id="{9F4E413A-BAF2-9D9B-474A-86AE5E1208B3}"/>
                  </a:ext>
                </a:extLst>
              </p:cNvPr>
              <p:cNvSpPr/>
              <p:nvPr/>
            </p:nvSpPr>
            <p:spPr>
              <a:xfrm>
                <a:off x="7410857" y="6125745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24" name="그룹 235">
              <a:extLst>
                <a:ext uri="{FF2B5EF4-FFF2-40B4-BE49-F238E27FC236}">
                  <a16:creationId xmlns:a16="http://schemas.microsoft.com/office/drawing/2014/main" id="{0FA8163E-5565-B825-CEA8-32DA7BA39875}"/>
                </a:ext>
              </a:extLst>
            </p:cNvPr>
            <p:cNvGrpSpPr/>
            <p:nvPr/>
          </p:nvGrpSpPr>
          <p:grpSpPr>
            <a:xfrm>
              <a:off x="9080895" y="5560867"/>
              <a:ext cx="973809" cy="561176"/>
              <a:chOff x="7556894" y="5677603"/>
              <a:chExt cx="973809" cy="561176"/>
            </a:xfrm>
            <a:solidFill>
              <a:schemeClr val="accent5"/>
            </a:solidFill>
          </p:grpSpPr>
          <p:sp>
            <p:nvSpPr>
              <p:cNvPr id="103" name="Oval 111">
                <a:extLst>
                  <a:ext uri="{FF2B5EF4-FFF2-40B4-BE49-F238E27FC236}">
                    <a16:creationId xmlns:a16="http://schemas.microsoft.com/office/drawing/2014/main" id="{CFEFE9E3-85B2-F6F3-B1A3-CFEEFB521A15}"/>
                  </a:ext>
                </a:extLst>
              </p:cNvPr>
              <p:cNvSpPr/>
              <p:nvPr/>
            </p:nvSpPr>
            <p:spPr>
              <a:xfrm>
                <a:off x="7556894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04" name="Rectangle 112">
                <a:extLst>
                  <a:ext uri="{FF2B5EF4-FFF2-40B4-BE49-F238E27FC236}">
                    <a16:creationId xmlns:a16="http://schemas.microsoft.com/office/drawing/2014/main" id="{447FD566-64F2-77C7-1EB2-A8F968EF2922}"/>
                  </a:ext>
                </a:extLst>
              </p:cNvPr>
              <p:cNvSpPr/>
              <p:nvPr/>
            </p:nvSpPr>
            <p:spPr>
              <a:xfrm rot="10800000">
                <a:off x="8441706" y="5899322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05" name="Oval 113">
                <a:extLst>
                  <a:ext uri="{FF2B5EF4-FFF2-40B4-BE49-F238E27FC236}">
                    <a16:creationId xmlns:a16="http://schemas.microsoft.com/office/drawing/2014/main" id="{0519B434-1B15-D190-2D47-F0ED2286DD1A}"/>
                  </a:ext>
                </a:extLst>
              </p:cNvPr>
              <p:cNvSpPr/>
              <p:nvPr/>
            </p:nvSpPr>
            <p:spPr>
              <a:xfrm rot="10800000">
                <a:off x="8412041" y="5788550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06" name="Oval 114">
                <a:extLst>
                  <a:ext uri="{FF2B5EF4-FFF2-40B4-BE49-F238E27FC236}">
                    <a16:creationId xmlns:a16="http://schemas.microsoft.com/office/drawing/2014/main" id="{93CEA481-C39E-2B5B-33E3-ACFC1CB1EE7E}"/>
                  </a:ext>
                </a:extLst>
              </p:cNvPr>
              <p:cNvSpPr/>
              <p:nvPr/>
            </p:nvSpPr>
            <p:spPr>
              <a:xfrm rot="10800000">
                <a:off x="7560897" y="6021231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07" name="Oval 115">
                <a:extLst>
                  <a:ext uri="{FF2B5EF4-FFF2-40B4-BE49-F238E27FC236}">
                    <a16:creationId xmlns:a16="http://schemas.microsoft.com/office/drawing/2014/main" id="{8EDBDC62-9D44-21FC-CFF2-4AC881433C62}"/>
                  </a:ext>
                </a:extLst>
              </p:cNvPr>
              <p:cNvSpPr/>
              <p:nvPr/>
            </p:nvSpPr>
            <p:spPr>
              <a:xfrm rot="10800000">
                <a:off x="8206671" y="5684789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08" name="Rectangle 116">
                <a:extLst>
                  <a:ext uri="{FF2B5EF4-FFF2-40B4-BE49-F238E27FC236}">
                    <a16:creationId xmlns:a16="http://schemas.microsoft.com/office/drawing/2014/main" id="{7FB17B79-DA72-98E4-8D96-A4B2EE109104}"/>
                  </a:ext>
                </a:extLst>
              </p:cNvPr>
              <p:cNvSpPr/>
              <p:nvPr/>
            </p:nvSpPr>
            <p:spPr>
              <a:xfrm rot="10800000">
                <a:off x="8246225" y="5794845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09" name="Oval 117">
                <a:extLst>
                  <a:ext uri="{FF2B5EF4-FFF2-40B4-BE49-F238E27FC236}">
                    <a16:creationId xmlns:a16="http://schemas.microsoft.com/office/drawing/2014/main" id="{5D356163-F299-412D-3EFB-5C2158377942}"/>
                  </a:ext>
                </a:extLst>
              </p:cNvPr>
              <p:cNvSpPr/>
              <p:nvPr/>
            </p:nvSpPr>
            <p:spPr>
              <a:xfrm rot="10800000">
                <a:off x="8011189" y="5677603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10" name="Rectangle 118">
                <a:extLst>
                  <a:ext uri="{FF2B5EF4-FFF2-40B4-BE49-F238E27FC236}">
                    <a16:creationId xmlns:a16="http://schemas.microsoft.com/office/drawing/2014/main" id="{46A19EF5-D60A-3AF9-6BAF-EDB1BABE204B}"/>
                  </a:ext>
                </a:extLst>
              </p:cNvPr>
              <p:cNvSpPr/>
              <p:nvPr/>
            </p:nvSpPr>
            <p:spPr>
              <a:xfrm rot="10800000">
                <a:off x="8060632" y="5817832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11" name="Oval 119">
                <a:extLst>
                  <a:ext uri="{FF2B5EF4-FFF2-40B4-BE49-F238E27FC236}">
                    <a16:creationId xmlns:a16="http://schemas.microsoft.com/office/drawing/2014/main" id="{3F4E2D12-94FB-8041-A611-85DC20BD0385}"/>
                  </a:ext>
                </a:extLst>
              </p:cNvPr>
              <p:cNvSpPr/>
              <p:nvPr/>
            </p:nvSpPr>
            <p:spPr>
              <a:xfrm rot="10800000">
                <a:off x="7805820" y="5786455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12" name="Rectangle 120">
                <a:extLst>
                  <a:ext uri="{FF2B5EF4-FFF2-40B4-BE49-F238E27FC236}">
                    <a16:creationId xmlns:a16="http://schemas.microsoft.com/office/drawing/2014/main" id="{0684205B-E7AA-5E33-5825-E14EB389ED0A}"/>
                  </a:ext>
                </a:extLst>
              </p:cNvPr>
              <p:cNvSpPr/>
              <p:nvPr/>
            </p:nvSpPr>
            <p:spPr>
              <a:xfrm rot="10800000">
                <a:off x="7865151" y="5953061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25" name="그룹 214">
              <a:extLst>
                <a:ext uri="{FF2B5EF4-FFF2-40B4-BE49-F238E27FC236}">
                  <a16:creationId xmlns:a16="http://schemas.microsoft.com/office/drawing/2014/main" id="{715ADD37-EEF5-505F-BC47-FDD60AB597EE}"/>
                </a:ext>
              </a:extLst>
            </p:cNvPr>
            <p:cNvGrpSpPr/>
            <p:nvPr/>
          </p:nvGrpSpPr>
          <p:grpSpPr>
            <a:xfrm>
              <a:off x="10111746" y="5569552"/>
              <a:ext cx="973810" cy="561175"/>
              <a:chOff x="6526044" y="5677604"/>
              <a:chExt cx="973810" cy="561175"/>
            </a:xfrm>
            <a:solidFill>
              <a:schemeClr val="accent2"/>
            </a:solidFill>
          </p:grpSpPr>
          <p:sp>
            <p:nvSpPr>
              <p:cNvPr id="93" name="Oval 152">
                <a:extLst>
                  <a:ext uri="{FF2B5EF4-FFF2-40B4-BE49-F238E27FC236}">
                    <a16:creationId xmlns:a16="http://schemas.microsoft.com/office/drawing/2014/main" id="{58DF1387-30B1-29AA-C36E-B0A38DE109A3}"/>
                  </a:ext>
                </a:extLst>
              </p:cNvPr>
              <p:cNvSpPr/>
              <p:nvPr/>
            </p:nvSpPr>
            <p:spPr>
              <a:xfrm rot="10800000">
                <a:off x="6526044" y="6021231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94" name="Oval 179">
                <a:extLst>
                  <a:ext uri="{FF2B5EF4-FFF2-40B4-BE49-F238E27FC236}">
                    <a16:creationId xmlns:a16="http://schemas.microsoft.com/office/drawing/2014/main" id="{340C51AD-23F4-F2F5-F041-A37F08B8F1A7}"/>
                  </a:ext>
                </a:extLst>
              </p:cNvPr>
              <p:cNvSpPr/>
              <p:nvPr/>
            </p:nvSpPr>
            <p:spPr>
              <a:xfrm>
                <a:off x="6530047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95" name="Oval 200">
                <a:extLst>
                  <a:ext uri="{FF2B5EF4-FFF2-40B4-BE49-F238E27FC236}">
                    <a16:creationId xmlns:a16="http://schemas.microsoft.com/office/drawing/2014/main" id="{AD2FB4BA-5D95-47AC-ACC2-477676BBD5D8}"/>
                  </a:ext>
                </a:extLst>
              </p:cNvPr>
              <p:cNvSpPr/>
              <p:nvPr/>
            </p:nvSpPr>
            <p:spPr>
              <a:xfrm>
                <a:off x="6774971" y="5788551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96" name="Rectangle 203">
                <a:extLst>
                  <a:ext uri="{FF2B5EF4-FFF2-40B4-BE49-F238E27FC236}">
                    <a16:creationId xmlns:a16="http://schemas.microsoft.com/office/drawing/2014/main" id="{42BF1E75-5F5F-E165-3D52-A3BC67578B48}"/>
                  </a:ext>
                </a:extLst>
              </p:cNvPr>
              <p:cNvSpPr/>
              <p:nvPr/>
            </p:nvSpPr>
            <p:spPr>
              <a:xfrm rot="10800000">
                <a:off x="6834303" y="5931271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97" name="Oval 195">
                <a:extLst>
                  <a:ext uri="{FF2B5EF4-FFF2-40B4-BE49-F238E27FC236}">
                    <a16:creationId xmlns:a16="http://schemas.microsoft.com/office/drawing/2014/main" id="{862F52EF-4CD7-96FF-70E8-0D17D82B40BB}"/>
                  </a:ext>
                </a:extLst>
              </p:cNvPr>
              <p:cNvSpPr/>
              <p:nvPr/>
            </p:nvSpPr>
            <p:spPr>
              <a:xfrm>
                <a:off x="6980340" y="5684789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98" name="Rectangle 198">
                <a:extLst>
                  <a:ext uri="{FF2B5EF4-FFF2-40B4-BE49-F238E27FC236}">
                    <a16:creationId xmlns:a16="http://schemas.microsoft.com/office/drawing/2014/main" id="{1BE233A6-1B4F-8D64-4C70-0A0E844854AE}"/>
                  </a:ext>
                </a:extLst>
              </p:cNvPr>
              <p:cNvSpPr/>
              <p:nvPr/>
            </p:nvSpPr>
            <p:spPr>
              <a:xfrm rot="10800000">
                <a:off x="7029784" y="5832302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99" name="Oval 190">
                <a:extLst>
                  <a:ext uri="{FF2B5EF4-FFF2-40B4-BE49-F238E27FC236}">
                    <a16:creationId xmlns:a16="http://schemas.microsoft.com/office/drawing/2014/main" id="{1303FE6F-8784-3EDB-65D9-144CE518EDD0}"/>
                  </a:ext>
                </a:extLst>
              </p:cNvPr>
              <p:cNvSpPr/>
              <p:nvPr/>
            </p:nvSpPr>
            <p:spPr>
              <a:xfrm>
                <a:off x="7175822" y="5677604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00" name="Rectangle 193">
                <a:extLst>
                  <a:ext uri="{FF2B5EF4-FFF2-40B4-BE49-F238E27FC236}">
                    <a16:creationId xmlns:a16="http://schemas.microsoft.com/office/drawing/2014/main" id="{FDFB1F4C-9060-46AB-A2FC-C00E807A47D2}"/>
                  </a:ext>
                </a:extLst>
              </p:cNvPr>
              <p:cNvSpPr/>
              <p:nvPr/>
            </p:nvSpPr>
            <p:spPr>
              <a:xfrm rot="10800000">
                <a:off x="7215377" y="580931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01" name="Oval 185">
                <a:extLst>
                  <a:ext uri="{FF2B5EF4-FFF2-40B4-BE49-F238E27FC236}">
                    <a16:creationId xmlns:a16="http://schemas.microsoft.com/office/drawing/2014/main" id="{B8E66065-4B25-B529-3544-91A64ED8F902}"/>
                  </a:ext>
                </a:extLst>
              </p:cNvPr>
              <p:cNvSpPr/>
              <p:nvPr/>
            </p:nvSpPr>
            <p:spPr>
              <a:xfrm>
                <a:off x="7381192" y="5786456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02" name="Rectangle 188">
                <a:extLst>
                  <a:ext uri="{FF2B5EF4-FFF2-40B4-BE49-F238E27FC236}">
                    <a16:creationId xmlns:a16="http://schemas.microsoft.com/office/drawing/2014/main" id="{D4DE4D4D-1C04-5737-2BD6-366F25855783}"/>
                  </a:ext>
                </a:extLst>
              </p:cNvPr>
              <p:cNvSpPr/>
              <p:nvPr/>
            </p:nvSpPr>
            <p:spPr>
              <a:xfrm rot="10800000">
                <a:off x="7410858" y="5898389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26" name="그룹 269">
              <a:extLst>
                <a:ext uri="{FF2B5EF4-FFF2-40B4-BE49-F238E27FC236}">
                  <a16:creationId xmlns:a16="http://schemas.microsoft.com/office/drawing/2014/main" id="{16618598-C043-930A-63BD-70DA40A2F1F1}"/>
                </a:ext>
              </a:extLst>
            </p:cNvPr>
            <p:cNvGrpSpPr/>
            <p:nvPr/>
          </p:nvGrpSpPr>
          <p:grpSpPr>
            <a:xfrm>
              <a:off x="11421188" y="6021046"/>
              <a:ext cx="724882" cy="453308"/>
              <a:chOff x="7835486" y="6129098"/>
              <a:chExt cx="724882" cy="453308"/>
            </a:xfrm>
            <a:solidFill>
              <a:schemeClr val="accent2"/>
            </a:solidFill>
          </p:grpSpPr>
          <p:sp>
            <p:nvSpPr>
              <p:cNvPr id="85" name="Oval 227">
                <a:extLst>
                  <a:ext uri="{FF2B5EF4-FFF2-40B4-BE49-F238E27FC236}">
                    <a16:creationId xmlns:a16="http://schemas.microsoft.com/office/drawing/2014/main" id="{68C141C4-99AD-27A7-5854-46CECFD6175D}"/>
                  </a:ext>
                </a:extLst>
              </p:cNvPr>
              <p:cNvSpPr/>
              <p:nvPr/>
            </p:nvSpPr>
            <p:spPr>
              <a:xfrm rot="10800000">
                <a:off x="8382375" y="6293466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86" name="Rectangle 230">
                <a:extLst>
                  <a:ext uri="{FF2B5EF4-FFF2-40B4-BE49-F238E27FC236}">
                    <a16:creationId xmlns:a16="http://schemas.microsoft.com/office/drawing/2014/main" id="{33597872-BCD4-D15F-8D0E-6EA5847514BB}"/>
                  </a:ext>
                </a:extLst>
              </p:cNvPr>
              <p:cNvSpPr/>
              <p:nvPr/>
            </p:nvSpPr>
            <p:spPr>
              <a:xfrm>
                <a:off x="8441705" y="6129098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87" name="Oval 222">
                <a:extLst>
                  <a:ext uri="{FF2B5EF4-FFF2-40B4-BE49-F238E27FC236}">
                    <a16:creationId xmlns:a16="http://schemas.microsoft.com/office/drawing/2014/main" id="{AAC1F987-3761-C7C6-1F28-9E9D1B757944}"/>
                  </a:ext>
                </a:extLst>
              </p:cNvPr>
              <p:cNvSpPr/>
              <p:nvPr/>
            </p:nvSpPr>
            <p:spPr>
              <a:xfrm rot="10800000">
                <a:off x="8196782" y="6417005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88" name="Rectangle 225">
                <a:extLst>
                  <a:ext uri="{FF2B5EF4-FFF2-40B4-BE49-F238E27FC236}">
                    <a16:creationId xmlns:a16="http://schemas.microsoft.com/office/drawing/2014/main" id="{C00DC866-BFE4-6C93-F094-08496115A3D1}"/>
                  </a:ext>
                </a:extLst>
              </p:cNvPr>
              <p:cNvSpPr/>
              <p:nvPr/>
            </p:nvSpPr>
            <p:spPr>
              <a:xfrm>
                <a:off x="8246224" y="6129098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89" name="Oval 217">
                <a:extLst>
                  <a:ext uri="{FF2B5EF4-FFF2-40B4-BE49-F238E27FC236}">
                    <a16:creationId xmlns:a16="http://schemas.microsoft.com/office/drawing/2014/main" id="{6950D45F-9D3A-059F-863F-BE022CFE8C07}"/>
                  </a:ext>
                </a:extLst>
              </p:cNvPr>
              <p:cNvSpPr/>
              <p:nvPr/>
            </p:nvSpPr>
            <p:spPr>
              <a:xfrm rot="10800000">
                <a:off x="8021078" y="6443967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90" name="Rectangle 220">
                <a:extLst>
                  <a:ext uri="{FF2B5EF4-FFF2-40B4-BE49-F238E27FC236}">
                    <a16:creationId xmlns:a16="http://schemas.microsoft.com/office/drawing/2014/main" id="{C8F299FA-3443-B366-64ED-82A10B57EFBF}"/>
                  </a:ext>
                </a:extLst>
              </p:cNvPr>
              <p:cNvSpPr/>
              <p:nvPr/>
            </p:nvSpPr>
            <p:spPr>
              <a:xfrm>
                <a:off x="8060631" y="613426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91" name="Oval 212">
                <a:extLst>
                  <a:ext uri="{FF2B5EF4-FFF2-40B4-BE49-F238E27FC236}">
                    <a16:creationId xmlns:a16="http://schemas.microsoft.com/office/drawing/2014/main" id="{F8F6A9BC-E562-F80D-5069-B5C018E646F0}"/>
                  </a:ext>
                </a:extLst>
              </p:cNvPr>
              <p:cNvSpPr/>
              <p:nvPr/>
            </p:nvSpPr>
            <p:spPr>
              <a:xfrm rot="10800000">
                <a:off x="7835486" y="6354892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92" name="Rectangle 215">
                <a:extLst>
                  <a:ext uri="{FF2B5EF4-FFF2-40B4-BE49-F238E27FC236}">
                    <a16:creationId xmlns:a16="http://schemas.microsoft.com/office/drawing/2014/main" id="{152A6175-0847-2774-25FB-271C5FD6C326}"/>
                  </a:ext>
                </a:extLst>
              </p:cNvPr>
              <p:cNvSpPr/>
              <p:nvPr/>
            </p:nvSpPr>
            <p:spPr>
              <a:xfrm>
                <a:off x="7865150" y="6130005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27" name="그룹 280">
              <a:extLst>
                <a:ext uri="{FF2B5EF4-FFF2-40B4-BE49-F238E27FC236}">
                  <a16:creationId xmlns:a16="http://schemas.microsoft.com/office/drawing/2014/main" id="{22DC9C44-7B4C-4287-EE48-2BADE61590A2}"/>
                </a:ext>
              </a:extLst>
            </p:cNvPr>
            <p:cNvGrpSpPr/>
            <p:nvPr/>
          </p:nvGrpSpPr>
          <p:grpSpPr>
            <a:xfrm>
              <a:off x="10390339" y="6017692"/>
              <a:ext cx="724882" cy="456662"/>
              <a:chOff x="6804637" y="6125745"/>
              <a:chExt cx="724882" cy="456662"/>
            </a:xfrm>
            <a:solidFill>
              <a:schemeClr val="accent5"/>
            </a:solidFill>
          </p:grpSpPr>
          <p:sp>
            <p:nvSpPr>
              <p:cNvPr id="77" name="Rectangle 204">
                <a:extLst>
                  <a:ext uri="{FF2B5EF4-FFF2-40B4-BE49-F238E27FC236}">
                    <a16:creationId xmlns:a16="http://schemas.microsoft.com/office/drawing/2014/main" id="{777F6476-4931-D6CE-5129-97F2C725A305}"/>
                  </a:ext>
                </a:extLst>
              </p:cNvPr>
              <p:cNvSpPr/>
              <p:nvPr/>
            </p:nvSpPr>
            <p:spPr>
              <a:xfrm>
                <a:off x="6834302" y="6125746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78" name="Oval 202">
                <a:extLst>
                  <a:ext uri="{FF2B5EF4-FFF2-40B4-BE49-F238E27FC236}">
                    <a16:creationId xmlns:a16="http://schemas.microsoft.com/office/drawing/2014/main" id="{E16A9462-9302-C538-A638-5C55D3700A95}"/>
                  </a:ext>
                </a:extLst>
              </p:cNvPr>
              <p:cNvSpPr/>
              <p:nvPr/>
            </p:nvSpPr>
            <p:spPr>
              <a:xfrm>
                <a:off x="6804637" y="6352798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79" name="Oval 196">
                <a:extLst>
                  <a:ext uri="{FF2B5EF4-FFF2-40B4-BE49-F238E27FC236}">
                    <a16:creationId xmlns:a16="http://schemas.microsoft.com/office/drawing/2014/main" id="{FC79BF51-833B-8B2A-F602-2E0F95C74780}"/>
                  </a:ext>
                </a:extLst>
              </p:cNvPr>
              <p:cNvSpPr/>
              <p:nvPr/>
            </p:nvSpPr>
            <p:spPr>
              <a:xfrm>
                <a:off x="6990229" y="6436782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80" name="Rectangle 199">
                <a:extLst>
                  <a:ext uri="{FF2B5EF4-FFF2-40B4-BE49-F238E27FC236}">
                    <a16:creationId xmlns:a16="http://schemas.microsoft.com/office/drawing/2014/main" id="{B4867217-C9DC-6FD6-BEEA-5EE3E72B8C8C}"/>
                  </a:ext>
                </a:extLst>
              </p:cNvPr>
              <p:cNvSpPr/>
              <p:nvPr/>
            </p:nvSpPr>
            <p:spPr>
              <a:xfrm>
                <a:off x="7029783" y="6130912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81" name="Oval 191">
                <a:extLst>
                  <a:ext uri="{FF2B5EF4-FFF2-40B4-BE49-F238E27FC236}">
                    <a16:creationId xmlns:a16="http://schemas.microsoft.com/office/drawing/2014/main" id="{976491B5-1390-2F35-8196-1E77A70EC46C}"/>
                  </a:ext>
                </a:extLst>
              </p:cNvPr>
              <p:cNvSpPr/>
              <p:nvPr/>
            </p:nvSpPr>
            <p:spPr>
              <a:xfrm>
                <a:off x="7165933" y="6424191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82" name="Rectangle 194">
                <a:extLst>
                  <a:ext uri="{FF2B5EF4-FFF2-40B4-BE49-F238E27FC236}">
                    <a16:creationId xmlns:a16="http://schemas.microsoft.com/office/drawing/2014/main" id="{72F7B647-D43A-C333-C887-EB490FC3CEB6}"/>
                  </a:ext>
                </a:extLst>
              </p:cNvPr>
              <p:cNvSpPr/>
              <p:nvPr/>
            </p:nvSpPr>
            <p:spPr>
              <a:xfrm>
                <a:off x="7215376" y="6125746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83" name="Oval 186">
                <a:extLst>
                  <a:ext uri="{FF2B5EF4-FFF2-40B4-BE49-F238E27FC236}">
                    <a16:creationId xmlns:a16="http://schemas.microsoft.com/office/drawing/2014/main" id="{ACBBE829-8F3B-3E45-B503-9FFF5C4872CF}"/>
                  </a:ext>
                </a:extLst>
              </p:cNvPr>
              <p:cNvSpPr/>
              <p:nvPr/>
            </p:nvSpPr>
            <p:spPr>
              <a:xfrm>
                <a:off x="7351526" y="6295562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84" name="Rectangle 189">
                <a:extLst>
                  <a:ext uri="{FF2B5EF4-FFF2-40B4-BE49-F238E27FC236}">
                    <a16:creationId xmlns:a16="http://schemas.microsoft.com/office/drawing/2014/main" id="{33B4CE46-FF4F-054C-4081-867D776BAC9B}"/>
                  </a:ext>
                </a:extLst>
              </p:cNvPr>
              <p:cNvSpPr/>
              <p:nvPr/>
            </p:nvSpPr>
            <p:spPr>
              <a:xfrm>
                <a:off x="7410857" y="6125745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28" name="그룹 296">
              <a:extLst>
                <a:ext uri="{FF2B5EF4-FFF2-40B4-BE49-F238E27FC236}">
                  <a16:creationId xmlns:a16="http://schemas.microsoft.com/office/drawing/2014/main" id="{3127DFDA-0FDE-42E3-35DE-8D8E9B276266}"/>
                </a:ext>
              </a:extLst>
            </p:cNvPr>
            <p:cNvGrpSpPr/>
            <p:nvPr/>
          </p:nvGrpSpPr>
          <p:grpSpPr>
            <a:xfrm>
              <a:off x="11142596" y="5569550"/>
              <a:ext cx="973809" cy="561176"/>
              <a:chOff x="7556894" y="5677603"/>
              <a:chExt cx="973809" cy="561176"/>
            </a:xfrm>
            <a:solidFill>
              <a:schemeClr val="accent5"/>
            </a:solidFill>
          </p:grpSpPr>
          <p:sp>
            <p:nvSpPr>
              <p:cNvPr id="67" name="Oval 181">
                <a:extLst>
                  <a:ext uri="{FF2B5EF4-FFF2-40B4-BE49-F238E27FC236}">
                    <a16:creationId xmlns:a16="http://schemas.microsoft.com/office/drawing/2014/main" id="{B59F3F44-6B95-EFCA-C543-15AEBABA4181}"/>
                  </a:ext>
                </a:extLst>
              </p:cNvPr>
              <p:cNvSpPr/>
              <p:nvPr/>
            </p:nvSpPr>
            <p:spPr>
              <a:xfrm>
                <a:off x="7556894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68" name="Rectangle 231">
                <a:extLst>
                  <a:ext uri="{FF2B5EF4-FFF2-40B4-BE49-F238E27FC236}">
                    <a16:creationId xmlns:a16="http://schemas.microsoft.com/office/drawing/2014/main" id="{92BC50D4-086A-BA2F-D5D3-6AAE3CDFB209}"/>
                  </a:ext>
                </a:extLst>
              </p:cNvPr>
              <p:cNvSpPr/>
              <p:nvPr/>
            </p:nvSpPr>
            <p:spPr>
              <a:xfrm rot="10800000">
                <a:off x="8441706" y="5899322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69" name="Oval 229">
                <a:extLst>
                  <a:ext uri="{FF2B5EF4-FFF2-40B4-BE49-F238E27FC236}">
                    <a16:creationId xmlns:a16="http://schemas.microsoft.com/office/drawing/2014/main" id="{5D1FE747-BA76-6739-14B1-A2C8A99DD8EB}"/>
                  </a:ext>
                </a:extLst>
              </p:cNvPr>
              <p:cNvSpPr/>
              <p:nvPr/>
            </p:nvSpPr>
            <p:spPr>
              <a:xfrm rot="10800000">
                <a:off x="8412041" y="5788550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70" name="Oval 208">
                <a:extLst>
                  <a:ext uri="{FF2B5EF4-FFF2-40B4-BE49-F238E27FC236}">
                    <a16:creationId xmlns:a16="http://schemas.microsoft.com/office/drawing/2014/main" id="{F5C10BCD-8E5B-DC61-7EA6-92E101EA34AA}"/>
                  </a:ext>
                </a:extLst>
              </p:cNvPr>
              <p:cNvSpPr/>
              <p:nvPr/>
            </p:nvSpPr>
            <p:spPr>
              <a:xfrm rot="10800000">
                <a:off x="7560897" y="6021231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71" name="Oval 223">
                <a:extLst>
                  <a:ext uri="{FF2B5EF4-FFF2-40B4-BE49-F238E27FC236}">
                    <a16:creationId xmlns:a16="http://schemas.microsoft.com/office/drawing/2014/main" id="{80BCABFC-B60C-7668-9C5B-DAE0A8276675}"/>
                  </a:ext>
                </a:extLst>
              </p:cNvPr>
              <p:cNvSpPr/>
              <p:nvPr/>
            </p:nvSpPr>
            <p:spPr>
              <a:xfrm rot="10800000">
                <a:off x="8206671" y="5684789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72" name="Rectangle 226">
                <a:extLst>
                  <a:ext uri="{FF2B5EF4-FFF2-40B4-BE49-F238E27FC236}">
                    <a16:creationId xmlns:a16="http://schemas.microsoft.com/office/drawing/2014/main" id="{65F38C3C-2D9D-A7B5-3BDA-2E0C5F6EDD1E}"/>
                  </a:ext>
                </a:extLst>
              </p:cNvPr>
              <p:cNvSpPr/>
              <p:nvPr/>
            </p:nvSpPr>
            <p:spPr>
              <a:xfrm rot="10800000">
                <a:off x="8246225" y="5794845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73" name="Oval 218">
                <a:extLst>
                  <a:ext uri="{FF2B5EF4-FFF2-40B4-BE49-F238E27FC236}">
                    <a16:creationId xmlns:a16="http://schemas.microsoft.com/office/drawing/2014/main" id="{0A4D39CC-00F6-C916-6E9E-2A29CCACA266}"/>
                  </a:ext>
                </a:extLst>
              </p:cNvPr>
              <p:cNvSpPr/>
              <p:nvPr/>
            </p:nvSpPr>
            <p:spPr>
              <a:xfrm rot="10800000">
                <a:off x="8011189" y="5677603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74" name="Rectangle 221">
                <a:extLst>
                  <a:ext uri="{FF2B5EF4-FFF2-40B4-BE49-F238E27FC236}">
                    <a16:creationId xmlns:a16="http://schemas.microsoft.com/office/drawing/2014/main" id="{3163977D-F4B3-9DC6-1B6F-1F4C42C6EE57}"/>
                  </a:ext>
                </a:extLst>
              </p:cNvPr>
              <p:cNvSpPr/>
              <p:nvPr/>
            </p:nvSpPr>
            <p:spPr>
              <a:xfrm rot="10800000">
                <a:off x="8060632" y="5817832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75" name="Oval 213">
                <a:extLst>
                  <a:ext uri="{FF2B5EF4-FFF2-40B4-BE49-F238E27FC236}">
                    <a16:creationId xmlns:a16="http://schemas.microsoft.com/office/drawing/2014/main" id="{47B33A80-E1F0-B7BF-E4F6-1E9B12195CF9}"/>
                  </a:ext>
                </a:extLst>
              </p:cNvPr>
              <p:cNvSpPr/>
              <p:nvPr/>
            </p:nvSpPr>
            <p:spPr>
              <a:xfrm rot="10800000">
                <a:off x="7805820" y="5786455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76" name="Rectangle 216">
                <a:extLst>
                  <a:ext uri="{FF2B5EF4-FFF2-40B4-BE49-F238E27FC236}">
                    <a16:creationId xmlns:a16="http://schemas.microsoft.com/office/drawing/2014/main" id="{8C1A1FD7-0319-E556-FF5F-27335CB99BC9}"/>
                  </a:ext>
                </a:extLst>
              </p:cNvPr>
              <p:cNvSpPr/>
              <p:nvPr/>
            </p:nvSpPr>
            <p:spPr>
              <a:xfrm rot="10800000">
                <a:off x="7865151" y="5953061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29" name="그룹 307">
              <a:extLst>
                <a:ext uri="{FF2B5EF4-FFF2-40B4-BE49-F238E27FC236}">
                  <a16:creationId xmlns:a16="http://schemas.microsoft.com/office/drawing/2014/main" id="{548714BE-4E57-B85A-6550-DFCB42AA7DE4}"/>
                </a:ext>
              </a:extLst>
            </p:cNvPr>
            <p:cNvGrpSpPr/>
            <p:nvPr/>
          </p:nvGrpSpPr>
          <p:grpSpPr>
            <a:xfrm>
              <a:off x="46349" y="5560867"/>
              <a:ext cx="724883" cy="453308"/>
              <a:chOff x="2651571" y="5677604"/>
              <a:chExt cx="724883" cy="453308"/>
            </a:xfrm>
            <a:solidFill>
              <a:schemeClr val="accent2"/>
            </a:solidFill>
          </p:grpSpPr>
          <p:sp>
            <p:nvSpPr>
              <p:cNvPr id="59" name="Oval 92">
                <a:extLst>
                  <a:ext uri="{FF2B5EF4-FFF2-40B4-BE49-F238E27FC236}">
                    <a16:creationId xmlns:a16="http://schemas.microsoft.com/office/drawing/2014/main" id="{BD4C5AB9-1A43-0858-F0A9-A0E19E8AF72E}"/>
                  </a:ext>
                </a:extLst>
              </p:cNvPr>
              <p:cNvSpPr/>
              <p:nvPr/>
            </p:nvSpPr>
            <p:spPr>
              <a:xfrm>
                <a:off x="2651571" y="5788551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60" name="Rectangle 95">
                <a:extLst>
                  <a:ext uri="{FF2B5EF4-FFF2-40B4-BE49-F238E27FC236}">
                    <a16:creationId xmlns:a16="http://schemas.microsoft.com/office/drawing/2014/main" id="{1BD61243-B47B-92B9-5C4E-8218D6F19F39}"/>
                  </a:ext>
                </a:extLst>
              </p:cNvPr>
              <p:cNvSpPr/>
              <p:nvPr/>
            </p:nvSpPr>
            <p:spPr>
              <a:xfrm rot="10800000">
                <a:off x="2710903" y="5931271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61" name="Oval 87">
                <a:extLst>
                  <a:ext uri="{FF2B5EF4-FFF2-40B4-BE49-F238E27FC236}">
                    <a16:creationId xmlns:a16="http://schemas.microsoft.com/office/drawing/2014/main" id="{18682F4A-8A5E-BC26-AA09-4EE1ABB2DC2D}"/>
                  </a:ext>
                </a:extLst>
              </p:cNvPr>
              <p:cNvSpPr/>
              <p:nvPr/>
            </p:nvSpPr>
            <p:spPr>
              <a:xfrm>
                <a:off x="2856940" y="5684789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62" name="Rectangle 90">
                <a:extLst>
                  <a:ext uri="{FF2B5EF4-FFF2-40B4-BE49-F238E27FC236}">
                    <a16:creationId xmlns:a16="http://schemas.microsoft.com/office/drawing/2014/main" id="{1CE4CAC8-F9EE-C6C4-23DE-6265A3A184D3}"/>
                  </a:ext>
                </a:extLst>
              </p:cNvPr>
              <p:cNvSpPr/>
              <p:nvPr/>
            </p:nvSpPr>
            <p:spPr>
              <a:xfrm rot="10800000">
                <a:off x="2906384" y="5832302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63" name="Oval 82">
                <a:extLst>
                  <a:ext uri="{FF2B5EF4-FFF2-40B4-BE49-F238E27FC236}">
                    <a16:creationId xmlns:a16="http://schemas.microsoft.com/office/drawing/2014/main" id="{AD71979F-CBEB-5961-7060-1524B8C67CCD}"/>
                  </a:ext>
                </a:extLst>
              </p:cNvPr>
              <p:cNvSpPr/>
              <p:nvPr/>
            </p:nvSpPr>
            <p:spPr>
              <a:xfrm>
                <a:off x="3052422" y="5677604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64" name="Rectangle 85">
                <a:extLst>
                  <a:ext uri="{FF2B5EF4-FFF2-40B4-BE49-F238E27FC236}">
                    <a16:creationId xmlns:a16="http://schemas.microsoft.com/office/drawing/2014/main" id="{14F39C66-657A-845F-E890-11821800F861}"/>
                  </a:ext>
                </a:extLst>
              </p:cNvPr>
              <p:cNvSpPr/>
              <p:nvPr/>
            </p:nvSpPr>
            <p:spPr>
              <a:xfrm rot="10800000">
                <a:off x="3091977" y="580931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65" name="Oval 77">
                <a:extLst>
                  <a:ext uri="{FF2B5EF4-FFF2-40B4-BE49-F238E27FC236}">
                    <a16:creationId xmlns:a16="http://schemas.microsoft.com/office/drawing/2014/main" id="{E5864D96-3808-82FA-EEAD-CC79CEB8F8EE}"/>
                  </a:ext>
                </a:extLst>
              </p:cNvPr>
              <p:cNvSpPr/>
              <p:nvPr/>
            </p:nvSpPr>
            <p:spPr>
              <a:xfrm>
                <a:off x="3257792" y="5786456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66" name="Rectangle 80">
                <a:extLst>
                  <a:ext uri="{FF2B5EF4-FFF2-40B4-BE49-F238E27FC236}">
                    <a16:creationId xmlns:a16="http://schemas.microsoft.com/office/drawing/2014/main" id="{D8D5F477-0111-04C7-444F-9A69D5B33943}"/>
                  </a:ext>
                </a:extLst>
              </p:cNvPr>
              <p:cNvSpPr/>
              <p:nvPr/>
            </p:nvSpPr>
            <p:spPr>
              <a:xfrm rot="10800000">
                <a:off x="3287458" y="5898389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30" name="그룹 317">
              <a:extLst>
                <a:ext uri="{FF2B5EF4-FFF2-40B4-BE49-F238E27FC236}">
                  <a16:creationId xmlns:a16="http://schemas.microsoft.com/office/drawing/2014/main" id="{2566ED6B-7AC7-C7A0-F0B0-B6C52785C7EE}"/>
                </a:ext>
              </a:extLst>
            </p:cNvPr>
            <p:cNvGrpSpPr/>
            <p:nvPr/>
          </p:nvGrpSpPr>
          <p:grpSpPr>
            <a:xfrm>
              <a:off x="1106863" y="6012361"/>
              <a:ext cx="724883" cy="453308"/>
              <a:chOff x="3712085" y="6129098"/>
              <a:chExt cx="724883" cy="453308"/>
            </a:xfrm>
            <a:solidFill>
              <a:schemeClr val="accent2"/>
            </a:solidFill>
          </p:grpSpPr>
          <p:sp>
            <p:nvSpPr>
              <p:cNvPr id="51" name="Oval 119">
                <a:extLst>
                  <a:ext uri="{FF2B5EF4-FFF2-40B4-BE49-F238E27FC236}">
                    <a16:creationId xmlns:a16="http://schemas.microsoft.com/office/drawing/2014/main" id="{B3FBF1F6-84DC-FE2A-8E11-6E6389D2A265}"/>
                  </a:ext>
                </a:extLst>
              </p:cNvPr>
              <p:cNvSpPr/>
              <p:nvPr/>
            </p:nvSpPr>
            <p:spPr>
              <a:xfrm rot="10800000">
                <a:off x="4258975" y="6293466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52" name="Rectangle 122">
                <a:extLst>
                  <a:ext uri="{FF2B5EF4-FFF2-40B4-BE49-F238E27FC236}">
                    <a16:creationId xmlns:a16="http://schemas.microsoft.com/office/drawing/2014/main" id="{8F19B2E7-2865-9EA4-377E-535BBC71C565}"/>
                  </a:ext>
                </a:extLst>
              </p:cNvPr>
              <p:cNvSpPr/>
              <p:nvPr/>
            </p:nvSpPr>
            <p:spPr>
              <a:xfrm>
                <a:off x="4318305" y="6129098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53" name="Oval 114">
                <a:extLst>
                  <a:ext uri="{FF2B5EF4-FFF2-40B4-BE49-F238E27FC236}">
                    <a16:creationId xmlns:a16="http://schemas.microsoft.com/office/drawing/2014/main" id="{89CEF6F1-A931-0EAB-2A2C-50AD6F6B84F3}"/>
                  </a:ext>
                </a:extLst>
              </p:cNvPr>
              <p:cNvSpPr/>
              <p:nvPr/>
            </p:nvSpPr>
            <p:spPr>
              <a:xfrm rot="10800000">
                <a:off x="4073382" y="6417005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54" name="Rectangle 117">
                <a:extLst>
                  <a:ext uri="{FF2B5EF4-FFF2-40B4-BE49-F238E27FC236}">
                    <a16:creationId xmlns:a16="http://schemas.microsoft.com/office/drawing/2014/main" id="{0730962D-3D23-8FAD-6921-D5F4CB468D9D}"/>
                  </a:ext>
                </a:extLst>
              </p:cNvPr>
              <p:cNvSpPr/>
              <p:nvPr/>
            </p:nvSpPr>
            <p:spPr>
              <a:xfrm>
                <a:off x="4122824" y="6129098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55" name="Oval 109">
                <a:extLst>
                  <a:ext uri="{FF2B5EF4-FFF2-40B4-BE49-F238E27FC236}">
                    <a16:creationId xmlns:a16="http://schemas.microsoft.com/office/drawing/2014/main" id="{7DA3FC74-A2F7-46FD-B367-C266F8D72A6C}"/>
                  </a:ext>
                </a:extLst>
              </p:cNvPr>
              <p:cNvSpPr/>
              <p:nvPr/>
            </p:nvSpPr>
            <p:spPr>
              <a:xfrm rot="10800000">
                <a:off x="3897678" y="6443967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56" name="Rectangle 112">
                <a:extLst>
                  <a:ext uri="{FF2B5EF4-FFF2-40B4-BE49-F238E27FC236}">
                    <a16:creationId xmlns:a16="http://schemas.microsoft.com/office/drawing/2014/main" id="{72D83B4D-DBF2-5A3A-5103-E60EBD3F0F60}"/>
                  </a:ext>
                </a:extLst>
              </p:cNvPr>
              <p:cNvSpPr/>
              <p:nvPr/>
            </p:nvSpPr>
            <p:spPr>
              <a:xfrm>
                <a:off x="3937231" y="613426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57" name="Oval 104">
                <a:extLst>
                  <a:ext uri="{FF2B5EF4-FFF2-40B4-BE49-F238E27FC236}">
                    <a16:creationId xmlns:a16="http://schemas.microsoft.com/office/drawing/2014/main" id="{01386672-6B32-3728-3609-CBB0EA499861}"/>
                  </a:ext>
                </a:extLst>
              </p:cNvPr>
              <p:cNvSpPr/>
              <p:nvPr/>
            </p:nvSpPr>
            <p:spPr>
              <a:xfrm rot="10800000">
                <a:off x="3712085" y="6354892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58" name="Rectangle 107">
                <a:extLst>
                  <a:ext uri="{FF2B5EF4-FFF2-40B4-BE49-F238E27FC236}">
                    <a16:creationId xmlns:a16="http://schemas.microsoft.com/office/drawing/2014/main" id="{2242103B-A413-2AF0-C1CB-E5DB9153A1FA}"/>
                  </a:ext>
                </a:extLst>
              </p:cNvPr>
              <p:cNvSpPr/>
              <p:nvPr/>
            </p:nvSpPr>
            <p:spPr>
              <a:xfrm>
                <a:off x="3741750" y="6130005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31" name="그룹 326">
              <a:extLst>
                <a:ext uri="{FF2B5EF4-FFF2-40B4-BE49-F238E27FC236}">
                  <a16:creationId xmlns:a16="http://schemas.microsoft.com/office/drawing/2014/main" id="{72C292C2-5A12-9CAF-3B80-F7E2C98D5421}"/>
                </a:ext>
              </a:extLst>
            </p:cNvPr>
            <p:cNvGrpSpPr/>
            <p:nvPr/>
          </p:nvGrpSpPr>
          <p:grpSpPr>
            <a:xfrm>
              <a:off x="76015" y="6009007"/>
              <a:ext cx="724882" cy="456662"/>
              <a:chOff x="2681237" y="6125745"/>
              <a:chExt cx="724882" cy="456662"/>
            </a:xfrm>
            <a:solidFill>
              <a:schemeClr val="accent5"/>
            </a:solidFill>
          </p:grpSpPr>
          <p:sp>
            <p:nvSpPr>
              <p:cNvPr id="43" name="Rectangle 96">
                <a:extLst>
                  <a:ext uri="{FF2B5EF4-FFF2-40B4-BE49-F238E27FC236}">
                    <a16:creationId xmlns:a16="http://schemas.microsoft.com/office/drawing/2014/main" id="{8646BB9E-B83C-9948-3CB9-4AECD9F20EC6}"/>
                  </a:ext>
                </a:extLst>
              </p:cNvPr>
              <p:cNvSpPr/>
              <p:nvPr/>
            </p:nvSpPr>
            <p:spPr>
              <a:xfrm>
                <a:off x="2710902" y="6125746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44" name="Oval 94">
                <a:extLst>
                  <a:ext uri="{FF2B5EF4-FFF2-40B4-BE49-F238E27FC236}">
                    <a16:creationId xmlns:a16="http://schemas.microsoft.com/office/drawing/2014/main" id="{4F809719-422A-1211-11B4-F28951C20012}"/>
                  </a:ext>
                </a:extLst>
              </p:cNvPr>
              <p:cNvSpPr/>
              <p:nvPr/>
            </p:nvSpPr>
            <p:spPr>
              <a:xfrm>
                <a:off x="2681237" y="6352798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45" name="Oval 88">
                <a:extLst>
                  <a:ext uri="{FF2B5EF4-FFF2-40B4-BE49-F238E27FC236}">
                    <a16:creationId xmlns:a16="http://schemas.microsoft.com/office/drawing/2014/main" id="{A7FC6DBF-A863-AC54-314F-B98B30182EF1}"/>
                  </a:ext>
                </a:extLst>
              </p:cNvPr>
              <p:cNvSpPr/>
              <p:nvPr/>
            </p:nvSpPr>
            <p:spPr>
              <a:xfrm>
                <a:off x="2866829" y="6436782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46" name="Rectangle 91">
                <a:extLst>
                  <a:ext uri="{FF2B5EF4-FFF2-40B4-BE49-F238E27FC236}">
                    <a16:creationId xmlns:a16="http://schemas.microsoft.com/office/drawing/2014/main" id="{DE669A6F-CB7D-2DCB-E3CB-2813F910AEA9}"/>
                  </a:ext>
                </a:extLst>
              </p:cNvPr>
              <p:cNvSpPr/>
              <p:nvPr/>
            </p:nvSpPr>
            <p:spPr>
              <a:xfrm>
                <a:off x="2906383" y="6130912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47" name="Oval 83">
                <a:extLst>
                  <a:ext uri="{FF2B5EF4-FFF2-40B4-BE49-F238E27FC236}">
                    <a16:creationId xmlns:a16="http://schemas.microsoft.com/office/drawing/2014/main" id="{5195682D-E104-58FD-FD32-DFE854FEE00F}"/>
                  </a:ext>
                </a:extLst>
              </p:cNvPr>
              <p:cNvSpPr/>
              <p:nvPr/>
            </p:nvSpPr>
            <p:spPr>
              <a:xfrm>
                <a:off x="3042533" y="6424191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48" name="Rectangle 86">
                <a:extLst>
                  <a:ext uri="{FF2B5EF4-FFF2-40B4-BE49-F238E27FC236}">
                    <a16:creationId xmlns:a16="http://schemas.microsoft.com/office/drawing/2014/main" id="{6D96A79A-FEB2-930F-423A-E45C3937BCCA}"/>
                  </a:ext>
                </a:extLst>
              </p:cNvPr>
              <p:cNvSpPr/>
              <p:nvPr/>
            </p:nvSpPr>
            <p:spPr>
              <a:xfrm>
                <a:off x="3091976" y="6125746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49" name="Oval 78">
                <a:extLst>
                  <a:ext uri="{FF2B5EF4-FFF2-40B4-BE49-F238E27FC236}">
                    <a16:creationId xmlns:a16="http://schemas.microsoft.com/office/drawing/2014/main" id="{CC76652D-051D-F22F-E214-2E7066EC8D77}"/>
                  </a:ext>
                </a:extLst>
              </p:cNvPr>
              <p:cNvSpPr/>
              <p:nvPr/>
            </p:nvSpPr>
            <p:spPr>
              <a:xfrm>
                <a:off x="3228126" y="6295562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50" name="Rectangle 81">
                <a:extLst>
                  <a:ext uri="{FF2B5EF4-FFF2-40B4-BE49-F238E27FC236}">
                    <a16:creationId xmlns:a16="http://schemas.microsoft.com/office/drawing/2014/main" id="{33457A67-FC28-CC95-CE6B-5FCDB12A661A}"/>
                  </a:ext>
                </a:extLst>
              </p:cNvPr>
              <p:cNvSpPr/>
              <p:nvPr/>
            </p:nvSpPr>
            <p:spPr>
              <a:xfrm>
                <a:off x="3287457" y="6125745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grpSp>
          <p:nvGrpSpPr>
            <p:cNvPr id="32" name="그룹 335">
              <a:extLst>
                <a:ext uri="{FF2B5EF4-FFF2-40B4-BE49-F238E27FC236}">
                  <a16:creationId xmlns:a16="http://schemas.microsoft.com/office/drawing/2014/main" id="{349CFA9A-6F98-7361-5A27-830D653772DF}"/>
                </a:ext>
              </a:extLst>
            </p:cNvPr>
            <p:cNvGrpSpPr/>
            <p:nvPr/>
          </p:nvGrpSpPr>
          <p:grpSpPr>
            <a:xfrm>
              <a:off x="828272" y="5560865"/>
              <a:ext cx="973809" cy="561176"/>
              <a:chOff x="3433494" y="5677603"/>
              <a:chExt cx="973809" cy="561176"/>
            </a:xfrm>
            <a:solidFill>
              <a:schemeClr val="accent5"/>
            </a:solidFill>
          </p:grpSpPr>
          <p:sp>
            <p:nvSpPr>
              <p:cNvPr id="33" name="Oval 73">
                <a:extLst>
                  <a:ext uri="{FF2B5EF4-FFF2-40B4-BE49-F238E27FC236}">
                    <a16:creationId xmlns:a16="http://schemas.microsoft.com/office/drawing/2014/main" id="{5E06FE08-7BB1-EF8E-32F1-2F701EB29812}"/>
                  </a:ext>
                </a:extLst>
              </p:cNvPr>
              <p:cNvSpPr/>
              <p:nvPr/>
            </p:nvSpPr>
            <p:spPr>
              <a:xfrm>
                <a:off x="3433494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34" name="Rectangle 123">
                <a:extLst>
                  <a:ext uri="{FF2B5EF4-FFF2-40B4-BE49-F238E27FC236}">
                    <a16:creationId xmlns:a16="http://schemas.microsoft.com/office/drawing/2014/main" id="{BBB20326-FACA-6FD8-2971-D40B1F14C28C}"/>
                  </a:ext>
                </a:extLst>
              </p:cNvPr>
              <p:cNvSpPr/>
              <p:nvPr/>
            </p:nvSpPr>
            <p:spPr>
              <a:xfrm rot="10800000">
                <a:off x="4318306" y="5899322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35" name="Oval 121">
                <a:extLst>
                  <a:ext uri="{FF2B5EF4-FFF2-40B4-BE49-F238E27FC236}">
                    <a16:creationId xmlns:a16="http://schemas.microsoft.com/office/drawing/2014/main" id="{94BD36CE-24FC-27F6-8631-F95A51E08F0A}"/>
                  </a:ext>
                </a:extLst>
              </p:cNvPr>
              <p:cNvSpPr/>
              <p:nvPr/>
            </p:nvSpPr>
            <p:spPr>
              <a:xfrm rot="10800000">
                <a:off x="4288641" y="5788550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36" name="Oval 100">
                <a:extLst>
                  <a:ext uri="{FF2B5EF4-FFF2-40B4-BE49-F238E27FC236}">
                    <a16:creationId xmlns:a16="http://schemas.microsoft.com/office/drawing/2014/main" id="{7B455F22-4DEF-8E9D-D12E-D76D232C835C}"/>
                  </a:ext>
                </a:extLst>
              </p:cNvPr>
              <p:cNvSpPr/>
              <p:nvPr/>
            </p:nvSpPr>
            <p:spPr>
              <a:xfrm rot="10800000">
                <a:off x="3437497" y="6021231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37" name="Oval 115">
                <a:extLst>
                  <a:ext uri="{FF2B5EF4-FFF2-40B4-BE49-F238E27FC236}">
                    <a16:creationId xmlns:a16="http://schemas.microsoft.com/office/drawing/2014/main" id="{AEA4C612-FC64-D025-250B-F4C0FD220556}"/>
                  </a:ext>
                </a:extLst>
              </p:cNvPr>
              <p:cNvSpPr/>
              <p:nvPr/>
            </p:nvSpPr>
            <p:spPr>
              <a:xfrm rot="10800000">
                <a:off x="4083271" y="5684789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38" name="Rectangle 118">
                <a:extLst>
                  <a:ext uri="{FF2B5EF4-FFF2-40B4-BE49-F238E27FC236}">
                    <a16:creationId xmlns:a16="http://schemas.microsoft.com/office/drawing/2014/main" id="{028F26A1-07E3-5AD8-3B76-64457C3D5878}"/>
                  </a:ext>
                </a:extLst>
              </p:cNvPr>
              <p:cNvSpPr/>
              <p:nvPr/>
            </p:nvSpPr>
            <p:spPr>
              <a:xfrm rot="10800000">
                <a:off x="4122825" y="5794845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39" name="Oval 110">
                <a:extLst>
                  <a:ext uri="{FF2B5EF4-FFF2-40B4-BE49-F238E27FC236}">
                    <a16:creationId xmlns:a16="http://schemas.microsoft.com/office/drawing/2014/main" id="{295B1E2B-F88F-2C9F-2B94-A8F1B53C760A}"/>
                  </a:ext>
                </a:extLst>
              </p:cNvPr>
              <p:cNvSpPr/>
              <p:nvPr/>
            </p:nvSpPr>
            <p:spPr>
              <a:xfrm rot="10800000">
                <a:off x="3887789" y="5677603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40" name="Rectangle 113">
                <a:extLst>
                  <a:ext uri="{FF2B5EF4-FFF2-40B4-BE49-F238E27FC236}">
                    <a16:creationId xmlns:a16="http://schemas.microsoft.com/office/drawing/2014/main" id="{AA1B2589-4A3C-D060-768A-02CAD08E5B46}"/>
                  </a:ext>
                </a:extLst>
              </p:cNvPr>
              <p:cNvSpPr/>
              <p:nvPr/>
            </p:nvSpPr>
            <p:spPr>
              <a:xfrm rot="10800000">
                <a:off x="3937232" y="5817832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41" name="Oval 105">
                <a:extLst>
                  <a:ext uri="{FF2B5EF4-FFF2-40B4-BE49-F238E27FC236}">
                    <a16:creationId xmlns:a16="http://schemas.microsoft.com/office/drawing/2014/main" id="{7CB1A379-1B8B-2E8B-FD9F-D30D5CB27D82}"/>
                  </a:ext>
                </a:extLst>
              </p:cNvPr>
              <p:cNvSpPr/>
              <p:nvPr/>
            </p:nvSpPr>
            <p:spPr>
              <a:xfrm rot="10800000">
                <a:off x="3682420" y="5786455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42" name="Rectangle 108">
                <a:extLst>
                  <a:ext uri="{FF2B5EF4-FFF2-40B4-BE49-F238E27FC236}">
                    <a16:creationId xmlns:a16="http://schemas.microsoft.com/office/drawing/2014/main" id="{0058A3A9-6DCA-F08C-ECFB-3CE2260FB615}"/>
                  </a:ext>
                </a:extLst>
              </p:cNvPr>
              <p:cNvSpPr/>
              <p:nvPr/>
            </p:nvSpPr>
            <p:spPr>
              <a:xfrm rot="10800000">
                <a:off x="3741751" y="5953061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BE94B9-CC9C-96C0-D5BB-3EE4235B9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27" y="0"/>
            <a:ext cx="5156522" cy="6858000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77BB3C24-E9AB-4C33-4C6E-1AFEFD013AC5}"/>
              </a:ext>
            </a:extLst>
          </p:cNvPr>
          <p:cNvSpPr/>
          <p:nvPr/>
        </p:nvSpPr>
        <p:spPr>
          <a:xfrm>
            <a:off x="4097708" y="5768411"/>
            <a:ext cx="81185" cy="119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44440-C03F-199B-51B4-4B9D5573C9D4}"/>
              </a:ext>
            </a:extLst>
          </p:cNvPr>
          <p:cNvSpPr txBox="1"/>
          <p:nvPr/>
        </p:nvSpPr>
        <p:spPr>
          <a:xfrm>
            <a:off x="6277173" y="1162466"/>
            <a:ext cx="50768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🔹 Основні приміщення:</a:t>
            </a:r>
          </a:p>
          <a:p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1. Зона миття ліжок — 24.5 м²</a:t>
            </a:r>
          </a:p>
          <a:p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2. Санвузол з трапом — 6 м²</a:t>
            </a:r>
          </a:p>
          <a:p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3. Пральня — 31 м²</a:t>
            </a:r>
          </a:p>
          <a:p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4. Кімната зберігання текстилю — 31.5 м²</a:t>
            </a:r>
          </a:p>
          <a:p>
            <a:endParaRPr lang="uk-UA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uk-UA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🔹 Адміністративно-побутові:</a:t>
            </a:r>
          </a:p>
          <a:p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5. Роздягальня, 2 душові — 11.7 м²</a:t>
            </a:r>
          </a:p>
          <a:p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6. Санвузол</a:t>
            </a:r>
          </a:p>
          <a:p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7. Приміщення персоналу (кухня) — 10.9 м²</a:t>
            </a:r>
          </a:p>
          <a:p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8. Кабінет завідувача — 8.5 м²</a:t>
            </a:r>
          </a:p>
          <a:p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9. Тренінгова кімната — 15.4 м²</a:t>
            </a:r>
          </a:p>
          <a:p>
            <a:endParaRPr lang="uk-UA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uk-UA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🔹 Допоміжні:</a:t>
            </a:r>
          </a:p>
          <a:p>
            <a:r>
              <a:rPr lang="uk-UA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10. Місце паркування візків — (площа не вказана)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0F1593FC-954C-23AF-E29E-29374D2E3F7C}"/>
              </a:ext>
            </a:extLst>
          </p:cNvPr>
          <p:cNvSpPr txBox="1"/>
          <p:nvPr/>
        </p:nvSpPr>
        <p:spPr>
          <a:xfrm>
            <a:off x="2228850" y="2295525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FDFF206D-7151-0085-5EF5-340DC9340CD4}"/>
              </a:ext>
            </a:extLst>
          </p:cNvPr>
          <p:cNvSpPr txBox="1"/>
          <p:nvPr/>
        </p:nvSpPr>
        <p:spPr>
          <a:xfrm>
            <a:off x="1828800" y="3286125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2A44B598-CF1F-919A-C3D4-80EFE17C72B8}"/>
              </a:ext>
            </a:extLst>
          </p:cNvPr>
          <p:cNvSpPr txBox="1"/>
          <p:nvPr/>
        </p:nvSpPr>
        <p:spPr>
          <a:xfrm>
            <a:off x="2228850" y="4276725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2A6531FC-C3FF-DEDE-79F5-D9267FBDAFB6}"/>
              </a:ext>
            </a:extLst>
          </p:cNvPr>
          <p:cNvSpPr txBox="1"/>
          <p:nvPr/>
        </p:nvSpPr>
        <p:spPr>
          <a:xfrm>
            <a:off x="2228850" y="5219045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766195D2-19B5-13D3-5E4D-AA869E3A57D4}"/>
              </a:ext>
            </a:extLst>
          </p:cNvPr>
          <p:cNvSpPr txBox="1"/>
          <p:nvPr/>
        </p:nvSpPr>
        <p:spPr>
          <a:xfrm>
            <a:off x="3301749" y="2551390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F0BF89C0-82BA-D669-B0FB-A9424F081273}"/>
              </a:ext>
            </a:extLst>
          </p:cNvPr>
          <p:cNvSpPr txBox="1"/>
          <p:nvPr/>
        </p:nvSpPr>
        <p:spPr>
          <a:xfrm>
            <a:off x="3251173" y="3342799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E4F97805-0D15-1B62-D9EB-275C9CA64362}"/>
              </a:ext>
            </a:extLst>
          </p:cNvPr>
          <p:cNvSpPr txBox="1"/>
          <p:nvPr/>
        </p:nvSpPr>
        <p:spPr>
          <a:xfrm>
            <a:off x="3214334" y="4585885"/>
            <a:ext cx="768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5227D956-70E4-725B-D43F-3D1C8C1F38D2}"/>
              </a:ext>
            </a:extLst>
          </p:cNvPr>
          <p:cNvSpPr txBox="1"/>
          <p:nvPr/>
        </p:nvSpPr>
        <p:spPr>
          <a:xfrm>
            <a:off x="3598523" y="5245191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9A4CC90F-DDEF-2923-7AA0-CBA717FC4813}"/>
              </a:ext>
            </a:extLst>
          </p:cNvPr>
          <p:cNvSpPr txBox="1"/>
          <p:nvPr/>
        </p:nvSpPr>
        <p:spPr>
          <a:xfrm>
            <a:off x="3002644" y="6155799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D1C99D61-95DF-6983-AC57-2960688CCAC2}"/>
              </a:ext>
            </a:extLst>
          </p:cNvPr>
          <p:cNvSpPr txBox="1"/>
          <p:nvPr/>
        </p:nvSpPr>
        <p:spPr>
          <a:xfrm>
            <a:off x="6096000" y="352425"/>
            <a:ext cx="5486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Орієнтовний план СПК</a:t>
            </a:r>
          </a:p>
        </p:txBody>
      </p:sp>
      <p:cxnSp>
        <p:nvCxnSpPr>
          <p:cNvPr id="256" name="Пряма зі стрілкою 255">
            <a:extLst>
              <a:ext uri="{FF2B5EF4-FFF2-40B4-BE49-F238E27FC236}">
                <a16:creationId xmlns:a16="http://schemas.microsoft.com/office/drawing/2014/main" id="{DC66F806-9B17-BEA2-8FDE-ED07572C28A0}"/>
              </a:ext>
            </a:extLst>
          </p:cNvPr>
          <p:cNvCxnSpPr/>
          <p:nvPr/>
        </p:nvCxnSpPr>
        <p:spPr>
          <a:xfrm>
            <a:off x="3002644" y="1390650"/>
            <a:ext cx="0" cy="11607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0307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35C7A6-6345-9D88-167A-EA77ADBB9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0"/>
          <a:stretch>
            <a:fillRect/>
          </a:stretch>
        </p:blipFill>
        <p:spPr>
          <a:xfrm>
            <a:off x="481955" y="352425"/>
            <a:ext cx="2915975" cy="305827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FBD227-7B26-8567-897D-7391304FCE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29" y="352426"/>
            <a:ext cx="2292798" cy="30570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381106-120C-A78D-450E-BA4C62798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352425"/>
            <a:ext cx="3211051" cy="30570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CE559B-4A4C-6594-1409-A32D6DE614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774" y="3762854"/>
            <a:ext cx="2263553" cy="30180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47C089-2CCA-650B-C09D-9B082519C3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3" y="3755058"/>
            <a:ext cx="2287380" cy="30498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B7049C-C59A-3D08-A265-A7C4CBC40D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3" b="6440"/>
          <a:stretch>
            <a:fillRect/>
          </a:stretch>
        </p:blipFill>
        <p:spPr>
          <a:xfrm>
            <a:off x="6303399" y="3762854"/>
            <a:ext cx="5488552" cy="297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544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012D93-8060-8D11-3BA0-92CFA51992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2" b="5530"/>
          <a:stretch/>
        </p:blipFill>
        <p:spPr>
          <a:xfrm>
            <a:off x="2495600" y="260649"/>
            <a:ext cx="6768752" cy="616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976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C6902-3603-ACFD-B8C1-F084AA2E1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54F61F6-7CE0-D999-56E0-F05412C60AB0}"/>
              </a:ext>
            </a:extLst>
          </p:cNvPr>
          <p:cNvGrpSpPr/>
          <p:nvPr/>
        </p:nvGrpSpPr>
        <p:grpSpPr>
          <a:xfrm>
            <a:off x="5863220" y="1715003"/>
            <a:ext cx="1681578" cy="3958901"/>
            <a:chOff x="6653582" y="1877140"/>
            <a:chExt cx="1681578" cy="3958901"/>
          </a:xfrm>
        </p:grpSpPr>
        <p:sp>
          <p:nvSpPr>
            <p:cNvPr id="16" name="타원 2">
              <a:extLst>
                <a:ext uri="{FF2B5EF4-FFF2-40B4-BE49-F238E27FC236}">
                  <a16:creationId xmlns:a16="http://schemas.microsoft.com/office/drawing/2014/main" id="{E80265CC-6B4E-0A4E-E200-57E7FE337C94}"/>
                </a:ext>
              </a:extLst>
            </p:cNvPr>
            <p:cNvSpPr/>
            <p:nvPr/>
          </p:nvSpPr>
          <p:spPr>
            <a:xfrm>
              <a:off x="6672371" y="5116041"/>
              <a:ext cx="720000" cy="72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Candara Light" panose="020E0502030303020204" pitchFamily="34" charset="0"/>
              </a:endParaRPr>
            </a:p>
          </p:txBody>
        </p:sp>
        <p:sp>
          <p:nvSpPr>
            <p:cNvPr id="17" name="타원 29">
              <a:extLst>
                <a:ext uri="{FF2B5EF4-FFF2-40B4-BE49-F238E27FC236}">
                  <a16:creationId xmlns:a16="http://schemas.microsoft.com/office/drawing/2014/main" id="{897A4FA9-1A6F-D97D-3690-40476C9DDC19}"/>
                </a:ext>
              </a:extLst>
            </p:cNvPr>
            <p:cNvSpPr/>
            <p:nvPr/>
          </p:nvSpPr>
          <p:spPr>
            <a:xfrm>
              <a:off x="7615160" y="3554129"/>
              <a:ext cx="720000" cy="72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Candara Light" panose="020E0502030303020204" pitchFamily="34" charset="0"/>
              </a:endParaRPr>
            </a:p>
          </p:txBody>
        </p:sp>
        <p:sp>
          <p:nvSpPr>
            <p:cNvPr id="18" name="타원 30">
              <a:extLst>
                <a:ext uri="{FF2B5EF4-FFF2-40B4-BE49-F238E27FC236}">
                  <a16:creationId xmlns:a16="http://schemas.microsoft.com/office/drawing/2014/main" id="{7D6BBCB9-2EAC-1FDF-C533-1D8EBA4FFF60}"/>
                </a:ext>
              </a:extLst>
            </p:cNvPr>
            <p:cNvSpPr/>
            <p:nvPr/>
          </p:nvSpPr>
          <p:spPr>
            <a:xfrm>
              <a:off x="6653582" y="1877140"/>
              <a:ext cx="720000" cy="72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Candara Light" panose="020E0502030303020204" pitchFamily="34" charset="0"/>
              </a:endParaRPr>
            </a:p>
          </p:txBody>
        </p:sp>
      </p:grp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215ED904-CFC1-0ED1-3891-9FFD2E194B82}"/>
              </a:ext>
            </a:extLst>
          </p:cNvPr>
          <p:cNvSpPr txBox="1">
            <a:spLocks/>
          </p:cNvSpPr>
          <p:nvPr/>
        </p:nvSpPr>
        <p:spPr>
          <a:xfrm>
            <a:off x="201706" y="137090"/>
            <a:ext cx="11788588" cy="134747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uk-UA" sz="4267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Дозування мийних та дезінфекційних засобів</a:t>
            </a:r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3126D17A-B7B2-3599-8C8B-1FABEF68903C}"/>
              </a:ext>
            </a:extLst>
          </p:cNvPr>
          <p:cNvSpPr/>
          <p:nvPr/>
        </p:nvSpPr>
        <p:spPr>
          <a:xfrm>
            <a:off x="123135" y="6014379"/>
            <a:ext cx="7458635" cy="7716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uk-UA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uk-UA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Засоби використовуємо відповідно до інструкції виробника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3932D4-5E20-D2FA-85A4-5D85C82CE2B7}"/>
              </a:ext>
            </a:extLst>
          </p:cNvPr>
          <p:cNvSpPr txBox="1"/>
          <p:nvPr/>
        </p:nvSpPr>
        <p:spPr>
          <a:xfrm>
            <a:off x="304799" y="1268432"/>
            <a:ext cx="44436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Розхід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засобу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:</a:t>
            </a:r>
          </a:p>
          <a:p>
            <a:pPr lvl="0"/>
            <a:r>
              <a:rPr lang="ru-RU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Традиційне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прибирання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 - 100 мл/м²</a:t>
            </a:r>
          </a:p>
          <a:p>
            <a:pPr lvl="0"/>
            <a:r>
              <a:rPr lang="uk-UA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Професійне прибирання -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Calibri Light" panose="020F0302020204030204" pitchFamily="34" charset="0"/>
              </a:rPr>
              <a:t>15 мл/м²</a:t>
            </a:r>
          </a:p>
          <a:p>
            <a:pPr lvl="0" algn="ctr"/>
            <a:endParaRPr lang="ru-RU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  <a:p>
            <a:pPr lvl="0" algn="ctr"/>
            <a:endParaRPr lang="ru-RU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  <a:p>
            <a:pPr lvl="0" algn="ctr"/>
            <a:endParaRPr lang="ru-RU" dirty="0">
              <a:solidFill>
                <a:schemeClr val="accent6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B9B4C3E-7412-0ADE-D9F8-73B01A8F5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8" t="-958" r="-688" b="958"/>
          <a:stretch>
            <a:fillRect/>
          </a:stretch>
        </p:blipFill>
        <p:spPr>
          <a:xfrm>
            <a:off x="7697942" y="1323602"/>
            <a:ext cx="4111047" cy="4414725"/>
          </a:xfrm>
          <a:prstGeom prst="rect">
            <a:avLst/>
          </a:prstGeom>
        </p:spPr>
      </p:pic>
      <p:sp>
        <p:nvSpPr>
          <p:cNvPr id="31" name="Прямокутник 30">
            <a:extLst>
              <a:ext uri="{FF2B5EF4-FFF2-40B4-BE49-F238E27FC236}">
                <a16:creationId xmlns:a16="http://schemas.microsoft.com/office/drawing/2014/main" id="{2F64A4C8-72A4-4C58-0F5D-F26AD475E113}"/>
              </a:ext>
            </a:extLst>
          </p:cNvPr>
          <p:cNvSpPr/>
          <p:nvPr/>
        </p:nvSpPr>
        <p:spPr>
          <a:xfrm rot="20295515">
            <a:off x="9099956" y="4527514"/>
            <a:ext cx="565924" cy="45608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libri Light" panose="020F0302020204030204" pitchFamily="34" charset="0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C23E3B8-65D3-FCB7-BA7A-DC026015E91D}"/>
              </a:ext>
            </a:extLst>
          </p:cNvPr>
          <p:cNvSpPr/>
          <p:nvPr/>
        </p:nvSpPr>
        <p:spPr>
          <a:xfrm>
            <a:off x="3101099" y="1715003"/>
            <a:ext cx="4111047" cy="402332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92EE50-6431-05EC-4EB3-D059F4480EA3}"/>
              </a:ext>
            </a:extLst>
          </p:cNvPr>
          <p:cNvSpPr txBox="1">
            <a:spLocks/>
          </p:cNvSpPr>
          <p:nvPr/>
        </p:nvSpPr>
        <p:spPr>
          <a:xfrm>
            <a:off x="352334" y="2742259"/>
            <a:ext cx="5084448" cy="246221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2000" kern="0" dirty="0">
                <a:latin typeface="Calibri Light" panose="020F0302020204030204" pitchFamily="34" charset="0"/>
              </a:rPr>
              <a:t>CDC</a:t>
            </a:r>
            <a:r>
              <a:rPr lang="uk-UA" sz="2000" kern="0" dirty="0">
                <a:latin typeface="Calibri Light" panose="020F0302020204030204" pitchFamily="34" charset="0"/>
              </a:rPr>
              <a:t>: Системи автоматичного дозування - системи, що забезпечують комп'ютерне керування (автоматизацію) для приготування розчинів для очищення або дезінфекції. Ці системи замінюють необхідність ручного вимірювання кількості мийних, дезінфікуючих засобів та води.</a:t>
            </a:r>
          </a:p>
          <a:p>
            <a:pPr algn="just"/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347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3200" b="1" dirty="0">
                <a:ea typeface="Calibri" panose="020F0502020204030204" pitchFamily="34" charset="0"/>
              </a:rPr>
              <a:t>Стандартна </a:t>
            </a:r>
            <a:r>
              <a:rPr lang="ru-RU" sz="3200" b="1" dirty="0" err="1">
                <a:ea typeface="Calibri" panose="020F0502020204030204" pitchFamily="34" charset="0"/>
              </a:rPr>
              <a:t>операційна</a:t>
            </a:r>
            <a:r>
              <a:rPr lang="ru-RU" sz="3200" b="1" dirty="0">
                <a:ea typeface="Calibri" panose="020F0502020204030204" pitchFamily="34" charset="0"/>
              </a:rPr>
              <a:t> процедура</a:t>
            </a:r>
            <a:endParaRPr lang="uk-UA" sz="3200" b="1" dirty="0">
              <a:ea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633F90-F717-48CD-94E6-684C448F87A0}"/>
              </a:ext>
            </a:extLst>
          </p:cNvPr>
          <p:cNvGrpSpPr/>
          <p:nvPr/>
        </p:nvGrpSpPr>
        <p:grpSpPr>
          <a:xfrm>
            <a:off x="959179" y="1792551"/>
            <a:ext cx="2809516" cy="1763908"/>
            <a:chOff x="735225" y="1602517"/>
            <a:chExt cx="2714835" cy="2086758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15B9A9B5-8B6E-4D3B-9F25-8C02D1D4106C}"/>
                </a:ext>
              </a:extLst>
            </p:cNvPr>
            <p:cNvSpPr/>
            <p:nvPr/>
          </p:nvSpPr>
          <p:spPr>
            <a:xfrm>
              <a:off x="735225" y="1602517"/>
              <a:ext cx="2448272" cy="1322427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1E2484E0-7769-4189-955C-26AF77A27B6F}"/>
                </a:ext>
              </a:extLst>
            </p:cNvPr>
            <p:cNvSpPr/>
            <p:nvPr/>
          </p:nvSpPr>
          <p:spPr>
            <a:xfrm>
              <a:off x="1001788" y="2564904"/>
              <a:ext cx="2448272" cy="112437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 Placeholder 13">
              <a:extLst>
                <a:ext uri="{FF2B5EF4-FFF2-40B4-BE49-F238E27FC236}">
                  <a16:creationId xmlns:a16="http://schemas.microsoft.com/office/drawing/2014/main" id="{229E6FDD-CC11-4B77-A955-787655D17499}"/>
                </a:ext>
              </a:extLst>
            </p:cNvPr>
            <p:cNvSpPr txBox="1">
              <a:spLocks/>
            </p:cNvSpPr>
            <p:nvPr/>
          </p:nvSpPr>
          <p:spPr>
            <a:xfrm>
              <a:off x="1190748" y="2959508"/>
              <a:ext cx="1992749" cy="305326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uk-UA" altLang="ko-KR" b="1" dirty="0">
                  <a:latin typeface="Candara Light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СОП</a:t>
              </a:r>
              <a:endParaRPr lang="ko-KR" altLang="en-US" b="1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AC57BD-6482-46FA-8BF0-BC929EAABFC3}"/>
              </a:ext>
            </a:extLst>
          </p:cNvPr>
          <p:cNvGrpSpPr/>
          <p:nvPr/>
        </p:nvGrpSpPr>
        <p:grpSpPr>
          <a:xfrm>
            <a:off x="4687781" y="1792551"/>
            <a:ext cx="3336547" cy="1763908"/>
            <a:chOff x="735225" y="1602517"/>
            <a:chExt cx="3224105" cy="2086758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87984FC7-AEAF-488F-AD77-9FCF9B808EC0}"/>
                </a:ext>
              </a:extLst>
            </p:cNvPr>
            <p:cNvSpPr/>
            <p:nvPr/>
          </p:nvSpPr>
          <p:spPr>
            <a:xfrm>
              <a:off x="735225" y="1602517"/>
              <a:ext cx="2448272" cy="132242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ounded Rectangle 14">
              <a:extLst>
                <a:ext uri="{FF2B5EF4-FFF2-40B4-BE49-F238E27FC236}">
                  <a16:creationId xmlns:a16="http://schemas.microsoft.com/office/drawing/2014/main" id="{3EF1C1B6-7831-4C0A-B822-C6A6629B0391}"/>
                </a:ext>
              </a:extLst>
            </p:cNvPr>
            <p:cNvSpPr/>
            <p:nvPr/>
          </p:nvSpPr>
          <p:spPr>
            <a:xfrm>
              <a:off x="1001788" y="2564905"/>
              <a:ext cx="2957542" cy="112437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 Placeholder 13">
              <a:extLst>
                <a:ext uri="{FF2B5EF4-FFF2-40B4-BE49-F238E27FC236}">
                  <a16:creationId xmlns:a16="http://schemas.microsoft.com/office/drawing/2014/main" id="{39803C6F-4DC3-46CD-8C84-6DB7A96AE437}"/>
                </a:ext>
              </a:extLst>
            </p:cNvPr>
            <p:cNvSpPr txBox="1">
              <a:spLocks/>
            </p:cNvSpPr>
            <p:nvPr/>
          </p:nvSpPr>
          <p:spPr>
            <a:xfrm>
              <a:off x="1099612" y="2991181"/>
              <a:ext cx="2787588" cy="547306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uk-UA" sz="2000" dirty="0">
                  <a:latin typeface="Candara Light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Очищення обладнання/ поверхонь </a:t>
              </a:r>
              <a:endParaRPr lang="uk-UA" altLang="ko-KR" sz="2000" dirty="0">
                <a:latin typeface="Candara Light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350887-AD4B-4F65-95E4-B76EEEB8002D}"/>
              </a:ext>
            </a:extLst>
          </p:cNvPr>
          <p:cNvGrpSpPr/>
          <p:nvPr/>
        </p:nvGrpSpPr>
        <p:grpSpPr>
          <a:xfrm>
            <a:off x="8416382" y="1792551"/>
            <a:ext cx="3437199" cy="1763908"/>
            <a:chOff x="735225" y="1602517"/>
            <a:chExt cx="3321365" cy="2086758"/>
          </a:xfrm>
        </p:grpSpPr>
        <p:sp>
          <p:nvSpPr>
            <p:cNvPr id="22" name="Rounded Rectangle 22">
              <a:extLst>
                <a:ext uri="{FF2B5EF4-FFF2-40B4-BE49-F238E27FC236}">
                  <a16:creationId xmlns:a16="http://schemas.microsoft.com/office/drawing/2014/main" id="{0199644A-9837-4C3E-94ED-C3B884341DB6}"/>
                </a:ext>
              </a:extLst>
            </p:cNvPr>
            <p:cNvSpPr/>
            <p:nvPr/>
          </p:nvSpPr>
          <p:spPr>
            <a:xfrm>
              <a:off x="735225" y="1602517"/>
              <a:ext cx="2448272" cy="1322427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ounded Rectangle 23">
              <a:extLst>
                <a:ext uri="{FF2B5EF4-FFF2-40B4-BE49-F238E27FC236}">
                  <a16:creationId xmlns:a16="http://schemas.microsoft.com/office/drawing/2014/main" id="{5EEF1B96-4EA5-43BD-BB54-18DD75B3445B}"/>
                </a:ext>
              </a:extLst>
            </p:cNvPr>
            <p:cNvSpPr/>
            <p:nvPr/>
          </p:nvSpPr>
          <p:spPr>
            <a:xfrm>
              <a:off x="1001788" y="2564905"/>
              <a:ext cx="2957542" cy="112437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 Placeholder 13">
              <a:extLst>
                <a:ext uri="{FF2B5EF4-FFF2-40B4-BE49-F238E27FC236}">
                  <a16:creationId xmlns:a16="http://schemas.microsoft.com/office/drawing/2014/main" id="{96159D19-8B61-49FA-B649-020ADCCF1F7B}"/>
                </a:ext>
              </a:extLst>
            </p:cNvPr>
            <p:cNvSpPr txBox="1">
              <a:spLocks/>
            </p:cNvSpPr>
            <p:nvPr/>
          </p:nvSpPr>
          <p:spPr>
            <a:xfrm>
              <a:off x="1099048" y="3007704"/>
              <a:ext cx="2957542" cy="293458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uk-UA" sz="2000" dirty="0">
                  <a:latin typeface="Candara Light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Дезінфекція обладнання/ поверхонь </a:t>
              </a:r>
              <a:endParaRPr lang="uk-UA" altLang="ko-KR" sz="2000" dirty="0">
                <a:latin typeface="Candara Light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D27673-C184-40B7-B3A9-7C47F5F6905E}"/>
              </a:ext>
            </a:extLst>
          </p:cNvPr>
          <p:cNvGrpSpPr/>
          <p:nvPr/>
        </p:nvGrpSpPr>
        <p:grpSpPr>
          <a:xfrm>
            <a:off x="4687781" y="4381940"/>
            <a:ext cx="3336547" cy="1763908"/>
            <a:chOff x="735225" y="1602517"/>
            <a:chExt cx="3224105" cy="2086758"/>
          </a:xfrm>
        </p:grpSpPr>
        <p:sp>
          <p:nvSpPr>
            <p:cNvPr id="31" name="Rounded Rectangle 31">
              <a:extLst>
                <a:ext uri="{FF2B5EF4-FFF2-40B4-BE49-F238E27FC236}">
                  <a16:creationId xmlns:a16="http://schemas.microsoft.com/office/drawing/2014/main" id="{01BBC768-DF76-4670-A0F2-19A2E2379708}"/>
                </a:ext>
              </a:extLst>
            </p:cNvPr>
            <p:cNvSpPr/>
            <p:nvPr/>
          </p:nvSpPr>
          <p:spPr>
            <a:xfrm>
              <a:off x="735225" y="1602517"/>
              <a:ext cx="2448272" cy="132242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ounded Rectangle 32">
              <a:extLst>
                <a:ext uri="{FF2B5EF4-FFF2-40B4-BE49-F238E27FC236}">
                  <a16:creationId xmlns:a16="http://schemas.microsoft.com/office/drawing/2014/main" id="{9B4B4BAD-A801-4A67-BAE5-944BE9929BE8}"/>
                </a:ext>
              </a:extLst>
            </p:cNvPr>
            <p:cNvSpPr/>
            <p:nvPr/>
          </p:nvSpPr>
          <p:spPr>
            <a:xfrm>
              <a:off x="1001788" y="2564905"/>
              <a:ext cx="2957542" cy="112437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 Placeholder 13">
              <a:extLst>
                <a:ext uri="{FF2B5EF4-FFF2-40B4-BE49-F238E27FC236}">
                  <a16:creationId xmlns:a16="http://schemas.microsoft.com/office/drawing/2014/main" id="{75B661C7-A217-48FB-AE9C-BAED7456DF61}"/>
                </a:ext>
              </a:extLst>
            </p:cNvPr>
            <p:cNvSpPr txBox="1">
              <a:spLocks/>
            </p:cNvSpPr>
            <p:nvPr/>
          </p:nvSpPr>
          <p:spPr>
            <a:xfrm>
              <a:off x="1173972" y="2891621"/>
              <a:ext cx="2785358" cy="569899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uk-UA" sz="2000" dirty="0">
                  <a:latin typeface="Candara Light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Поточне/ заключне /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uk-UA" sz="2000" dirty="0">
                  <a:latin typeface="Candara Light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генеральне  прибирання</a:t>
              </a:r>
              <a:endParaRPr lang="uk-UA" altLang="ko-KR" sz="2000" dirty="0">
                <a:latin typeface="Candara Light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8C002F-9597-49BD-B3F1-C5506ECAED28}"/>
              </a:ext>
            </a:extLst>
          </p:cNvPr>
          <p:cNvGrpSpPr/>
          <p:nvPr/>
        </p:nvGrpSpPr>
        <p:grpSpPr>
          <a:xfrm>
            <a:off x="8385267" y="4353388"/>
            <a:ext cx="3336547" cy="1828083"/>
            <a:chOff x="735225" y="1602517"/>
            <a:chExt cx="2714835" cy="2086758"/>
          </a:xfrm>
        </p:grpSpPr>
        <p:sp>
          <p:nvSpPr>
            <p:cNvPr id="40" name="Rounded Rectangle 40">
              <a:extLst>
                <a:ext uri="{FF2B5EF4-FFF2-40B4-BE49-F238E27FC236}">
                  <a16:creationId xmlns:a16="http://schemas.microsoft.com/office/drawing/2014/main" id="{392E52FF-2522-4637-88AB-4219802D13CB}"/>
                </a:ext>
              </a:extLst>
            </p:cNvPr>
            <p:cNvSpPr/>
            <p:nvPr/>
          </p:nvSpPr>
          <p:spPr>
            <a:xfrm>
              <a:off x="735225" y="1602517"/>
              <a:ext cx="2448272" cy="132242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Rounded Rectangle 41">
              <a:extLst>
                <a:ext uri="{FF2B5EF4-FFF2-40B4-BE49-F238E27FC236}">
                  <a16:creationId xmlns:a16="http://schemas.microsoft.com/office/drawing/2014/main" id="{AF2FCCEB-3988-4E6A-A59C-F7F30F5D08E4}"/>
                </a:ext>
              </a:extLst>
            </p:cNvPr>
            <p:cNvSpPr/>
            <p:nvPr/>
          </p:nvSpPr>
          <p:spPr>
            <a:xfrm>
              <a:off x="1001788" y="2564904"/>
              <a:ext cx="2448272" cy="112437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 Placeholder 13">
              <a:extLst>
                <a:ext uri="{FF2B5EF4-FFF2-40B4-BE49-F238E27FC236}">
                  <a16:creationId xmlns:a16="http://schemas.microsoft.com/office/drawing/2014/main" id="{67AF4BEA-DA64-496A-B0EF-5F85BA0FC53B}"/>
                </a:ext>
              </a:extLst>
            </p:cNvPr>
            <p:cNvSpPr txBox="1">
              <a:spLocks/>
            </p:cNvSpPr>
            <p:nvPr/>
          </p:nvSpPr>
          <p:spPr>
            <a:xfrm>
              <a:off x="1066896" y="2878959"/>
              <a:ext cx="2142429" cy="39799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uk-UA" sz="2000" dirty="0">
                  <a:latin typeface="Candara Light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Догляд за інвентарем</a:t>
              </a:r>
              <a:endParaRPr lang="ko-KR" altLang="en-US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8" name="Right Arrow 48">
            <a:extLst>
              <a:ext uri="{FF2B5EF4-FFF2-40B4-BE49-F238E27FC236}">
                <a16:creationId xmlns:a16="http://schemas.microsoft.com/office/drawing/2014/main" id="{A77EE22B-2C0D-4C16-B347-9759748DD275}"/>
              </a:ext>
            </a:extLst>
          </p:cNvPr>
          <p:cNvSpPr/>
          <p:nvPr/>
        </p:nvSpPr>
        <p:spPr>
          <a:xfrm>
            <a:off x="3813139" y="2049174"/>
            <a:ext cx="554339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Candara Light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ight Arrow 49">
            <a:extLst>
              <a:ext uri="{FF2B5EF4-FFF2-40B4-BE49-F238E27FC236}">
                <a16:creationId xmlns:a16="http://schemas.microsoft.com/office/drawing/2014/main" id="{5EDCD200-53E2-42AA-97BF-3392D568F907}"/>
              </a:ext>
            </a:extLst>
          </p:cNvPr>
          <p:cNvSpPr/>
          <p:nvPr/>
        </p:nvSpPr>
        <p:spPr>
          <a:xfrm>
            <a:off x="7541741" y="2049174"/>
            <a:ext cx="554339" cy="4846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Candara Light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ight Arrow 50">
            <a:extLst>
              <a:ext uri="{FF2B5EF4-FFF2-40B4-BE49-F238E27FC236}">
                <a16:creationId xmlns:a16="http://schemas.microsoft.com/office/drawing/2014/main" id="{D5AEEEAC-FC2F-4487-BB3C-293EA469B651}"/>
              </a:ext>
            </a:extLst>
          </p:cNvPr>
          <p:cNvSpPr/>
          <p:nvPr/>
        </p:nvSpPr>
        <p:spPr>
          <a:xfrm>
            <a:off x="7582377" y="4754093"/>
            <a:ext cx="554339" cy="48463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Candara Light" panose="020E0502030303020204" pitchFamily="34" charset="0"/>
              <a:cs typeface="Calibri" panose="020F0502020204030204" pitchFamily="34" charset="0"/>
            </a:endParaRPr>
          </a:p>
        </p:txBody>
      </p:sp>
      <p:grpSp>
        <p:nvGrpSpPr>
          <p:cNvPr id="51" name="그룹 1">
            <a:extLst>
              <a:ext uri="{FF2B5EF4-FFF2-40B4-BE49-F238E27FC236}">
                <a16:creationId xmlns:a16="http://schemas.microsoft.com/office/drawing/2014/main" id="{78D59FE3-0A9E-4003-97A6-860859368718}"/>
              </a:ext>
            </a:extLst>
          </p:cNvPr>
          <p:cNvGrpSpPr/>
          <p:nvPr/>
        </p:nvGrpSpPr>
        <p:grpSpPr>
          <a:xfrm>
            <a:off x="2313669" y="3723873"/>
            <a:ext cx="1796191" cy="1514852"/>
            <a:chOff x="1702917" y="3798095"/>
            <a:chExt cx="1640916" cy="1385075"/>
          </a:xfrm>
        </p:grpSpPr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EDF3819B-5E24-46FC-9184-15F1646C31C7}"/>
                </a:ext>
              </a:extLst>
            </p:cNvPr>
            <p:cNvSpPr/>
            <p:nvPr/>
          </p:nvSpPr>
          <p:spPr>
            <a:xfrm>
              <a:off x="1702917" y="4698538"/>
              <a:ext cx="1640916" cy="484632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BB0CCDC-981E-40AF-A6C6-145F362E0A9D}"/>
                </a:ext>
              </a:extLst>
            </p:cNvPr>
            <p:cNvSpPr/>
            <p:nvPr/>
          </p:nvSpPr>
          <p:spPr>
            <a:xfrm>
              <a:off x="1702917" y="3798095"/>
              <a:ext cx="253714" cy="11427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725F8A71-F3BE-411A-9865-A700333018FB}"/>
              </a:ext>
            </a:extLst>
          </p:cNvPr>
          <p:cNvSpPr/>
          <p:nvPr/>
        </p:nvSpPr>
        <p:spPr>
          <a:xfrm>
            <a:off x="3547228" y="3717320"/>
            <a:ext cx="5097546" cy="4752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Candara Light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2C54E1F9-D5C4-4DC6-B77B-657CAAF57465}"/>
              </a:ext>
            </a:extLst>
          </p:cNvPr>
          <p:cNvSpPr txBox="1">
            <a:spLocks/>
          </p:cNvSpPr>
          <p:nvPr/>
        </p:nvSpPr>
        <p:spPr>
          <a:xfrm>
            <a:off x="4389526" y="3820447"/>
            <a:ext cx="3412950" cy="26894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uk-UA" sz="2000" b="1" dirty="0">
                <a:latin typeface="Candara Light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Рекомендовано</a:t>
            </a:r>
          </a:p>
        </p:txBody>
      </p:sp>
    </p:spTree>
    <p:extLst>
      <p:ext uri="{BB962C8B-B14F-4D97-AF65-F5344CB8AC3E}">
        <p14:creationId xmlns:p14="http://schemas.microsoft.com/office/powerpoint/2010/main" val="11934031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7DBC9-64BF-B537-0325-A05D43322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90AAA3-6D68-EC7A-DB1E-82BBA457A06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uk-UA" sz="3200" b="1" dirty="0">
                <a:solidFill>
                  <a:schemeClr val="tx1"/>
                </a:solidFill>
                <a:latin typeface="Candara Light" panose="020E0502030303020204" pitchFamily="34" charset="0"/>
              </a:rPr>
              <a:t>Набір для моніторингу якості прибирання</a:t>
            </a:r>
          </a:p>
        </p:txBody>
      </p:sp>
      <p:graphicFrame>
        <p:nvGraphicFramePr>
          <p:cNvPr id="32" name="Схема 31">
            <a:extLst>
              <a:ext uri="{FF2B5EF4-FFF2-40B4-BE49-F238E27FC236}">
                <a16:creationId xmlns:a16="http://schemas.microsoft.com/office/drawing/2014/main" id="{87D630B8-231A-0845-26E4-4357B14EBD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4028003"/>
              </p:ext>
            </p:extLst>
          </p:nvPr>
        </p:nvGraphicFramePr>
        <p:xfrm>
          <a:off x="2788951" y="1377107"/>
          <a:ext cx="8967584" cy="51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068A53-C735-CE2E-1E7D-8C322CB103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7" y="2599221"/>
            <a:ext cx="5071872" cy="2554224"/>
          </a:xfrm>
          <a:prstGeom prst="rect">
            <a:avLst/>
          </a:prstGeom>
        </p:spPr>
      </p:pic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039AC12E-150B-0E63-BA6A-65ACD9CCD261}"/>
              </a:ext>
            </a:extLst>
          </p:cNvPr>
          <p:cNvSpPr/>
          <p:nvPr/>
        </p:nvSpPr>
        <p:spPr>
          <a:xfrm rot="21147414">
            <a:off x="2788951" y="3510241"/>
            <a:ext cx="576064" cy="3840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ndara Light" panose="020E0502030303020204" pitchFamily="34" charset="0"/>
            </a:endParaRPr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481D3C6E-6C9B-DE85-4C79-213D4E81915F}"/>
              </a:ext>
            </a:extLst>
          </p:cNvPr>
          <p:cNvSpPr/>
          <p:nvPr/>
        </p:nvSpPr>
        <p:spPr>
          <a:xfrm rot="20809947">
            <a:off x="1193981" y="3753816"/>
            <a:ext cx="1004607" cy="245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1850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A7FE26-044F-45B9-B667-C4E6C5FC4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r="1"/>
          <a:stretch/>
        </p:blipFill>
        <p:spPr>
          <a:xfrm>
            <a:off x="-31359" y="0"/>
            <a:ext cx="6525344" cy="6858000"/>
          </a:xfrm>
          <a:prstGeom prst="rect">
            <a:avLst/>
          </a:prstGeom>
        </p:spPr>
      </p:pic>
      <p:sp>
        <p:nvSpPr>
          <p:cNvPr id="2" name="Текст 2">
            <a:extLst>
              <a:ext uri="{FF2B5EF4-FFF2-40B4-BE49-F238E27FC236}">
                <a16:creationId xmlns:a16="http://schemas.microsoft.com/office/drawing/2014/main" id="{FFCC06CA-41BE-55C8-7AB8-1D45AB661B33}"/>
              </a:ext>
            </a:extLst>
          </p:cNvPr>
          <p:cNvSpPr txBox="1">
            <a:spLocks/>
          </p:cNvSpPr>
          <p:nvPr/>
        </p:nvSpPr>
        <p:spPr>
          <a:xfrm>
            <a:off x="7090710" y="831196"/>
            <a:ext cx="4679951" cy="5719763"/>
          </a:xfrm>
          <a:prstGeom prst="rect">
            <a:avLst/>
          </a:prstGeom>
        </p:spPr>
        <p:txBody>
          <a:bodyPr>
            <a:norm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4"/>
            <a:r>
              <a:rPr lang="uk-UA" sz="2000" b="1" dirty="0">
                <a:latin typeface="Calibri Light" panose="020F0302020204030204" pitchFamily="34" charset="0"/>
              </a:rPr>
              <a:t>Ефективність прибирання</a:t>
            </a:r>
            <a:r>
              <a:rPr lang="en-US" sz="2000" b="1" dirty="0">
                <a:latin typeface="Calibri Light" panose="020F0302020204030204" pitchFamily="34" charset="0"/>
              </a:rPr>
              <a:t> </a:t>
            </a:r>
            <a:r>
              <a:rPr lang="uk-UA" sz="2000" b="1" dirty="0">
                <a:latin typeface="Calibri Light" panose="020F0302020204030204" pitchFamily="34" charset="0"/>
              </a:rPr>
              <a:t>та дезінфекції приміщень: </a:t>
            </a:r>
          </a:p>
          <a:p>
            <a:pPr marL="90484"/>
            <a:endParaRPr lang="uk-UA" sz="2000" b="1" dirty="0">
              <a:latin typeface="Calibri Light" panose="020F0302020204030204" pitchFamily="34" charset="0"/>
            </a:endParaRPr>
          </a:p>
          <a:p>
            <a:pPr marL="342891" indent="-252407"/>
            <a:r>
              <a:rPr lang="uk-UA" sz="2000" dirty="0">
                <a:latin typeface="Calibri Light" panose="020F0302020204030204" pitchFamily="34" charset="0"/>
              </a:rPr>
              <a:t>високий рівень гігієни і активна боротьба з ІПНМД;</a:t>
            </a:r>
          </a:p>
          <a:p>
            <a:pPr marL="342891" indent="-252407"/>
            <a:r>
              <a:rPr lang="uk-UA" sz="2000" dirty="0">
                <a:latin typeface="Calibri Light" panose="020F0302020204030204" pitchFamily="34" charset="0"/>
              </a:rPr>
              <a:t>безпека медичного персоналу та пацієнтів;</a:t>
            </a:r>
          </a:p>
          <a:p>
            <a:pPr marL="342891" indent="-252407"/>
            <a:r>
              <a:rPr lang="uk-UA" sz="2000" dirty="0">
                <a:latin typeface="Calibri Light" panose="020F0302020204030204" pitchFamily="34" charset="0"/>
              </a:rPr>
              <a:t>економія мийних і дезінфікуючих засобів;</a:t>
            </a:r>
          </a:p>
          <a:p>
            <a:pPr marL="342891" indent="-252407"/>
            <a:r>
              <a:rPr lang="uk-UA" sz="2000" dirty="0">
                <a:latin typeface="Calibri Light" panose="020F0302020204030204" pitchFamily="34" charset="0"/>
              </a:rPr>
              <a:t>економія часу і трудовитрат персоналу (ергономічність);</a:t>
            </a:r>
          </a:p>
          <a:p>
            <a:pPr marL="342891" indent="-252407"/>
            <a:r>
              <a:rPr lang="uk-UA" sz="2000" dirty="0">
                <a:latin typeface="Calibri Light" panose="020F0302020204030204" pitchFamily="34" charset="0"/>
              </a:rPr>
              <a:t>підвищення якості і швидкості прибирання.</a:t>
            </a:r>
          </a:p>
        </p:txBody>
      </p:sp>
    </p:spTree>
    <p:extLst>
      <p:ext uri="{BB962C8B-B14F-4D97-AF65-F5344CB8AC3E}">
        <p14:creationId xmlns:p14="http://schemas.microsoft.com/office/powerpoint/2010/main" val="22623418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4A78A-3487-E1FC-213E-0D7B382FF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189EABE-5092-93A9-AA00-F498DE335477}"/>
              </a:ext>
            </a:extLst>
          </p:cNvPr>
          <p:cNvSpPr/>
          <p:nvPr/>
        </p:nvSpPr>
        <p:spPr>
          <a:xfrm rot="60000">
            <a:off x="10979" y="4311383"/>
            <a:ext cx="12250881" cy="1932806"/>
          </a:xfrm>
          <a:custGeom>
            <a:avLst/>
            <a:gdLst>
              <a:gd name="connsiteX0" fmla="*/ 6684855 w 12250881"/>
              <a:gd name="connsiteY0" fmla="*/ 4153 h 1932806"/>
              <a:gd name="connsiteX1" fmla="*/ 12250881 w 12250881"/>
              <a:gd name="connsiteY1" fmla="*/ 813292 h 1932806"/>
              <a:gd name="connsiteX2" fmla="*/ 145698 w 12250881"/>
              <a:gd name="connsiteY2" fmla="*/ 1866080 h 1932806"/>
              <a:gd name="connsiteX3" fmla="*/ 4956 w 12250881"/>
              <a:gd name="connsiteY3" fmla="*/ 1932806 h 1932806"/>
              <a:gd name="connsiteX4" fmla="*/ 0 w 12250881"/>
              <a:gd name="connsiteY4" fmla="*/ 1648899 h 1932806"/>
              <a:gd name="connsiteX5" fmla="*/ 53621 w 12250881"/>
              <a:gd name="connsiteY5" fmla="*/ 1623443 h 1932806"/>
              <a:gd name="connsiteX6" fmla="*/ 5856372 w 12250881"/>
              <a:gd name="connsiteY6" fmla="*/ 61303 h 1932806"/>
              <a:gd name="connsiteX7" fmla="*/ 6684855 w 12250881"/>
              <a:gd name="connsiteY7" fmla="*/ 4153 h 193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50881" h="1932806">
                <a:moveTo>
                  <a:pt x="6684855" y="4153"/>
                </a:moveTo>
                <a:cubicBezTo>
                  <a:pt x="8689764" y="-49420"/>
                  <a:pt x="11115635" y="426044"/>
                  <a:pt x="12250881" y="813292"/>
                </a:cubicBezTo>
                <a:cubicBezTo>
                  <a:pt x="8191789" y="-341690"/>
                  <a:pt x="3979754" y="101896"/>
                  <a:pt x="145698" y="1866080"/>
                </a:cubicBezTo>
                <a:lnTo>
                  <a:pt x="4956" y="1932806"/>
                </a:lnTo>
                <a:lnTo>
                  <a:pt x="0" y="1648899"/>
                </a:lnTo>
                <a:lnTo>
                  <a:pt x="53621" y="1623443"/>
                </a:lnTo>
                <a:cubicBezTo>
                  <a:pt x="1848851" y="801852"/>
                  <a:pt x="3850628" y="250487"/>
                  <a:pt x="5856372" y="61303"/>
                </a:cubicBezTo>
                <a:cubicBezTo>
                  <a:pt x="6120615" y="30257"/>
                  <a:pt x="6398439" y="11807"/>
                  <a:pt x="6684855" y="415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 Light" panose="020E0502030303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0CD5E47-DF7A-97BB-BA87-9566E25202A1}"/>
              </a:ext>
            </a:extLst>
          </p:cNvPr>
          <p:cNvSpPr/>
          <p:nvPr/>
        </p:nvSpPr>
        <p:spPr>
          <a:xfrm>
            <a:off x="0" y="4601423"/>
            <a:ext cx="12192000" cy="2256577"/>
          </a:xfrm>
          <a:custGeom>
            <a:avLst/>
            <a:gdLst>
              <a:gd name="connsiteX0" fmla="*/ 7971277 w 12294504"/>
              <a:gd name="connsiteY0" fmla="*/ 36 h 2256577"/>
              <a:gd name="connsiteX1" fmla="*/ 12017617 w 12294504"/>
              <a:gd name="connsiteY1" fmla="*/ 537122 h 2256577"/>
              <a:gd name="connsiteX2" fmla="*/ 12294504 w 12294504"/>
              <a:gd name="connsiteY2" fmla="*/ 617617 h 2256577"/>
              <a:gd name="connsiteX3" fmla="*/ 12294504 w 12294504"/>
              <a:gd name="connsiteY3" fmla="*/ 2256577 h 2256577"/>
              <a:gd name="connsiteX4" fmla="*/ 0 w 12294504"/>
              <a:gd name="connsiteY4" fmla="*/ 2256577 h 2256577"/>
              <a:gd name="connsiteX5" fmla="*/ 128960 w 12294504"/>
              <a:gd name="connsiteY5" fmla="*/ 2175315 h 2256577"/>
              <a:gd name="connsiteX6" fmla="*/ 6572316 w 12294504"/>
              <a:gd name="connsiteY6" fmla="*/ 66838 h 2256577"/>
              <a:gd name="connsiteX7" fmla="*/ 7971277 w 12294504"/>
              <a:gd name="connsiteY7" fmla="*/ 36 h 225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94504" h="2256577">
                <a:moveTo>
                  <a:pt x="7971277" y="36"/>
                </a:moveTo>
                <a:cubicBezTo>
                  <a:pt x="9360944" y="-3013"/>
                  <a:pt x="10719477" y="182904"/>
                  <a:pt x="12017617" y="537122"/>
                </a:cubicBezTo>
                <a:lnTo>
                  <a:pt x="12294504" y="617617"/>
                </a:lnTo>
                <a:lnTo>
                  <a:pt x="12294504" y="2256577"/>
                </a:lnTo>
                <a:lnTo>
                  <a:pt x="0" y="2256577"/>
                </a:lnTo>
                <a:lnTo>
                  <a:pt x="128960" y="2175315"/>
                </a:lnTo>
                <a:cubicBezTo>
                  <a:pt x="2040772" y="1028220"/>
                  <a:pt x="4227026" y="285705"/>
                  <a:pt x="6572316" y="66838"/>
                </a:cubicBezTo>
                <a:cubicBezTo>
                  <a:pt x="7041374" y="23065"/>
                  <a:pt x="7508055" y="1053"/>
                  <a:pt x="7971277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 Light" panose="020E05020303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F46C56-2372-3365-DC25-254D662AC7CC}"/>
              </a:ext>
            </a:extLst>
          </p:cNvPr>
          <p:cNvSpPr/>
          <p:nvPr/>
        </p:nvSpPr>
        <p:spPr>
          <a:xfrm>
            <a:off x="5794861" y="1221260"/>
            <a:ext cx="72631" cy="2103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latin typeface="Candara Light" panose="020E0502030303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A7F8A6F-96D6-6830-B258-E1C45566552B}"/>
              </a:ext>
            </a:extLst>
          </p:cNvPr>
          <p:cNvSpPr/>
          <p:nvPr/>
        </p:nvSpPr>
        <p:spPr>
          <a:xfrm>
            <a:off x="5693326" y="968531"/>
            <a:ext cx="266798" cy="266798"/>
          </a:xfrm>
          <a:prstGeom prst="ellipse">
            <a:avLst/>
          </a:prstGeom>
          <a:solidFill>
            <a:schemeClr val="accent4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latin typeface="Candara Light" panose="020E0502030303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65782B-7C75-1F6F-6C9A-4122BE301389}"/>
              </a:ext>
            </a:extLst>
          </p:cNvPr>
          <p:cNvSpPr/>
          <p:nvPr/>
        </p:nvSpPr>
        <p:spPr>
          <a:xfrm>
            <a:off x="5693326" y="2145140"/>
            <a:ext cx="266798" cy="266798"/>
          </a:xfrm>
          <a:prstGeom prst="ellipse">
            <a:avLst/>
          </a:prstGeom>
          <a:solidFill>
            <a:schemeClr val="accent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latin typeface="Candara Light" panose="020E0502030303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42C112-D9F3-B50D-6B6F-759DAC5A197B}"/>
              </a:ext>
            </a:extLst>
          </p:cNvPr>
          <p:cNvSpPr/>
          <p:nvPr/>
        </p:nvSpPr>
        <p:spPr>
          <a:xfrm>
            <a:off x="5693326" y="3303420"/>
            <a:ext cx="266798" cy="266798"/>
          </a:xfrm>
          <a:prstGeom prst="ellipse">
            <a:avLst/>
          </a:prstGeom>
          <a:solidFill>
            <a:schemeClr val="accent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latin typeface="Candara Light" panose="020E0502030303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73E7ED-36CB-0A92-C35B-31F5A1A779CE}"/>
              </a:ext>
            </a:extLst>
          </p:cNvPr>
          <p:cNvSpPr/>
          <p:nvPr/>
        </p:nvSpPr>
        <p:spPr>
          <a:xfrm>
            <a:off x="257175" y="4649023"/>
            <a:ext cx="11934824" cy="2208977"/>
          </a:xfrm>
          <a:custGeom>
            <a:avLst/>
            <a:gdLst>
              <a:gd name="connsiteX0" fmla="*/ 7971277 w 12294504"/>
              <a:gd name="connsiteY0" fmla="*/ 36 h 2256577"/>
              <a:gd name="connsiteX1" fmla="*/ 12017617 w 12294504"/>
              <a:gd name="connsiteY1" fmla="*/ 537122 h 2256577"/>
              <a:gd name="connsiteX2" fmla="*/ 12294504 w 12294504"/>
              <a:gd name="connsiteY2" fmla="*/ 617617 h 2256577"/>
              <a:gd name="connsiteX3" fmla="*/ 12294504 w 12294504"/>
              <a:gd name="connsiteY3" fmla="*/ 2256577 h 2256577"/>
              <a:gd name="connsiteX4" fmla="*/ 0 w 12294504"/>
              <a:gd name="connsiteY4" fmla="*/ 2256577 h 2256577"/>
              <a:gd name="connsiteX5" fmla="*/ 128960 w 12294504"/>
              <a:gd name="connsiteY5" fmla="*/ 2175315 h 2256577"/>
              <a:gd name="connsiteX6" fmla="*/ 6572316 w 12294504"/>
              <a:gd name="connsiteY6" fmla="*/ 66838 h 2256577"/>
              <a:gd name="connsiteX7" fmla="*/ 7971277 w 12294504"/>
              <a:gd name="connsiteY7" fmla="*/ 36 h 225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94504" h="2256577">
                <a:moveTo>
                  <a:pt x="7971277" y="36"/>
                </a:moveTo>
                <a:cubicBezTo>
                  <a:pt x="9360944" y="-3013"/>
                  <a:pt x="10719477" y="182904"/>
                  <a:pt x="12017617" y="537122"/>
                </a:cubicBezTo>
                <a:lnTo>
                  <a:pt x="12294504" y="617617"/>
                </a:lnTo>
                <a:lnTo>
                  <a:pt x="12294504" y="2256577"/>
                </a:lnTo>
                <a:lnTo>
                  <a:pt x="0" y="2256577"/>
                </a:lnTo>
                <a:lnTo>
                  <a:pt x="128960" y="2175315"/>
                </a:lnTo>
                <a:cubicBezTo>
                  <a:pt x="2040772" y="1028220"/>
                  <a:pt x="4227026" y="285705"/>
                  <a:pt x="6572316" y="66838"/>
                </a:cubicBezTo>
                <a:cubicBezTo>
                  <a:pt x="7041374" y="23065"/>
                  <a:pt x="7508055" y="1053"/>
                  <a:pt x="7971277" y="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 Light" panose="020E0502030303020204" pitchFamily="34" charset="0"/>
            </a:endParaRPr>
          </a:p>
        </p:txBody>
      </p:sp>
      <p:graphicFrame>
        <p:nvGraphicFramePr>
          <p:cNvPr id="28" name="Схема 27">
            <a:extLst>
              <a:ext uri="{FF2B5EF4-FFF2-40B4-BE49-F238E27FC236}">
                <a16:creationId xmlns:a16="http://schemas.microsoft.com/office/drawing/2014/main" id="{81B201AA-8C97-C9A9-9019-6B1B29A179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1280037"/>
              </p:ext>
            </p:extLst>
          </p:nvPr>
        </p:nvGraphicFramePr>
        <p:xfrm>
          <a:off x="6096000" y="298580"/>
          <a:ext cx="5548605" cy="3974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F822D54-9D9B-D8CA-7C0C-5714FC77FD5F}"/>
              </a:ext>
            </a:extLst>
          </p:cNvPr>
          <p:cNvSpPr txBox="1"/>
          <p:nvPr/>
        </p:nvSpPr>
        <p:spPr>
          <a:xfrm>
            <a:off x="5663684" y="5277786"/>
            <a:ext cx="59809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Calibri Light" panose="020F0302020204030204" pitchFamily="34" charset="0"/>
              </a:rPr>
              <a:t>Ефективність прибирання</a:t>
            </a:r>
            <a:r>
              <a:rPr lang="en-US" sz="3200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uk-UA" sz="3200" b="1" dirty="0">
                <a:solidFill>
                  <a:schemeClr val="bg1"/>
                </a:solidFill>
                <a:latin typeface="Calibri Light" panose="020F0302020204030204" pitchFamily="34" charset="0"/>
              </a:rPr>
              <a:t>та дезінфекції приміщень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34" name="Місце для зображення 33">
            <a:extLst>
              <a:ext uri="{FF2B5EF4-FFF2-40B4-BE49-F238E27FC236}">
                <a16:creationId xmlns:a16="http://schemas.microsoft.com/office/drawing/2014/main" id="{99F543EE-9C8D-5B41-87BD-2B60B85A6A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7"/>
          <a:srcRect l="9040" r="9040"/>
          <a:stretch/>
        </p:blipFill>
        <p:spPr>
          <a:custGeom>
            <a:avLst/>
            <a:gdLst>
              <a:gd name="connsiteX0" fmla="*/ 0 w 3658111"/>
              <a:gd name="connsiteY0" fmla="*/ 0 h 6858000"/>
              <a:gd name="connsiteX1" fmla="*/ 3658111 w 3658111"/>
              <a:gd name="connsiteY1" fmla="*/ 0 h 6858000"/>
              <a:gd name="connsiteX2" fmla="*/ 3658111 w 3658111"/>
              <a:gd name="connsiteY2" fmla="*/ 6858000 h 6858000"/>
              <a:gd name="connsiteX3" fmla="*/ 0 w 3658111"/>
              <a:gd name="connsiteY3" fmla="*/ 6858000 h 6858000"/>
              <a:gd name="connsiteX4" fmla="*/ 0 w 3658111"/>
              <a:gd name="connsiteY4" fmla="*/ 0 h 6858000"/>
              <a:gd name="connsiteX0" fmla="*/ 0 w 6113634"/>
              <a:gd name="connsiteY0" fmla="*/ 0 h 6878548"/>
              <a:gd name="connsiteX1" fmla="*/ 3658111 w 6113634"/>
              <a:gd name="connsiteY1" fmla="*/ 0 h 6878548"/>
              <a:gd name="connsiteX2" fmla="*/ 6113634 w 6113634"/>
              <a:gd name="connsiteY2" fmla="*/ 6878548 h 6878548"/>
              <a:gd name="connsiteX3" fmla="*/ 0 w 6113634"/>
              <a:gd name="connsiteY3" fmla="*/ 6858000 h 6878548"/>
              <a:gd name="connsiteX4" fmla="*/ 0 w 6113634"/>
              <a:gd name="connsiteY4" fmla="*/ 0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3634" h="6878548">
                <a:moveTo>
                  <a:pt x="0" y="0"/>
                </a:moveTo>
                <a:lnTo>
                  <a:pt x="3658111" y="0"/>
                </a:lnTo>
                <a:lnTo>
                  <a:pt x="6113634" y="687854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prstClr val="white">
              <a:lumMod val="95000"/>
            </a:prstClr>
          </a:solidFill>
          <a:ln w="508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3990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9C1CDF-E91C-A108-EECF-68212468A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011" y="4245430"/>
            <a:ext cx="2612570" cy="26125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227B2B6-C09C-520E-5853-CDDFCF8E8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9" y="4255990"/>
            <a:ext cx="2612895" cy="26128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00493C-6007-091B-6C97-286106209739}"/>
              </a:ext>
            </a:extLst>
          </p:cNvPr>
          <p:cNvSpPr txBox="1"/>
          <p:nvPr/>
        </p:nvSpPr>
        <p:spPr>
          <a:xfrm>
            <a:off x="465669" y="538206"/>
            <a:ext cx="53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Candara Light" panose="020E0502030303020204" pitchFamily="34" charset="0"/>
              </a:rPr>
              <a:t>The Cochrane Collaboration</a:t>
            </a:r>
            <a:r>
              <a:rPr lang="uk-UA" sz="2000" b="1" u="sng" dirty="0">
                <a:latin typeface="Candara Light" panose="020E0502030303020204" pitchFamily="34" charset="0"/>
              </a:rPr>
              <a:t> </a:t>
            </a:r>
            <a:r>
              <a:rPr lang="uk-UA" sz="2000" b="1" dirty="0">
                <a:latin typeface="Candara Light" panose="020E0502030303020204" pitchFamily="34" charset="0"/>
              </a:rPr>
              <a:t>- </a:t>
            </a:r>
            <a:r>
              <a:rPr lang="uk-UA" sz="2000" b="1" dirty="0" err="1">
                <a:latin typeface="Candara Light" panose="020E0502030303020204" pitchFamily="34" charset="0"/>
              </a:rPr>
              <a:t>Кокранівська</a:t>
            </a:r>
            <a:r>
              <a:rPr lang="uk-UA" sz="2000" b="1" dirty="0">
                <a:latin typeface="Candara Light" panose="020E0502030303020204" pitchFamily="34" charset="0"/>
              </a:rPr>
              <a:t> співпраця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B1CC5E-712D-3403-04F5-5158211A05F3}"/>
              </a:ext>
            </a:extLst>
          </p:cNvPr>
          <p:cNvSpPr txBox="1"/>
          <p:nvPr/>
        </p:nvSpPr>
        <p:spPr>
          <a:xfrm>
            <a:off x="6096000" y="497289"/>
            <a:ext cx="5758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Candara Light" panose="020E0502030303020204" pitchFamily="34" charset="0"/>
              </a:rPr>
              <a:t>National Institute for Health and Care Excellence </a:t>
            </a:r>
            <a:r>
              <a:rPr lang="en-US" sz="2000" b="1" dirty="0">
                <a:latin typeface="Candara Light" panose="020E0502030303020204" pitchFamily="34" charset="0"/>
              </a:rPr>
              <a:t>- </a:t>
            </a:r>
            <a:r>
              <a:rPr lang="ru-RU" sz="2000" b="1" dirty="0" err="1">
                <a:latin typeface="Candara Light" panose="020E0502030303020204" pitchFamily="34" charset="0"/>
              </a:rPr>
              <a:t>Національний</a:t>
            </a:r>
            <a:r>
              <a:rPr lang="ru-RU" sz="2000" b="1" dirty="0">
                <a:latin typeface="Candara Light" panose="020E0502030303020204" pitchFamily="34" charset="0"/>
              </a:rPr>
              <a:t> </a:t>
            </a:r>
            <a:r>
              <a:rPr lang="ru-RU" sz="2000" b="1" dirty="0" err="1">
                <a:latin typeface="Candara Light" panose="020E0502030303020204" pitchFamily="34" charset="0"/>
              </a:rPr>
              <a:t>інститут</a:t>
            </a:r>
            <a:r>
              <a:rPr lang="ru-RU" sz="2000" b="1" dirty="0">
                <a:latin typeface="Candara Light" panose="020E0502030303020204" pitchFamily="34" charset="0"/>
              </a:rPr>
              <a:t> </a:t>
            </a:r>
            <a:r>
              <a:rPr lang="ru-RU" sz="2000" b="1" dirty="0" err="1">
                <a:latin typeface="Candara Light" panose="020E0502030303020204" pitchFamily="34" charset="0"/>
              </a:rPr>
              <a:t>охорони</a:t>
            </a:r>
            <a:r>
              <a:rPr lang="ru-RU" sz="2000" b="1" dirty="0">
                <a:latin typeface="Candara Light" panose="020E0502030303020204" pitchFamily="34" charset="0"/>
              </a:rPr>
              <a:t> </a:t>
            </a:r>
            <a:r>
              <a:rPr lang="ru-RU" sz="2000" b="1" dirty="0" err="1">
                <a:latin typeface="Candara Light" panose="020E0502030303020204" pitchFamily="34" charset="0"/>
              </a:rPr>
              <a:t>здоров’я</a:t>
            </a:r>
            <a:r>
              <a:rPr lang="ru-RU" sz="2000" b="1" dirty="0">
                <a:latin typeface="Candara Light" panose="020E0502030303020204" pitchFamily="34" charset="0"/>
              </a:rPr>
              <a:t> та </a:t>
            </a:r>
            <a:r>
              <a:rPr lang="ru-RU" sz="2000" b="1" dirty="0" err="1">
                <a:latin typeface="Candara Light" panose="020E0502030303020204" pitchFamily="34" charset="0"/>
              </a:rPr>
              <a:t>якості</a:t>
            </a:r>
            <a:r>
              <a:rPr lang="ru-RU" sz="2000" b="1" dirty="0">
                <a:latin typeface="Candara Light" panose="020E0502030303020204" pitchFamily="34" charset="0"/>
              </a:rPr>
              <a:t> </a:t>
            </a:r>
            <a:r>
              <a:rPr lang="ru-RU" sz="2000" b="1" dirty="0" err="1">
                <a:latin typeface="Candara Light" panose="020E0502030303020204" pitchFamily="34" charset="0"/>
              </a:rPr>
              <a:t>медичної</a:t>
            </a:r>
            <a:r>
              <a:rPr lang="ru-RU" sz="2000" b="1" dirty="0">
                <a:latin typeface="Candara Light" panose="020E0502030303020204" pitchFamily="34" charset="0"/>
              </a:rPr>
              <a:t> </a:t>
            </a:r>
            <a:r>
              <a:rPr lang="ru-RU" sz="2000" b="1" dirty="0" err="1">
                <a:latin typeface="Candara Light" panose="020E0502030303020204" pitchFamily="34" charset="0"/>
              </a:rPr>
              <a:t>допомоги</a:t>
            </a:r>
            <a:r>
              <a:rPr lang="ru-RU" sz="2000" b="1" dirty="0">
                <a:latin typeface="Candara Light" panose="020E0502030303020204" pitchFamily="34" charset="0"/>
              </a:rPr>
              <a:t> (NICE, Велика </a:t>
            </a:r>
            <a:r>
              <a:rPr lang="ru-RU" sz="2000" b="1" dirty="0" err="1">
                <a:latin typeface="Candara Light" panose="020E0502030303020204" pitchFamily="34" charset="0"/>
              </a:rPr>
              <a:t>Британія</a:t>
            </a:r>
            <a:r>
              <a:rPr lang="ru-RU" sz="2000" b="1" dirty="0">
                <a:latin typeface="Candara Light" panose="020E0502030303020204" pitchFamily="34" charset="0"/>
              </a:rPr>
              <a:t>)</a:t>
            </a:r>
            <a:endParaRPr lang="uk-UA" sz="2000" b="1" dirty="0">
              <a:latin typeface="Candara Light" panose="020E0502030303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EDF12E-1BDE-F79F-D8AF-79CD1F630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815" y="1513115"/>
            <a:ext cx="4899267" cy="2731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C5649A-9545-0657-25B9-20715ECE5603}"/>
              </a:ext>
            </a:extLst>
          </p:cNvPr>
          <p:cNvSpPr txBox="1"/>
          <p:nvPr/>
        </p:nvSpPr>
        <p:spPr>
          <a:xfrm>
            <a:off x="6433456" y="4454246"/>
            <a:ext cx="30153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andara Light" panose="020E0502030303020204" pitchFamily="34" charset="0"/>
              </a:rPr>
              <a:t>Це </a:t>
            </a:r>
            <a:r>
              <a:rPr lang="uk-UA" b="1" dirty="0">
                <a:latin typeface="Candara Light" panose="020E0502030303020204" pitchFamily="34" charset="0"/>
              </a:rPr>
              <a:t>практичний стандарт (</a:t>
            </a:r>
            <a:r>
              <a:rPr lang="en-US" b="1" dirty="0">
                <a:latin typeface="Candara Light" panose="020E0502030303020204" pitchFamily="34" charset="0"/>
              </a:rPr>
              <a:t>guideline)</a:t>
            </a:r>
            <a:r>
              <a:rPr lang="en-US" dirty="0">
                <a:latin typeface="Candara Light" panose="020E0502030303020204" pitchFamily="34" charset="0"/>
              </a:rPr>
              <a:t> </a:t>
            </a:r>
            <a:r>
              <a:rPr lang="uk-UA" dirty="0">
                <a:latin typeface="Candara Light" panose="020E0502030303020204" pitchFamily="34" charset="0"/>
              </a:rPr>
              <a:t>з: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ndara Light" panose="020E0502030303020204" pitchFamily="34" charset="0"/>
              </a:rPr>
              <a:t>прибирання (</a:t>
            </a:r>
            <a:r>
              <a:rPr lang="en-US" dirty="0">
                <a:latin typeface="Candara Light" panose="020E0502030303020204" pitchFamily="34" charset="0"/>
              </a:rPr>
              <a:t>cleaning)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ndara Light" panose="020E0502030303020204" pitchFamily="34" charset="0"/>
              </a:rPr>
              <a:t>дезінфекції (</a:t>
            </a:r>
            <a:r>
              <a:rPr lang="en-US" dirty="0">
                <a:latin typeface="Candara Light" panose="020E0502030303020204" pitchFamily="34" charset="0"/>
              </a:rPr>
              <a:t>disinfection)</a:t>
            </a:r>
            <a:br>
              <a:rPr lang="en-US" dirty="0">
                <a:latin typeface="Candara Light" panose="020E0502030303020204" pitchFamily="34" charset="0"/>
              </a:rPr>
            </a:br>
            <a:r>
              <a:rPr lang="uk-UA" dirty="0">
                <a:latin typeface="Candara Light" panose="020E0502030303020204" pitchFamily="34" charset="0"/>
              </a:rPr>
              <a:t>в медичних закладах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ndara Light" panose="020E0502030303020204" pitchFamily="34" charset="0"/>
              </a:rPr>
              <a:t>cleaning → </a:t>
            </a:r>
            <a:r>
              <a:rPr lang="uk-UA" b="1" dirty="0">
                <a:latin typeface="Candara Light" panose="020E0502030303020204" pitchFamily="34" charset="0"/>
              </a:rPr>
              <a:t>потім </a:t>
            </a:r>
            <a:r>
              <a:rPr lang="en-US" b="1" dirty="0">
                <a:latin typeface="Candara Light" panose="020E0502030303020204" pitchFamily="34" charset="0"/>
              </a:rPr>
              <a:t>disinfection (</a:t>
            </a:r>
            <a:r>
              <a:rPr lang="uk-UA" b="1" dirty="0">
                <a:latin typeface="Candara Light" panose="020E0502030303020204" pitchFamily="34" charset="0"/>
              </a:rPr>
              <a:t>за потреби)</a:t>
            </a:r>
            <a:endParaRPr lang="uk-UA" dirty="0">
              <a:latin typeface="Candara Light" panose="020E0502030303020204" pitchFamily="34" charset="0"/>
            </a:endParaRPr>
          </a:p>
          <a:p>
            <a:endParaRPr lang="uk-UA" dirty="0">
              <a:latin typeface="Candara Light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A97EB3-67C7-0D60-65A7-C1C1FCBB7B1C}"/>
              </a:ext>
            </a:extLst>
          </p:cNvPr>
          <p:cNvSpPr txBox="1"/>
          <p:nvPr/>
        </p:nvSpPr>
        <p:spPr>
          <a:xfrm>
            <a:off x="6875808" y="6488668"/>
            <a:ext cx="203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andara Light" panose="020E0502030303020204" pitchFamily="34" charset="0"/>
              </a:rPr>
              <a:t> 2023 р.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DB57C3-9C22-BA9E-2D23-FB308DFFF888}"/>
              </a:ext>
            </a:extLst>
          </p:cNvPr>
          <p:cNvSpPr txBox="1"/>
          <p:nvPr/>
        </p:nvSpPr>
        <p:spPr>
          <a:xfrm>
            <a:off x="2572098" y="6483256"/>
            <a:ext cx="203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andara Light" panose="020E0502030303020204" pitchFamily="34" charset="0"/>
              </a:rPr>
              <a:t> 2021 р.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EA677F4-AA60-1B12-B2E8-CF857A776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13" y="1513115"/>
            <a:ext cx="5046139" cy="2731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B15897-AE23-0466-17BC-25A102632CA2}"/>
              </a:ext>
            </a:extLst>
          </p:cNvPr>
          <p:cNvSpPr txBox="1"/>
          <p:nvPr/>
        </p:nvSpPr>
        <p:spPr>
          <a:xfrm>
            <a:off x="2572098" y="4454246"/>
            <a:ext cx="33170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Candara Light" panose="020E0502030303020204" pitchFamily="34" charset="0"/>
              </a:rPr>
              <a:t>Поверхні — джерело інфекцій</a:t>
            </a:r>
          </a:p>
          <a:p>
            <a:r>
              <a:rPr lang="uk-UA" dirty="0">
                <a:latin typeface="Candara Light" panose="020E0502030303020204" pitchFamily="34" charset="0"/>
              </a:rPr>
              <a:t>лікарняні поверхні можуть накопичувати патогени </a:t>
            </a:r>
          </a:p>
          <a:p>
            <a:r>
              <a:rPr lang="uk-UA" dirty="0">
                <a:latin typeface="Candara Light" panose="020E0502030303020204" pitchFamily="34" charset="0"/>
              </a:rPr>
              <a:t>вони передають інфекції через </a:t>
            </a:r>
            <a:r>
              <a:rPr lang="uk-UA" b="1" dirty="0">
                <a:latin typeface="Candara Light" panose="020E0502030303020204" pitchFamily="34" charset="0"/>
              </a:rPr>
              <a:t>руки персоналу і пацієнтів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ndara Light" panose="020E0502030303020204" pitchFamily="34" charset="0"/>
              </a:rPr>
              <a:t>особливо:</a:t>
            </a:r>
            <a:r>
              <a:rPr lang="en-US" dirty="0">
                <a:latin typeface="Candara Light" panose="020E0502030303020204" pitchFamily="34" charset="0"/>
              </a:rPr>
              <a:t> </a:t>
            </a:r>
            <a:r>
              <a:rPr lang="uk-UA" dirty="0">
                <a:latin typeface="Candara Light" panose="020E0502030303020204" pitchFamily="34" charset="0"/>
              </a:rPr>
              <a:t>ліжка, ручки,  </a:t>
            </a:r>
          </a:p>
          <a:p>
            <a:r>
              <a:rPr lang="uk-UA" dirty="0">
                <a:latin typeface="Candara Light" panose="020E0502030303020204" pitchFamily="34" charset="0"/>
              </a:rPr>
              <a:t>обладнання</a:t>
            </a:r>
          </a:p>
        </p:txBody>
      </p:sp>
    </p:spTree>
    <p:extLst>
      <p:ext uri="{BB962C8B-B14F-4D97-AF65-F5344CB8AC3E}">
        <p14:creationId xmlns:p14="http://schemas.microsoft.com/office/powerpoint/2010/main" val="23155091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apezoid 100">
            <a:extLst>
              <a:ext uri="{FF2B5EF4-FFF2-40B4-BE49-F238E27FC236}">
                <a16:creationId xmlns:a16="http://schemas.microsoft.com/office/drawing/2014/main" id="{078F883C-70CA-41B6-A808-AAF1356E24F2}"/>
              </a:ext>
            </a:extLst>
          </p:cNvPr>
          <p:cNvSpPr/>
          <p:nvPr/>
        </p:nvSpPr>
        <p:spPr>
          <a:xfrm rot="10800000">
            <a:off x="3851316" y="1"/>
            <a:ext cx="4489373" cy="2801354"/>
          </a:xfrm>
          <a:custGeom>
            <a:avLst/>
            <a:gdLst>
              <a:gd name="connsiteX0" fmla="*/ 0 w 4489372"/>
              <a:gd name="connsiteY0" fmla="*/ 2965169 h 2965169"/>
              <a:gd name="connsiteX1" fmla="*/ 1836448 w 4489372"/>
              <a:gd name="connsiteY1" fmla="*/ 0 h 2965169"/>
              <a:gd name="connsiteX2" fmla="*/ 2652924 w 4489372"/>
              <a:gd name="connsiteY2" fmla="*/ 0 h 2965169"/>
              <a:gd name="connsiteX3" fmla="*/ 4489372 w 4489372"/>
              <a:gd name="connsiteY3" fmla="*/ 2965169 h 2965169"/>
              <a:gd name="connsiteX4" fmla="*/ 0 w 4489372"/>
              <a:gd name="connsiteY4" fmla="*/ 2965169 h 2965169"/>
              <a:gd name="connsiteX0" fmla="*/ 0 w 4489372"/>
              <a:gd name="connsiteY0" fmla="*/ 2965169 h 2965169"/>
              <a:gd name="connsiteX1" fmla="*/ 1836448 w 4489372"/>
              <a:gd name="connsiteY1" fmla="*/ 0 h 2965169"/>
              <a:gd name="connsiteX2" fmla="*/ 2652924 w 4489372"/>
              <a:gd name="connsiteY2" fmla="*/ 0 h 2965169"/>
              <a:gd name="connsiteX3" fmla="*/ 4489372 w 4489372"/>
              <a:gd name="connsiteY3" fmla="*/ 2965169 h 2965169"/>
              <a:gd name="connsiteX4" fmla="*/ 0 w 4489372"/>
              <a:gd name="connsiteY4" fmla="*/ 2965169 h 2965169"/>
              <a:gd name="connsiteX0" fmla="*/ 0 w 4489372"/>
              <a:gd name="connsiteY0" fmla="*/ 2965169 h 2965169"/>
              <a:gd name="connsiteX1" fmla="*/ 1836448 w 4489372"/>
              <a:gd name="connsiteY1" fmla="*/ 0 h 2965169"/>
              <a:gd name="connsiteX2" fmla="*/ 2652924 w 4489372"/>
              <a:gd name="connsiteY2" fmla="*/ 0 h 2965169"/>
              <a:gd name="connsiteX3" fmla="*/ 4489372 w 4489372"/>
              <a:gd name="connsiteY3" fmla="*/ 2965169 h 2965169"/>
              <a:gd name="connsiteX4" fmla="*/ 0 w 4489372"/>
              <a:gd name="connsiteY4" fmla="*/ 2965169 h 2965169"/>
              <a:gd name="connsiteX0" fmla="*/ 0 w 4489372"/>
              <a:gd name="connsiteY0" fmla="*/ 2965169 h 2965169"/>
              <a:gd name="connsiteX1" fmla="*/ 1836448 w 4489372"/>
              <a:gd name="connsiteY1" fmla="*/ 0 h 2965169"/>
              <a:gd name="connsiteX2" fmla="*/ 2652924 w 4489372"/>
              <a:gd name="connsiteY2" fmla="*/ 0 h 2965169"/>
              <a:gd name="connsiteX3" fmla="*/ 4489372 w 4489372"/>
              <a:gd name="connsiteY3" fmla="*/ 2965169 h 2965169"/>
              <a:gd name="connsiteX4" fmla="*/ 0 w 4489372"/>
              <a:gd name="connsiteY4" fmla="*/ 2965169 h 2965169"/>
              <a:gd name="connsiteX0" fmla="*/ 0 w 4489372"/>
              <a:gd name="connsiteY0" fmla="*/ 2965169 h 2965169"/>
              <a:gd name="connsiteX1" fmla="*/ 1836448 w 4489372"/>
              <a:gd name="connsiteY1" fmla="*/ 0 h 2965169"/>
              <a:gd name="connsiteX2" fmla="*/ 2652924 w 4489372"/>
              <a:gd name="connsiteY2" fmla="*/ 0 h 2965169"/>
              <a:gd name="connsiteX3" fmla="*/ 4489372 w 4489372"/>
              <a:gd name="connsiteY3" fmla="*/ 2965169 h 2965169"/>
              <a:gd name="connsiteX4" fmla="*/ 0 w 4489372"/>
              <a:gd name="connsiteY4" fmla="*/ 2965169 h 2965169"/>
              <a:gd name="connsiteX0" fmla="*/ 0 w 4489372"/>
              <a:gd name="connsiteY0" fmla="*/ 2965169 h 2965169"/>
              <a:gd name="connsiteX1" fmla="*/ 1836448 w 4489372"/>
              <a:gd name="connsiteY1" fmla="*/ 0 h 2965169"/>
              <a:gd name="connsiteX2" fmla="*/ 2652924 w 4489372"/>
              <a:gd name="connsiteY2" fmla="*/ 0 h 2965169"/>
              <a:gd name="connsiteX3" fmla="*/ 4489372 w 4489372"/>
              <a:gd name="connsiteY3" fmla="*/ 2965169 h 2965169"/>
              <a:gd name="connsiteX4" fmla="*/ 0 w 4489372"/>
              <a:gd name="connsiteY4" fmla="*/ 2965169 h 2965169"/>
              <a:gd name="connsiteX0" fmla="*/ 0 w 4489372"/>
              <a:gd name="connsiteY0" fmla="*/ 2965169 h 2965169"/>
              <a:gd name="connsiteX1" fmla="*/ 1836448 w 4489372"/>
              <a:gd name="connsiteY1" fmla="*/ 0 h 2965169"/>
              <a:gd name="connsiteX2" fmla="*/ 2652924 w 4489372"/>
              <a:gd name="connsiteY2" fmla="*/ 0 h 2965169"/>
              <a:gd name="connsiteX3" fmla="*/ 4489372 w 4489372"/>
              <a:gd name="connsiteY3" fmla="*/ 2965169 h 2965169"/>
              <a:gd name="connsiteX4" fmla="*/ 0 w 4489372"/>
              <a:gd name="connsiteY4" fmla="*/ 2965169 h 2965169"/>
              <a:gd name="connsiteX0" fmla="*/ 0 w 4489372"/>
              <a:gd name="connsiteY0" fmla="*/ 2965169 h 2965169"/>
              <a:gd name="connsiteX1" fmla="*/ 1836448 w 4489372"/>
              <a:gd name="connsiteY1" fmla="*/ 0 h 2965169"/>
              <a:gd name="connsiteX2" fmla="*/ 2652924 w 4489372"/>
              <a:gd name="connsiteY2" fmla="*/ 0 h 2965169"/>
              <a:gd name="connsiteX3" fmla="*/ 4489372 w 4489372"/>
              <a:gd name="connsiteY3" fmla="*/ 2965169 h 2965169"/>
              <a:gd name="connsiteX4" fmla="*/ 0 w 4489372"/>
              <a:gd name="connsiteY4" fmla="*/ 2965169 h 2965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9372" h="2965169">
                <a:moveTo>
                  <a:pt x="0" y="2965169"/>
                </a:moveTo>
                <a:cubicBezTo>
                  <a:pt x="718474" y="2561571"/>
                  <a:pt x="1256196" y="1137245"/>
                  <a:pt x="1836448" y="0"/>
                </a:cubicBezTo>
                <a:lnTo>
                  <a:pt x="2652924" y="0"/>
                </a:lnTo>
                <a:cubicBezTo>
                  <a:pt x="3233175" y="1030921"/>
                  <a:pt x="3781530" y="2646630"/>
                  <a:pt x="4489372" y="2965169"/>
                </a:cubicBezTo>
                <a:lnTo>
                  <a:pt x="0" y="29651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latin typeface="Candara Light" panose="020E0502030303020204" pitchFamily="34" charset="0"/>
            </a:endParaRPr>
          </a:p>
        </p:txBody>
      </p:sp>
      <p:sp>
        <p:nvSpPr>
          <p:cNvPr id="4" name="Rectangle 39">
            <a:extLst>
              <a:ext uri="{FF2B5EF4-FFF2-40B4-BE49-F238E27FC236}">
                <a16:creationId xmlns:a16="http://schemas.microsoft.com/office/drawing/2014/main" id="{AD389E1E-D67D-4BAB-96B2-04C3826F74AE}"/>
              </a:ext>
            </a:extLst>
          </p:cNvPr>
          <p:cNvSpPr/>
          <p:nvPr/>
        </p:nvSpPr>
        <p:spPr>
          <a:xfrm rot="10800000">
            <a:off x="5319833" y="4032874"/>
            <a:ext cx="536501" cy="957165"/>
          </a:xfrm>
          <a:custGeom>
            <a:avLst/>
            <a:gdLst>
              <a:gd name="connsiteX0" fmla="*/ 0 w 546754"/>
              <a:gd name="connsiteY0" fmla="*/ 0 h 961225"/>
              <a:gd name="connsiteX1" fmla="*/ 546754 w 546754"/>
              <a:gd name="connsiteY1" fmla="*/ 0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46754"/>
              <a:gd name="connsiteY0" fmla="*/ 0 h 961225"/>
              <a:gd name="connsiteX1" fmla="*/ 475997 w 546754"/>
              <a:gd name="connsiteY1" fmla="*/ 46264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46754"/>
              <a:gd name="connsiteY0" fmla="*/ 0 h 961225"/>
              <a:gd name="connsiteX1" fmla="*/ 475997 w 546754"/>
              <a:gd name="connsiteY1" fmla="*/ 46264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46754"/>
              <a:gd name="connsiteY0" fmla="*/ 0 h 961225"/>
              <a:gd name="connsiteX1" fmla="*/ 475997 w 546754"/>
              <a:gd name="connsiteY1" fmla="*/ 46264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46754"/>
              <a:gd name="connsiteY0" fmla="*/ 0 h 961225"/>
              <a:gd name="connsiteX1" fmla="*/ 475997 w 546754"/>
              <a:gd name="connsiteY1" fmla="*/ 46264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53450"/>
              <a:gd name="connsiteY0" fmla="*/ 0 h 961225"/>
              <a:gd name="connsiteX1" fmla="*/ 475997 w 553450"/>
              <a:gd name="connsiteY1" fmla="*/ 46264 h 961225"/>
              <a:gd name="connsiteX2" fmla="*/ 546754 w 553450"/>
              <a:gd name="connsiteY2" fmla="*/ 961225 h 961225"/>
              <a:gd name="connsiteX3" fmla="*/ 0 w 553450"/>
              <a:gd name="connsiteY3" fmla="*/ 961225 h 961225"/>
              <a:gd name="connsiteX4" fmla="*/ 0 w 553450"/>
              <a:gd name="connsiteY4" fmla="*/ 0 h 961225"/>
              <a:gd name="connsiteX0" fmla="*/ 0 w 546754"/>
              <a:gd name="connsiteY0" fmla="*/ 0 h 961225"/>
              <a:gd name="connsiteX1" fmla="*/ 475997 w 546754"/>
              <a:gd name="connsiteY1" fmla="*/ 46264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46754"/>
              <a:gd name="connsiteY0" fmla="*/ 0 h 961225"/>
              <a:gd name="connsiteX1" fmla="*/ 460543 w 546754"/>
              <a:gd name="connsiteY1" fmla="*/ 35807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46754"/>
              <a:gd name="connsiteY0" fmla="*/ 0 h 961225"/>
              <a:gd name="connsiteX1" fmla="*/ 460543 w 546754"/>
              <a:gd name="connsiteY1" fmla="*/ 35807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46754"/>
              <a:gd name="connsiteY0" fmla="*/ 1939 h 963164"/>
              <a:gd name="connsiteX1" fmla="*/ 463832 w 546754"/>
              <a:gd name="connsiteY1" fmla="*/ 21053 h 963164"/>
              <a:gd name="connsiteX2" fmla="*/ 546754 w 546754"/>
              <a:gd name="connsiteY2" fmla="*/ 963164 h 963164"/>
              <a:gd name="connsiteX3" fmla="*/ 0 w 546754"/>
              <a:gd name="connsiteY3" fmla="*/ 963164 h 963164"/>
              <a:gd name="connsiteX4" fmla="*/ 0 w 546754"/>
              <a:gd name="connsiteY4" fmla="*/ 1939 h 963164"/>
              <a:gd name="connsiteX0" fmla="*/ 0 w 546754"/>
              <a:gd name="connsiteY0" fmla="*/ 1939 h 963164"/>
              <a:gd name="connsiteX1" fmla="*/ 463832 w 546754"/>
              <a:gd name="connsiteY1" fmla="*/ 21053 h 963164"/>
              <a:gd name="connsiteX2" fmla="*/ 546754 w 546754"/>
              <a:gd name="connsiteY2" fmla="*/ 963164 h 963164"/>
              <a:gd name="connsiteX3" fmla="*/ 0 w 546754"/>
              <a:gd name="connsiteY3" fmla="*/ 963164 h 963164"/>
              <a:gd name="connsiteX4" fmla="*/ 0 w 546754"/>
              <a:gd name="connsiteY4" fmla="*/ 1939 h 963164"/>
              <a:gd name="connsiteX0" fmla="*/ 0 w 546754"/>
              <a:gd name="connsiteY0" fmla="*/ 0 h 961225"/>
              <a:gd name="connsiteX1" fmla="*/ 463832 w 546754"/>
              <a:gd name="connsiteY1" fmla="*/ 19114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46754"/>
              <a:gd name="connsiteY0" fmla="*/ 5758 h 966983"/>
              <a:gd name="connsiteX1" fmla="*/ 463832 w 546754"/>
              <a:gd name="connsiteY1" fmla="*/ 4841 h 966983"/>
              <a:gd name="connsiteX2" fmla="*/ 546754 w 546754"/>
              <a:gd name="connsiteY2" fmla="*/ 966983 h 966983"/>
              <a:gd name="connsiteX3" fmla="*/ 0 w 546754"/>
              <a:gd name="connsiteY3" fmla="*/ 966983 h 966983"/>
              <a:gd name="connsiteX4" fmla="*/ 0 w 546754"/>
              <a:gd name="connsiteY4" fmla="*/ 5758 h 966983"/>
              <a:gd name="connsiteX0" fmla="*/ 0 w 546754"/>
              <a:gd name="connsiteY0" fmla="*/ 917 h 962142"/>
              <a:gd name="connsiteX1" fmla="*/ 463832 w 546754"/>
              <a:gd name="connsiteY1" fmla="*/ 0 h 962142"/>
              <a:gd name="connsiteX2" fmla="*/ 546754 w 546754"/>
              <a:gd name="connsiteY2" fmla="*/ 962142 h 962142"/>
              <a:gd name="connsiteX3" fmla="*/ 0 w 546754"/>
              <a:gd name="connsiteY3" fmla="*/ 962142 h 962142"/>
              <a:gd name="connsiteX4" fmla="*/ 0 w 546754"/>
              <a:gd name="connsiteY4" fmla="*/ 917 h 962142"/>
              <a:gd name="connsiteX0" fmla="*/ 0 w 546754"/>
              <a:gd name="connsiteY0" fmla="*/ 3249 h 964474"/>
              <a:gd name="connsiteX1" fmla="*/ 463832 w 546754"/>
              <a:gd name="connsiteY1" fmla="*/ 2332 h 964474"/>
              <a:gd name="connsiteX2" fmla="*/ 546754 w 546754"/>
              <a:gd name="connsiteY2" fmla="*/ 964474 h 964474"/>
              <a:gd name="connsiteX3" fmla="*/ 0 w 546754"/>
              <a:gd name="connsiteY3" fmla="*/ 964474 h 964474"/>
              <a:gd name="connsiteX4" fmla="*/ 0 w 546754"/>
              <a:gd name="connsiteY4" fmla="*/ 3249 h 964474"/>
              <a:gd name="connsiteX0" fmla="*/ 0 w 546754"/>
              <a:gd name="connsiteY0" fmla="*/ 6243 h 967468"/>
              <a:gd name="connsiteX1" fmla="*/ 463832 w 546754"/>
              <a:gd name="connsiteY1" fmla="*/ 5326 h 967468"/>
              <a:gd name="connsiteX2" fmla="*/ 546754 w 546754"/>
              <a:gd name="connsiteY2" fmla="*/ 967468 h 967468"/>
              <a:gd name="connsiteX3" fmla="*/ 0 w 546754"/>
              <a:gd name="connsiteY3" fmla="*/ 967468 h 967468"/>
              <a:gd name="connsiteX4" fmla="*/ 0 w 546754"/>
              <a:gd name="connsiteY4" fmla="*/ 6243 h 967468"/>
              <a:gd name="connsiteX0" fmla="*/ 0 w 546754"/>
              <a:gd name="connsiteY0" fmla="*/ 6243 h 967468"/>
              <a:gd name="connsiteX1" fmla="*/ 463832 w 546754"/>
              <a:gd name="connsiteY1" fmla="*/ 5326 h 967468"/>
              <a:gd name="connsiteX2" fmla="*/ 546754 w 546754"/>
              <a:gd name="connsiteY2" fmla="*/ 967468 h 967468"/>
              <a:gd name="connsiteX3" fmla="*/ 0 w 546754"/>
              <a:gd name="connsiteY3" fmla="*/ 967468 h 967468"/>
              <a:gd name="connsiteX4" fmla="*/ 0 w 546754"/>
              <a:gd name="connsiteY4" fmla="*/ 6243 h 967468"/>
              <a:gd name="connsiteX0" fmla="*/ 0 w 546754"/>
              <a:gd name="connsiteY0" fmla="*/ 669 h 961894"/>
              <a:gd name="connsiteX1" fmla="*/ 463832 w 546754"/>
              <a:gd name="connsiteY1" fmla="*/ 26460 h 961894"/>
              <a:gd name="connsiteX2" fmla="*/ 546754 w 546754"/>
              <a:gd name="connsiteY2" fmla="*/ 961894 h 961894"/>
              <a:gd name="connsiteX3" fmla="*/ 0 w 546754"/>
              <a:gd name="connsiteY3" fmla="*/ 961894 h 961894"/>
              <a:gd name="connsiteX4" fmla="*/ 0 w 546754"/>
              <a:gd name="connsiteY4" fmla="*/ 669 h 961894"/>
              <a:gd name="connsiteX0" fmla="*/ 0 w 546754"/>
              <a:gd name="connsiteY0" fmla="*/ 5444 h 966669"/>
              <a:gd name="connsiteX1" fmla="*/ 463832 w 546754"/>
              <a:gd name="connsiteY1" fmla="*/ 31235 h 966669"/>
              <a:gd name="connsiteX2" fmla="*/ 546754 w 546754"/>
              <a:gd name="connsiteY2" fmla="*/ 966669 h 966669"/>
              <a:gd name="connsiteX3" fmla="*/ 0 w 546754"/>
              <a:gd name="connsiteY3" fmla="*/ 966669 h 966669"/>
              <a:gd name="connsiteX4" fmla="*/ 0 w 546754"/>
              <a:gd name="connsiteY4" fmla="*/ 5444 h 966669"/>
              <a:gd name="connsiteX0" fmla="*/ 0 w 546754"/>
              <a:gd name="connsiteY0" fmla="*/ 5444 h 966669"/>
              <a:gd name="connsiteX1" fmla="*/ 463832 w 546754"/>
              <a:gd name="connsiteY1" fmla="*/ 31235 h 966669"/>
              <a:gd name="connsiteX2" fmla="*/ 546754 w 546754"/>
              <a:gd name="connsiteY2" fmla="*/ 966669 h 966669"/>
              <a:gd name="connsiteX3" fmla="*/ 0 w 546754"/>
              <a:gd name="connsiteY3" fmla="*/ 966669 h 966669"/>
              <a:gd name="connsiteX4" fmla="*/ 0 w 546754"/>
              <a:gd name="connsiteY4" fmla="*/ 5444 h 966669"/>
              <a:gd name="connsiteX0" fmla="*/ 0 w 546754"/>
              <a:gd name="connsiteY0" fmla="*/ 20846 h 982071"/>
              <a:gd name="connsiteX1" fmla="*/ 463832 w 546754"/>
              <a:gd name="connsiteY1" fmla="*/ 46637 h 982071"/>
              <a:gd name="connsiteX2" fmla="*/ 546754 w 546754"/>
              <a:gd name="connsiteY2" fmla="*/ 982071 h 982071"/>
              <a:gd name="connsiteX3" fmla="*/ 0 w 546754"/>
              <a:gd name="connsiteY3" fmla="*/ 982071 h 982071"/>
              <a:gd name="connsiteX4" fmla="*/ 0 w 546754"/>
              <a:gd name="connsiteY4" fmla="*/ 20846 h 982071"/>
              <a:gd name="connsiteX0" fmla="*/ 0 w 546754"/>
              <a:gd name="connsiteY0" fmla="*/ 7566 h 968791"/>
              <a:gd name="connsiteX1" fmla="*/ 480278 w 546754"/>
              <a:gd name="connsiteY1" fmla="*/ 60065 h 968791"/>
              <a:gd name="connsiteX2" fmla="*/ 546754 w 546754"/>
              <a:gd name="connsiteY2" fmla="*/ 968791 h 968791"/>
              <a:gd name="connsiteX3" fmla="*/ 0 w 546754"/>
              <a:gd name="connsiteY3" fmla="*/ 968791 h 968791"/>
              <a:gd name="connsiteX4" fmla="*/ 0 w 546754"/>
              <a:gd name="connsiteY4" fmla="*/ 7566 h 968791"/>
              <a:gd name="connsiteX0" fmla="*/ 0 w 546754"/>
              <a:gd name="connsiteY0" fmla="*/ 7566 h 968791"/>
              <a:gd name="connsiteX1" fmla="*/ 480278 w 546754"/>
              <a:gd name="connsiteY1" fmla="*/ 60065 h 968791"/>
              <a:gd name="connsiteX2" fmla="*/ 546754 w 546754"/>
              <a:gd name="connsiteY2" fmla="*/ 968791 h 968791"/>
              <a:gd name="connsiteX3" fmla="*/ 0 w 546754"/>
              <a:gd name="connsiteY3" fmla="*/ 968791 h 968791"/>
              <a:gd name="connsiteX4" fmla="*/ 0 w 546754"/>
              <a:gd name="connsiteY4" fmla="*/ 7566 h 968791"/>
              <a:gd name="connsiteX0" fmla="*/ 0 w 543465"/>
              <a:gd name="connsiteY0" fmla="*/ 7566 h 968791"/>
              <a:gd name="connsiteX1" fmla="*/ 480278 w 543465"/>
              <a:gd name="connsiteY1" fmla="*/ 60065 h 968791"/>
              <a:gd name="connsiteX2" fmla="*/ 543465 w 543465"/>
              <a:gd name="connsiteY2" fmla="*/ 915375 h 968791"/>
              <a:gd name="connsiteX3" fmla="*/ 0 w 543465"/>
              <a:gd name="connsiteY3" fmla="*/ 968791 h 968791"/>
              <a:gd name="connsiteX4" fmla="*/ 0 w 543465"/>
              <a:gd name="connsiteY4" fmla="*/ 7566 h 968791"/>
              <a:gd name="connsiteX0" fmla="*/ 0 w 555124"/>
              <a:gd name="connsiteY0" fmla="*/ 7566 h 968791"/>
              <a:gd name="connsiteX1" fmla="*/ 480278 w 555124"/>
              <a:gd name="connsiteY1" fmla="*/ 60065 h 968791"/>
              <a:gd name="connsiteX2" fmla="*/ 543465 w 555124"/>
              <a:gd name="connsiteY2" fmla="*/ 915375 h 968791"/>
              <a:gd name="connsiteX3" fmla="*/ 0 w 555124"/>
              <a:gd name="connsiteY3" fmla="*/ 968791 h 968791"/>
              <a:gd name="connsiteX4" fmla="*/ 0 w 555124"/>
              <a:gd name="connsiteY4" fmla="*/ 7566 h 968791"/>
              <a:gd name="connsiteX0" fmla="*/ 0 w 543465"/>
              <a:gd name="connsiteY0" fmla="*/ 7566 h 968791"/>
              <a:gd name="connsiteX1" fmla="*/ 480278 w 543465"/>
              <a:gd name="connsiteY1" fmla="*/ 60065 h 968791"/>
              <a:gd name="connsiteX2" fmla="*/ 543465 w 543465"/>
              <a:gd name="connsiteY2" fmla="*/ 915375 h 968791"/>
              <a:gd name="connsiteX3" fmla="*/ 0 w 543465"/>
              <a:gd name="connsiteY3" fmla="*/ 968791 h 968791"/>
              <a:gd name="connsiteX4" fmla="*/ 0 w 543465"/>
              <a:gd name="connsiteY4" fmla="*/ 7566 h 968791"/>
              <a:gd name="connsiteX0" fmla="*/ 0 w 543465"/>
              <a:gd name="connsiteY0" fmla="*/ 7566 h 968791"/>
              <a:gd name="connsiteX1" fmla="*/ 480278 w 543465"/>
              <a:gd name="connsiteY1" fmla="*/ 60065 h 968791"/>
              <a:gd name="connsiteX2" fmla="*/ 543465 w 543465"/>
              <a:gd name="connsiteY2" fmla="*/ 915375 h 968791"/>
              <a:gd name="connsiteX3" fmla="*/ 0 w 543465"/>
              <a:gd name="connsiteY3" fmla="*/ 968791 h 968791"/>
              <a:gd name="connsiteX4" fmla="*/ 0 w 543465"/>
              <a:gd name="connsiteY4" fmla="*/ 7566 h 968791"/>
              <a:gd name="connsiteX0" fmla="*/ 0 w 555428"/>
              <a:gd name="connsiteY0" fmla="*/ 10291 h 971516"/>
              <a:gd name="connsiteX1" fmla="*/ 509880 w 555428"/>
              <a:gd name="connsiteY1" fmla="*/ 56113 h 971516"/>
              <a:gd name="connsiteX2" fmla="*/ 543465 w 555428"/>
              <a:gd name="connsiteY2" fmla="*/ 918100 h 971516"/>
              <a:gd name="connsiteX3" fmla="*/ 0 w 555428"/>
              <a:gd name="connsiteY3" fmla="*/ 971516 h 971516"/>
              <a:gd name="connsiteX4" fmla="*/ 0 w 555428"/>
              <a:gd name="connsiteY4" fmla="*/ 10291 h 971516"/>
              <a:gd name="connsiteX0" fmla="*/ 0 w 543465"/>
              <a:gd name="connsiteY0" fmla="*/ 10291 h 971516"/>
              <a:gd name="connsiteX1" fmla="*/ 509880 w 543465"/>
              <a:gd name="connsiteY1" fmla="*/ 56113 h 971516"/>
              <a:gd name="connsiteX2" fmla="*/ 543465 w 543465"/>
              <a:gd name="connsiteY2" fmla="*/ 918100 h 971516"/>
              <a:gd name="connsiteX3" fmla="*/ 0 w 543465"/>
              <a:gd name="connsiteY3" fmla="*/ 971516 h 971516"/>
              <a:gd name="connsiteX4" fmla="*/ 0 w 543465"/>
              <a:gd name="connsiteY4" fmla="*/ 10291 h 971516"/>
              <a:gd name="connsiteX0" fmla="*/ 0 w 530031"/>
              <a:gd name="connsiteY0" fmla="*/ 10291 h 971516"/>
              <a:gd name="connsiteX1" fmla="*/ 509880 w 530031"/>
              <a:gd name="connsiteY1" fmla="*/ 56113 h 971516"/>
              <a:gd name="connsiteX2" fmla="*/ 513862 w 530031"/>
              <a:gd name="connsiteY2" fmla="*/ 908085 h 971516"/>
              <a:gd name="connsiteX3" fmla="*/ 0 w 530031"/>
              <a:gd name="connsiteY3" fmla="*/ 971516 h 971516"/>
              <a:gd name="connsiteX4" fmla="*/ 0 w 530031"/>
              <a:gd name="connsiteY4" fmla="*/ 10291 h 971516"/>
              <a:gd name="connsiteX0" fmla="*/ 0 w 536501"/>
              <a:gd name="connsiteY0" fmla="*/ 10291 h 971516"/>
              <a:gd name="connsiteX1" fmla="*/ 509880 w 536501"/>
              <a:gd name="connsiteY1" fmla="*/ 56113 h 971516"/>
              <a:gd name="connsiteX2" fmla="*/ 513862 w 536501"/>
              <a:gd name="connsiteY2" fmla="*/ 908085 h 971516"/>
              <a:gd name="connsiteX3" fmla="*/ 0 w 536501"/>
              <a:gd name="connsiteY3" fmla="*/ 971516 h 971516"/>
              <a:gd name="connsiteX4" fmla="*/ 0 w 536501"/>
              <a:gd name="connsiteY4" fmla="*/ 10291 h 97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501" h="971516">
                <a:moveTo>
                  <a:pt x="0" y="10291"/>
                </a:moveTo>
                <a:cubicBezTo>
                  <a:pt x="165244" y="5681"/>
                  <a:pt x="427191" y="-27332"/>
                  <a:pt x="509880" y="56113"/>
                </a:cubicBezTo>
                <a:cubicBezTo>
                  <a:pt x="562814" y="128909"/>
                  <a:pt x="521818" y="594317"/>
                  <a:pt x="513862" y="908085"/>
                </a:cubicBezTo>
                <a:cubicBezTo>
                  <a:pt x="385334" y="925890"/>
                  <a:pt x="181155" y="953711"/>
                  <a:pt x="0" y="971516"/>
                </a:cubicBezTo>
                <a:lnTo>
                  <a:pt x="0" y="1029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latin typeface="Candara Light" panose="020E0502030303020204" pitchFamily="34" charset="0"/>
            </a:endParaRPr>
          </a:p>
        </p:txBody>
      </p:sp>
      <p:sp>
        <p:nvSpPr>
          <p:cNvPr id="5" name="Rectangle 39">
            <a:extLst>
              <a:ext uri="{FF2B5EF4-FFF2-40B4-BE49-F238E27FC236}">
                <a16:creationId xmlns:a16="http://schemas.microsoft.com/office/drawing/2014/main" id="{5BC71A26-8FBD-497C-91BE-F36454CF58E7}"/>
              </a:ext>
            </a:extLst>
          </p:cNvPr>
          <p:cNvSpPr/>
          <p:nvPr/>
        </p:nvSpPr>
        <p:spPr>
          <a:xfrm>
            <a:off x="6376057" y="2893479"/>
            <a:ext cx="536501" cy="957165"/>
          </a:xfrm>
          <a:custGeom>
            <a:avLst/>
            <a:gdLst>
              <a:gd name="connsiteX0" fmla="*/ 0 w 546754"/>
              <a:gd name="connsiteY0" fmla="*/ 0 h 961225"/>
              <a:gd name="connsiteX1" fmla="*/ 546754 w 546754"/>
              <a:gd name="connsiteY1" fmla="*/ 0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46754"/>
              <a:gd name="connsiteY0" fmla="*/ 0 h 961225"/>
              <a:gd name="connsiteX1" fmla="*/ 475997 w 546754"/>
              <a:gd name="connsiteY1" fmla="*/ 46264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46754"/>
              <a:gd name="connsiteY0" fmla="*/ 0 h 961225"/>
              <a:gd name="connsiteX1" fmla="*/ 475997 w 546754"/>
              <a:gd name="connsiteY1" fmla="*/ 46264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46754"/>
              <a:gd name="connsiteY0" fmla="*/ 0 h 961225"/>
              <a:gd name="connsiteX1" fmla="*/ 475997 w 546754"/>
              <a:gd name="connsiteY1" fmla="*/ 46264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46754"/>
              <a:gd name="connsiteY0" fmla="*/ 0 h 961225"/>
              <a:gd name="connsiteX1" fmla="*/ 475997 w 546754"/>
              <a:gd name="connsiteY1" fmla="*/ 46264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53450"/>
              <a:gd name="connsiteY0" fmla="*/ 0 h 961225"/>
              <a:gd name="connsiteX1" fmla="*/ 475997 w 553450"/>
              <a:gd name="connsiteY1" fmla="*/ 46264 h 961225"/>
              <a:gd name="connsiteX2" fmla="*/ 546754 w 553450"/>
              <a:gd name="connsiteY2" fmla="*/ 961225 h 961225"/>
              <a:gd name="connsiteX3" fmla="*/ 0 w 553450"/>
              <a:gd name="connsiteY3" fmla="*/ 961225 h 961225"/>
              <a:gd name="connsiteX4" fmla="*/ 0 w 553450"/>
              <a:gd name="connsiteY4" fmla="*/ 0 h 961225"/>
              <a:gd name="connsiteX0" fmla="*/ 0 w 546754"/>
              <a:gd name="connsiteY0" fmla="*/ 0 h 961225"/>
              <a:gd name="connsiteX1" fmla="*/ 475997 w 546754"/>
              <a:gd name="connsiteY1" fmla="*/ 46264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46754"/>
              <a:gd name="connsiteY0" fmla="*/ 0 h 961225"/>
              <a:gd name="connsiteX1" fmla="*/ 460543 w 546754"/>
              <a:gd name="connsiteY1" fmla="*/ 35807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46754"/>
              <a:gd name="connsiteY0" fmla="*/ 0 h 961225"/>
              <a:gd name="connsiteX1" fmla="*/ 460543 w 546754"/>
              <a:gd name="connsiteY1" fmla="*/ 35807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46754"/>
              <a:gd name="connsiteY0" fmla="*/ 1939 h 963164"/>
              <a:gd name="connsiteX1" fmla="*/ 463832 w 546754"/>
              <a:gd name="connsiteY1" fmla="*/ 21053 h 963164"/>
              <a:gd name="connsiteX2" fmla="*/ 546754 w 546754"/>
              <a:gd name="connsiteY2" fmla="*/ 963164 h 963164"/>
              <a:gd name="connsiteX3" fmla="*/ 0 w 546754"/>
              <a:gd name="connsiteY3" fmla="*/ 963164 h 963164"/>
              <a:gd name="connsiteX4" fmla="*/ 0 w 546754"/>
              <a:gd name="connsiteY4" fmla="*/ 1939 h 963164"/>
              <a:gd name="connsiteX0" fmla="*/ 0 w 546754"/>
              <a:gd name="connsiteY0" fmla="*/ 1939 h 963164"/>
              <a:gd name="connsiteX1" fmla="*/ 463832 w 546754"/>
              <a:gd name="connsiteY1" fmla="*/ 21053 h 963164"/>
              <a:gd name="connsiteX2" fmla="*/ 546754 w 546754"/>
              <a:gd name="connsiteY2" fmla="*/ 963164 h 963164"/>
              <a:gd name="connsiteX3" fmla="*/ 0 w 546754"/>
              <a:gd name="connsiteY3" fmla="*/ 963164 h 963164"/>
              <a:gd name="connsiteX4" fmla="*/ 0 w 546754"/>
              <a:gd name="connsiteY4" fmla="*/ 1939 h 963164"/>
              <a:gd name="connsiteX0" fmla="*/ 0 w 546754"/>
              <a:gd name="connsiteY0" fmla="*/ 0 h 961225"/>
              <a:gd name="connsiteX1" fmla="*/ 463832 w 546754"/>
              <a:gd name="connsiteY1" fmla="*/ 19114 h 961225"/>
              <a:gd name="connsiteX2" fmla="*/ 546754 w 546754"/>
              <a:gd name="connsiteY2" fmla="*/ 961225 h 961225"/>
              <a:gd name="connsiteX3" fmla="*/ 0 w 546754"/>
              <a:gd name="connsiteY3" fmla="*/ 961225 h 961225"/>
              <a:gd name="connsiteX4" fmla="*/ 0 w 546754"/>
              <a:gd name="connsiteY4" fmla="*/ 0 h 961225"/>
              <a:gd name="connsiteX0" fmla="*/ 0 w 546754"/>
              <a:gd name="connsiteY0" fmla="*/ 5758 h 966983"/>
              <a:gd name="connsiteX1" fmla="*/ 463832 w 546754"/>
              <a:gd name="connsiteY1" fmla="*/ 4841 h 966983"/>
              <a:gd name="connsiteX2" fmla="*/ 546754 w 546754"/>
              <a:gd name="connsiteY2" fmla="*/ 966983 h 966983"/>
              <a:gd name="connsiteX3" fmla="*/ 0 w 546754"/>
              <a:gd name="connsiteY3" fmla="*/ 966983 h 966983"/>
              <a:gd name="connsiteX4" fmla="*/ 0 w 546754"/>
              <a:gd name="connsiteY4" fmla="*/ 5758 h 966983"/>
              <a:gd name="connsiteX0" fmla="*/ 0 w 546754"/>
              <a:gd name="connsiteY0" fmla="*/ 917 h 962142"/>
              <a:gd name="connsiteX1" fmla="*/ 463832 w 546754"/>
              <a:gd name="connsiteY1" fmla="*/ 0 h 962142"/>
              <a:gd name="connsiteX2" fmla="*/ 546754 w 546754"/>
              <a:gd name="connsiteY2" fmla="*/ 962142 h 962142"/>
              <a:gd name="connsiteX3" fmla="*/ 0 w 546754"/>
              <a:gd name="connsiteY3" fmla="*/ 962142 h 962142"/>
              <a:gd name="connsiteX4" fmla="*/ 0 w 546754"/>
              <a:gd name="connsiteY4" fmla="*/ 917 h 962142"/>
              <a:gd name="connsiteX0" fmla="*/ 0 w 546754"/>
              <a:gd name="connsiteY0" fmla="*/ 3249 h 964474"/>
              <a:gd name="connsiteX1" fmla="*/ 463832 w 546754"/>
              <a:gd name="connsiteY1" fmla="*/ 2332 h 964474"/>
              <a:gd name="connsiteX2" fmla="*/ 546754 w 546754"/>
              <a:gd name="connsiteY2" fmla="*/ 964474 h 964474"/>
              <a:gd name="connsiteX3" fmla="*/ 0 w 546754"/>
              <a:gd name="connsiteY3" fmla="*/ 964474 h 964474"/>
              <a:gd name="connsiteX4" fmla="*/ 0 w 546754"/>
              <a:gd name="connsiteY4" fmla="*/ 3249 h 964474"/>
              <a:gd name="connsiteX0" fmla="*/ 0 w 546754"/>
              <a:gd name="connsiteY0" fmla="*/ 6243 h 967468"/>
              <a:gd name="connsiteX1" fmla="*/ 463832 w 546754"/>
              <a:gd name="connsiteY1" fmla="*/ 5326 h 967468"/>
              <a:gd name="connsiteX2" fmla="*/ 546754 w 546754"/>
              <a:gd name="connsiteY2" fmla="*/ 967468 h 967468"/>
              <a:gd name="connsiteX3" fmla="*/ 0 w 546754"/>
              <a:gd name="connsiteY3" fmla="*/ 967468 h 967468"/>
              <a:gd name="connsiteX4" fmla="*/ 0 w 546754"/>
              <a:gd name="connsiteY4" fmla="*/ 6243 h 967468"/>
              <a:gd name="connsiteX0" fmla="*/ 0 w 546754"/>
              <a:gd name="connsiteY0" fmla="*/ 6243 h 967468"/>
              <a:gd name="connsiteX1" fmla="*/ 463832 w 546754"/>
              <a:gd name="connsiteY1" fmla="*/ 5326 h 967468"/>
              <a:gd name="connsiteX2" fmla="*/ 546754 w 546754"/>
              <a:gd name="connsiteY2" fmla="*/ 967468 h 967468"/>
              <a:gd name="connsiteX3" fmla="*/ 0 w 546754"/>
              <a:gd name="connsiteY3" fmla="*/ 967468 h 967468"/>
              <a:gd name="connsiteX4" fmla="*/ 0 w 546754"/>
              <a:gd name="connsiteY4" fmla="*/ 6243 h 967468"/>
              <a:gd name="connsiteX0" fmla="*/ 0 w 546754"/>
              <a:gd name="connsiteY0" fmla="*/ 669 h 961894"/>
              <a:gd name="connsiteX1" fmla="*/ 463832 w 546754"/>
              <a:gd name="connsiteY1" fmla="*/ 26460 h 961894"/>
              <a:gd name="connsiteX2" fmla="*/ 546754 w 546754"/>
              <a:gd name="connsiteY2" fmla="*/ 961894 h 961894"/>
              <a:gd name="connsiteX3" fmla="*/ 0 w 546754"/>
              <a:gd name="connsiteY3" fmla="*/ 961894 h 961894"/>
              <a:gd name="connsiteX4" fmla="*/ 0 w 546754"/>
              <a:gd name="connsiteY4" fmla="*/ 669 h 961894"/>
              <a:gd name="connsiteX0" fmla="*/ 0 w 546754"/>
              <a:gd name="connsiteY0" fmla="*/ 5444 h 966669"/>
              <a:gd name="connsiteX1" fmla="*/ 463832 w 546754"/>
              <a:gd name="connsiteY1" fmla="*/ 31235 h 966669"/>
              <a:gd name="connsiteX2" fmla="*/ 546754 w 546754"/>
              <a:gd name="connsiteY2" fmla="*/ 966669 h 966669"/>
              <a:gd name="connsiteX3" fmla="*/ 0 w 546754"/>
              <a:gd name="connsiteY3" fmla="*/ 966669 h 966669"/>
              <a:gd name="connsiteX4" fmla="*/ 0 w 546754"/>
              <a:gd name="connsiteY4" fmla="*/ 5444 h 966669"/>
              <a:gd name="connsiteX0" fmla="*/ 0 w 546754"/>
              <a:gd name="connsiteY0" fmla="*/ 5444 h 966669"/>
              <a:gd name="connsiteX1" fmla="*/ 463832 w 546754"/>
              <a:gd name="connsiteY1" fmla="*/ 31235 h 966669"/>
              <a:gd name="connsiteX2" fmla="*/ 546754 w 546754"/>
              <a:gd name="connsiteY2" fmla="*/ 966669 h 966669"/>
              <a:gd name="connsiteX3" fmla="*/ 0 w 546754"/>
              <a:gd name="connsiteY3" fmla="*/ 966669 h 966669"/>
              <a:gd name="connsiteX4" fmla="*/ 0 w 546754"/>
              <a:gd name="connsiteY4" fmla="*/ 5444 h 966669"/>
              <a:gd name="connsiteX0" fmla="*/ 0 w 546754"/>
              <a:gd name="connsiteY0" fmla="*/ 20846 h 982071"/>
              <a:gd name="connsiteX1" fmla="*/ 463832 w 546754"/>
              <a:gd name="connsiteY1" fmla="*/ 46637 h 982071"/>
              <a:gd name="connsiteX2" fmla="*/ 546754 w 546754"/>
              <a:gd name="connsiteY2" fmla="*/ 982071 h 982071"/>
              <a:gd name="connsiteX3" fmla="*/ 0 w 546754"/>
              <a:gd name="connsiteY3" fmla="*/ 982071 h 982071"/>
              <a:gd name="connsiteX4" fmla="*/ 0 w 546754"/>
              <a:gd name="connsiteY4" fmla="*/ 20846 h 982071"/>
              <a:gd name="connsiteX0" fmla="*/ 0 w 546754"/>
              <a:gd name="connsiteY0" fmla="*/ 7566 h 968791"/>
              <a:gd name="connsiteX1" fmla="*/ 480278 w 546754"/>
              <a:gd name="connsiteY1" fmla="*/ 60065 h 968791"/>
              <a:gd name="connsiteX2" fmla="*/ 546754 w 546754"/>
              <a:gd name="connsiteY2" fmla="*/ 968791 h 968791"/>
              <a:gd name="connsiteX3" fmla="*/ 0 w 546754"/>
              <a:gd name="connsiteY3" fmla="*/ 968791 h 968791"/>
              <a:gd name="connsiteX4" fmla="*/ 0 w 546754"/>
              <a:gd name="connsiteY4" fmla="*/ 7566 h 968791"/>
              <a:gd name="connsiteX0" fmla="*/ 0 w 546754"/>
              <a:gd name="connsiteY0" fmla="*/ 7566 h 968791"/>
              <a:gd name="connsiteX1" fmla="*/ 480278 w 546754"/>
              <a:gd name="connsiteY1" fmla="*/ 60065 h 968791"/>
              <a:gd name="connsiteX2" fmla="*/ 546754 w 546754"/>
              <a:gd name="connsiteY2" fmla="*/ 968791 h 968791"/>
              <a:gd name="connsiteX3" fmla="*/ 0 w 546754"/>
              <a:gd name="connsiteY3" fmla="*/ 968791 h 968791"/>
              <a:gd name="connsiteX4" fmla="*/ 0 w 546754"/>
              <a:gd name="connsiteY4" fmla="*/ 7566 h 968791"/>
              <a:gd name="connsiteX0" fmla="*/ 0 w 543465"/>
              <a:gd name="connsiteY0" fmla="*/ 7566 h 968791"/>
              <a:gd name="connsiteX1" fmla="*/ 480278 w 543465"/>
              <a:gd name="connsiteY1" fmla="*/ 60065 h 968791"/>
              <a:gd name="connsiteX2" fmla="*/ 543465 w 543465"/>
              <a:gd name="connsiteY2" fmla="*/ 915375 h 968791"/>
              <a:gd name="connsiteX3" fmla="*/ 0 w 543465"/>
              <a:gd name="connsiteY3" fmla="*/ 968791 h 968791"/>
              <a:gd name="connsiteX4" fmla="*/ 0 w 543465"/>
              <a:gd name="connsiteY4" fmla="*/ 7566 h 968791"/>
              <a:gd name="connsiteX0" fmla="*/ 0 w 555124"/>
              <a:gd name="connsiteY0" fmla="*/ 7566 h 968791"/>
              <a:gd name="connsiteX1" fmla="*/ 480278 w 555124"/>
              <a:gd name="connsiteY1" fmla="*/ 60065 h 968791"/>
              <a:gd name="connsiteX2" fmla="*/ 543465 w 555124"/>
              <a:gd name="connsiteY2" fmla="*/ 915375 h 968791"/>
              <a:gd name="connsiteX3" fmla="*/ 0 w 555124"/>
              <a:gd name="connsiteY3" fmla="*/ 968791 h 968791"/>
              <a:gd name="connsiteX4" fmla="*/ 0 w 555124"/>
              <a:gd name="connsiteY4" fmla="*/ 7566 h 968791"/>
              <a:gd name="connsiteX0" fmla="*/ 0 w 543465"/>
              <a:gd name="connsiteY0" fmla="*/ 7566 h 968791"/>
              <a:gd name="connsiteX1" fmla="*/ 480278 w 543465"/>
              <a:gd name="connsiteY1" fmla="*/ 60065 h 968791"/>
              <a:gd name="connsiteX2" fmla="*/ 543465 w 543465"/>
              <a:gd name="connsiteY2" fmla="*/ 915375 h 968791"/>
              <a:gd name="connsiteX3" fmla="*/ 0 w 543465"/>
              <a:gd name="connsiteY3" fmla="*/ 968791 h 968791"/>
              <a:gd name="connsiteX4" fmla="*/ 0 w 543465"/>
              <a:gd name="connsiteY4" fmla="*/ 7566 h 968791"/>
              <a:gd name="connsiteX0" fmla="*/ 0 w 543465"/>
              <a:gd name="connsiteY0" fmla="*/ 7566 h 968791"/>
              <a:gd name="connsiteX1" fmla="*/ 480278 w 543465"/>
              <a:gd name="connsiteY1" fmla="*/ 60065 h 968791"/>
              <a:gd name="connsiteX2" fmla="*/ 543465 w 543465"/>
              <a:gd name="connsiteY2" fmla="*/ 915375 h 968791"/>
              <a:gd name="connsiteX3" fmla="*/ 0 w 543465"/>
              <a:gd name="connsiteY3" fmla="*/ 968791 h 968791"/>
              <a:gd name="connsiteX4" fmla="*/ 0 w 543465"/>
              <a:gd name="connsiteY4" fmla="*/ 7566 h 968791"/>
              <a:gd name="connsiteX0" fmla="*/ 0 w 555428"/>
              <a:gd name="connsiteY0" fmla="*/ 10291 h 971516"/>
              <a:gd name="connsiteX1" fmla="*/ 509880 w 555428"/>
              <a:gd name="connsiteY1" fmla="*/ 56113 h 971516"/>
              <a:gd name="connsiteX2" fmla="*/ 543465 w 555428"/>
              <a:gd name="connsiteY2" fmla="*/ 918100 h 971516"/>
              <a:gd name="connsiteX3" fmla="*/ 0 w 555428"/>
              <a:gd name="connsiteY3" fmla="*/ 971516 h 971516"/>
              <a:gd name="connsiteX4" fmla="*/ 0 w 555428"/>
              <a:gd name="connsiteY4" fmla="*/ 10291 h 971516"/>
              <a:gd name="connsiteX0" fmla="*/ 0 w 543465"/>
              <a:gd name="connsiteY0" fmla="*/ 10291 h 971516"/>
              <a:gd name="connsiteX1" fmla="*/ 509880 w 543465"/>
              <a:gd name="connsiteY1" fmla="*/ 56113 h 971516"/>
              <a:gd name="connsiteX2" fmla="*/ 543465 w 543465"/>
              <a:gd name="connsiteY2" fmla="*/ 918100 h 971516"/>
              <a:gd name="connsiteX3" fmla="*/ 0 w 543465"/>
              <a:gd name="connsiteY3" fmla="*/ 971516 h 971516"/>
              <a:gd name="connsiteX4" fmla="*/ 0 w 543465"/>
              <a:gd name="connsiteY4" fmla="*/ 10291 h 971516"/>
              <a:gd name="connsiteX0" fmla="*/ 0 w 530031"/>
              <a:gd name="connsiteY0" fmla="*/ 10291 h 971516"/>
              <a:gd name="connsiteX1" fmla="*/ 509880 w 530031"/>
              <a:gd name="connsiteY1" fmla="*/ 56113 h 971516"/>
              <a:gd name="connsiteX2" fmla="*/ 513862 w 530031"/>
              <a:gd name="connsiteY2" fmla="*/ 908085 h 971516"/>
              <a:gd name="connsiteX3" fmla="*/ 0 w 530031"/>
              <a:gd name="connsiteY3" fmla="*/ 971516 h 971516"/>
              <a:gd name="connsiteX4" fmla="*/ 0 w 530031"/>
              <a:gd name="connsiteY4" fmla="*/ 10291 h 971516"/>
              <a:gd name="connsiteX0" fmla="*/ 0 w 536501"/>
              <a:gd name="connsiteY0" fmla="*/ 10291 h 971516"/>
              <a:gd name="connsiteX1" fmla="*/ 509880 w 536501"/>
              <a:gd name="connsiteY1" fmla="*/ 56113 h 971516"/>
              <a:gd name="connsiteX2" fmla="*/ 513862 w 536501"/>
              <a:gd name="connsiteY2" fmla="*/ 908085 h 971516"/>
              <a:gd name="connsiteX3" fmla="*/ 0 w 536501"/>
              <a:gd name="connsiteY3" fmla="*/ 971516 h 971516"/>
              <a:gd name="connsiteX4" fmla="*/ 0 w 536501"/>
              <a:gd name="connsiteY4" fmla="*/ 10291 h 97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501" h="971516">
                <a:moveTo>
                  <a:pt x="0" y="10291"/>
                </a:moveTo>
                <a:cubicBezTo>
                  <a:pt x="165244" y="5681"/>
                  <a:pt x="427191" y="-27332"/>
                  <a:pt x="509880" y="56113"/>
                </a:cubicBezTo>
                <a:cubicBezTo>
                  <a:pt x="562814" y="128909"/>
                  <a:pt x="521818" y="594317"/>
                  <a:pt x="513862" y="908085"/>
                </a:cubicBezTo>
                <a:cubicBezTo>
                  <a:pt x="385334" y="925890"/>
                  <a:pt x="181155" y="953711"/>
                  <a:pt x="0" y="971516"/>
                </a:cubicBezTo>
                <a:lnTo>
                  <a:pt x="0" y="1029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latin typeface="Candara Light" panose="020E05020303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F013C7-96CF-4D82-808A-D01E51F787AE}"/>
              </a:ext>
            </a:extLst>
          </p:cNvPr>
          <p:cNvSpPr/>
          <p:nvPr/>
        </p:nvSpPr>
        <p:spPr>
          <a:xfrm>
            <a:off x="2807227" y="2896740"/>
            <a:ext cx="2927603" cy="961226"/>
          </a:xfrm>
          <a:prstGeom prst="rect">
            <a:avLst/>
          </a:prstGeom>
          <a:gradFill>
            <a:gsLst>
              <a:gs pos="0">
                <a:schemeClr val="tx1"/>
              </a:gs>
              <a:gs pos="19000">
                <a:schemeClr val="accent1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latin typeface="Candara Light" panose="020E05020303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A019E5-C047-4A25-B595-F7EF6B598710}"/>
              </a:ext>
            </a:extLst>
          </p:cNvPr>
          <p:cNvSpPr/>
          <p:nvPr/>
        </p:nvSpPr>
        <p:spPr>
          <a:xfrm>
            <a:off x="6391362" y="4032874"/>
            <a:ext cx="3296402" cy="961226"/>
          </a:xfrm>
          <a:prstGeom prst="rect">
            <a:avLst/>
          </a:prstGeom>
          <a:gradFill>
            <a:gsLst>
              <a:gs pos="0">
                <a:schemeClr val="tx1"/>
              </a:gs>
              <a:gs pos="19000">
                <a:schemeClr val="accent2"/>
              </a:gs>
              <a:gs pos="100000">
                <a:schemeClr val="accent2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latin typeface="Candara Light" panose="020E0502030303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D3C23D-3E70-43E0-B8BA-9F62A7D0FE0F}"/>
              </a:ext>
            </a:extLst>
          </p:cNvPr>
          <p:cNvSpPr txBox="1">
            <a:spLocks/>
          </p:cNvSpPr>
          <p:nvPr/>
        </p:nvSpPr>
        <p:spPr>
          <a:xfrm>
            <a:off x="521035" y="590875"/>
            <a:ext cx="3984553" cy="17272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ko-KR" altLang="en-US" sz="5400" dirty="0">
              <a:solidFill>
                <a:schemeClr val="accent2"/>
              </a:solidFill>
              <a:latin typeface="Candara Light" panose="020E0502030303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DE4C40-D722-4289-B367-5863437A6698}"/>
              </a:ext>
            </a:extLst>
          </p:cNvPr>
          <p:cNvGrpSpPr/>
          <p:nvPr/>
        </p:nvGrpSpPr>
        <p:grpSpPr>
          <a:xfrm>
            <a:off x="5548894" y="2547865"/>
            <a:ext cx="1064571" cy="3610621"/>
            <a:chOff x="4097420" y="3177044"/>
            <a:chExt cx="900000" cy="3052457"/>
          </a:xfrm>
        </p:grpSpPr>
        <p:sp>
          <p:nvSpPr>
            <p:cNvPr id="10" name="Diagonal Stripe 9">
              <a:extLst>
                <a:ext uri="{FF2B5EF4-FFF2-40B4-BE49-F238E27FC236}">
                  <a16:creationId xmlns:a16="http://schemas.microsoft.com/office/drawing/2014/main" id="{6DCABF01-9AC5-42C9-BCED-F986860353C2}"/>
                </a:ext>
              </a:extLst>
            </p:cNvPr>
            <p:cNvSpPr/>
            <p:nvPr/>
          </p:nvSpPr>
          <p:spPr>
            <a:xfrm rot="19197366">
              <a:off x="4325723" y="5592977"/>
              <a:ext cx="526053" cy="636524"/>
            </a:xfrm>
            <a:prstGeom prst="diagStripe">
              <a:avLst>
                <a:gd name="adj" fmla="val 8632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  <a:latin typeface="Candara Light" panose="020E0502030303020204" pitchFamily="34" charset="0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223A72D7-CCB0-43CD-9E1F-65F92272BF83}"/>
                </a:ext>
              </a:extLst>
            </p:cNvPr>
            <p:cNvSpPr/>
            <p:nvPr/>
          </p:nvSpPr>
          <p:spPr>
            <a:xfrm>
              <a:off x="4234528" y="3424483"/>
              <a:ext cx="648000" cy="2016000"/>
            </a:xfrm>
            <a:custGeom>
              <a:avLst/>
              <a:gdLst>
                <a:gd name="connsiteX0" fmla="*/ 0 w 828152"/>
                <a:gd name="connsiteY0" fmla="*/ 0 h 1872208"/>
                <a:gd name="connsiteX1" fmla="*/ 828152 w 828152"/>
                <a:gd name="connsiteY1" fmla="*/ 0 h 1872208"/>
                <a:gd name="connsiteX2" fmla="*/ 828152 w 828152"/>
                <a:gd name="connsiteY2" fmla="*/ 1872208 h 1872208"/>
                <a:gd name="connsiteX3" fmla="*/ 0 w 828152"/>
                <a:gd name="connsiteY3" fmla="*/ 1872208 h 1872208"/>
                <a:gd name="connsiteX4" fmla="*/ 0 w 828152"/>
                <a:gd name="connsiteY4" fmla="*/ 0 h 1872208"/>
                <a:gd name="connsiteX0" fmla="*/ 0 w 828152"/>
                <a:gd name="connsiteY0" fmla="*/ 0 h 1891000"/>
                <a:gd name="connsiteX1" fmla="*/ 828152 w 828152"/>
                <a:gd name="connsiteY1" fmla="*/ 0 h 1891000"/>
                <a:gd name="connsiteX2" fmla="*/ 828152 w 828152"/>
                <a:gd name="connsiteY2" fmla="*/ 1872208 h 1891000"/>
                <a:gd name="connsiteX3" fmla="*/ 0 w 828152"/>
                <a:gd name="connsiteY3" fmla="*/ 1872208 h 1891000"/>
                <a:gd name="connsiteX4" fmla="*/ 0 w 828152"/>
                <a:gd name="connsiteY4" fmla="*/ 0 h 1891000"/>
                <a:gd name="connsiteX0" fmla="*/ 0 w 828152"/>
                <a:gd name="connsiteY0" fmla="*/ 0 h 1907994"/>
                <a:gd name="connsiteX1" fmla="*/ 828152 w 828152"/>
                <a:gd name="connsiteY1" fmla="*/ 0 h 1907994"/>
                <a:gd name="connsiteX2" fmla="*/ 828152 w 828152"/>
                <a:gd name="connsiteY2" fmla="*/ 1872208 h 1907994"/>
                <a:gd name="connsiteX3" fmla="*/ 0 w 828152"/>
                <a:gd name="connsiteY3" fmla="*/ 1872208 h 1907994"/>
                <a:gd name="connsiteX4" fmla="*/ 0 w 828152"/>
                <a:gd name="connsiteY4" fmla="*/ 0 h 1907994"/>
                <a:gd name="connsiteX0" fmla="*/ 0 w 828152"/>
                <a:gd name="connsiteY0" fmla="*/ 0 h 1920103"/>
                <a:gd name="connsiteX1" fmla="*/ 828152 w 828152"/>
                <a:gd name="connsiteY1" fmla="*/ 0 h 1920103"/>
                <a:gd name="connsiteX2" fmla="*/ 828152 w 828152"/>
                <a:gd name="connsiteY2" fmla="*/ 1872208 h 1920103"/>
                <a:gd name="connsiteX3" fmla="*/ 0 w 828152"/>
                <a:gd name="connsiteY3" fmla="*/ 1872208 h 1920103"/>
                <a:gd name="connsiteX4" fmla="*/ 0 w 828152"/>
                <a:gd name="connsiteY4" fmla="*/ 0 h 1920103"/>
                <a:gd name="connsiteX0" fmla="*/ 0 w 828152"/>
                <a:gd name="connsiteY0" fmla="*/ 0 h 1923817"/>
                <a:gd name="connsiteX1" fmla="*/ 828152 w 828152"/>
                <a:gd name="connsiteY1" fmla="*/ 0 h 1923817"/>
                <a:gd name="connsiteX2" fmla="*/ 828152 w 828152"/>
                <a:gd name="connsiteY2" fmla="*/ 1872208 h 1923817"/>
                <a:gd name="connsiteX3" fmla="*/ 0 w 828152"/>
                <a:gd name="connsiteY3" fmla="*/ 1872208 h 1923817"/>
                <a:gd name="connsiteX4" fmla="*/ 0 w 828152"/>
                <a:gd name="connsiteY4" fmla="*/ 0 h 192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152" h="1923817">
                  <a:moveTo>
                    <a:pt x="0" y="0"/>
                  </a:moveTo>
                  <a:lnTo>
                    <a:pt x="828152" y="0"/>
                  </a:lnTo>
                  <a:lnTo>
                    <a:pt x="828152" y="1872208"/>
                  </a:lnTo>
                  <a:cubicBezTo>
                    <a:pt x="499246" y="1935634"/>
                    <a:pt x="328906" y="1946205"/>
                    <a:pt x="0" y="18722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98C9E5-E9ED-4056-9A7E-F5A653C144E3}"/>
                </a:ext>
              </a:extLst>
            </p:cNvPr>
            <p:cNvSpPr/>
            <p:nvPr/>
          </p:nvSpPr>
          <p:spPr>
            <a:xfrm>
              <a:off x="4488765" y="5407109"/>
              <a:ext cx="139525" cy="1350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7FC725D5-8719-4462-A5B7-8C47C1E3B98F}"/>
                </a:ext>
              </a:extLst>
            </p:cNvPr>
            <p:cNvSpPr/>
            <p:nvPr/>
          </p:nvSpPr>
          <p:spPr>
            <a:xfrm rot="10800000">
              <a:off x="4488766" y="5541154"/>
              <a:ext cx="139525" cy="168826"/>
            </a:xfrm>
            <a:prstGeom prst="trapezoi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14" name="Rectangle 20">
              <a:extLst>
                <a:ext uri="{FF2B5EF4-FFF2-40B4-BE49-F238E27FC236}">
                  <a16:creationId xmlns:a16="http://schemas.microsoft.com/office/drawing/2014/main" id="{A90B84DA-C936-4560-A5A8-4FDFA7A3E117}"/>
                </a:ext>
              </a:extLst>
            </p:cNvPr>
            <p:cNvSpPr/>
            <p:nvPr/>
          </p:nvSpPr>
          <p:spPr>
            <a:xfrm>
              <a:off x="4299234" y="3424483"/>
              <a:ext cx="518588" cy="1873624"/>
            </a:xfrm>
            <a:custGeom>
              <a:avLst/>
              <a:gdLst>
                <a:gd name="connsiteX0" fmla="*/ 0 w 669024"/>
                <a:gd name="connsiteY0" fmla="*/ 0 h 1662748"/>
                <a:gd name="connsiteX1" fmla="*/ 669024 w 669024"/>
                <a:gd name="connsiteY1" fmla="*/ 0 h 1662748"/>
                <a:gd name="connsiteX2" fmla="*/ 669024 w 669024"/>
                <a:gd name="connsiteY2" fmla="*/ 1662748 h 1662748"/>
                <a:gd name="connsiteX3" fmla="*/ 0 w 669024"/>
                <a:gd name="connsiteY3" fmla="*/ 1662748 h 1662748"/>
                <a:gd name="connsiteX4" fmla="*/ 0 w 669024"/>
                <a:gd name="connsiteY4" fmla="*/ 0 h 1662748"/>
                <a:gd name="connsiteX0" fmla="*/ 0 w 669024"/>
                <a:gd name="connsiteY0" fmla="*/ 0 h 1686239"/>
                <a:gd name="connsiteX1" fmla="*/ 669024 w 669024"/>
                <a:gd name="connsiteY1" fmla="*/ 0 h 1686239"/>
                <a:gd name="connsiteX2" fmla="*/ 669024 w 669024"/>
                <a:gd name="connsiteY2" fmla="*/ 1662748 h 1686239"/>
                <a:gd name="connsiteX3" fmla="*/ 0 w 669024"/>
                <a:gd name="connsiteY3" fmla="*/ 1662748 h 1686239"/>
                <a:gd name="connsiteX4" fmla="*/ 0 w 669024"/>
                <a:gd name="connsiteY4" fmla="*/ 0 h 1686239"/>
                <a:gd name="connsiteX0" fmla="*/ 0 w 669024"/>
                <a:gd name="connsiteY0" fmla="*/ 0 h 1662748"/>
                <a:gd name="connsiteX1" fmla="*/ 669024 w 669024"/>
                <a:gd name="connsiteY1" fmla="*/ 0 h 1662748"/>
                <a:gd name="connsiteX2" fmla="*/ 669024 w 669024"/>
                <a:gd name="connsiteY2" fmla="*/ 1662748 h 1662748"/>
                <a:gd name="connsiteX3" fmla="*/ 0 w 669024"/>
                <a:gd name="connsiteY3" fmla="*/ 1662748 h 1662748"/>
                <a:gd name="connsiteX4" fmla="*/ 0 w 669024"/>
                <a:gd name="connsiteY4" fmla="*/ 0 h 16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024" h="1662748">
                  <a:moveTo>
                    <a:pt x="0" y="0"/>
                  </a:moveTo>
                  <a:lnTo>
                    <a:pt x="669024" y="0"/>
                  </a:lnTo>
                  <a:lnTo>
                    <a:pt x="669024" y="1662748"/>
                  </a:lnTo>
                  <a:cubicBezTo>
                    <a:pt x="440730" y="1715603"/>
                    <a:pt x="260007" y="1715603"/>
                    <a:pt x="0" y="16627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379078-0E67-4B71-99E6-D3B7731893B9}"/>
                </a:ext>
              </a:extLst>
            </p:cNvPr>
            <p:cNvSpPr/>
            <p:nvPr/>
          </p:nvSpPr>
          <p:spPr>
            <a:xfrm>
              <a:off x="4530604" y="3471987"/>
              <a:ext cx="279051" cy="675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2B52E4-08B0-4F9E-B8A7-7FF5F09D346D}"/>
                </a:ext>
              </a:extLst>
            </p:cNvPr>
            <p:cNvSpPr/>
            <p:nvPr/>
          </p:nvSpPr>
          <p:spPr>
            <a:xfrm>
              <a:off x="4530604" y="4955923"/>
              <a:ext cx="279051" cy="675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1345DB3-00EC-4930-AF5F-22D70C610659}"/>
                </a:ext>
              </a:extLst>
            </p:cNvPr>
            <p:cNvSpPr/>
            <p:nvPr/>
          </p:nvSpPr>
          <p:spPr>
            <a:xfrm>
              <a:off x="4530604" y="4213955"/>
              <a:ext cx="279051" cy="675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CC28FA-DF40-4077-8173-3556DEC927D0}"/>
                </a:ext>
              </a:extLst>
            </p:cNvPr>
            <p:cNvSpPr/>
            <p:nvPr/>
          </p:nvSpPr>
          <p:spPr>
            <a:xfrm>
              <a:off x="4642225" y="4028463"/>
              <a:ext cx="167430" cy="675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07D59B3-6782-429E-BA44-9038D6D1570C}"/>
                </a:ext>
              </a:extLst>
            </p:cNvPr>
            <p:cNvSpPr/>
            <p:nvPr/>
          </p:nvSpPr>
          <p:spPr>
            <a:xfrm>
              <a:off x="4642225" y="4399447"/>
              <a:ext cx="167430" cy="675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7B411ED-BE09-49FD-A71A-E8181FD9C19A}"/>
                </a:ext>
              </a:extLst>
            </p:cNvPr>
            <p:cNvSpPr/>
            <p:nvPr/>
          </p:nvSpPr>
          <p:spPr>
            <a:xfrm>
              <a:off x="4642225" y="4770431"/>
              <a:ext cx="167430" cy="675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64C2973-05B0-499A-A6C6-3C3A891A1C22}"/>
                </a:ext>
              </a:extLst>
            </p:cNvPr>
            <p:cNvSpPr/>
            <p:nvPr/>
          </p:nvSpPr>
          <p:spPr>
            <a:xfrm>
              <a:off x="4530604" y="4584939"/>
              <a:ext cx="279051" cy="675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F09B57F-1DE6-43A8-BAB8-AB2DEF31F807}"/>
                </a:ext>
              </a:extLst>
            </p:cNvPr>
            <p:cNvSpPr/>
            <p:nvPr/>
          </p:nvSpPr>
          <p:spPr>
            <a:xfrm>
              <a:off x="4642225" y="3657479"/>
              <a:ext cx="167430" cy="675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8988F35-4840-45E6-BAB2-B72F43776094}"/>
                </a:ext>
              </a:extLst>
            </p:cNvPr>
            <p:cNvSpPr/>
            <p:nvPr/>
          </p:nvSpPr>
          <p:spPr>
            <a:xfrm>
              <a:off x="4530604" y="3842971"/>
              <a:ext cx="279051" cy="675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8BBC0F-E632-4ECB-B4C7-9413CAEC55B2}"/>
                </a:ext>
              </a:extLst>
            </p:cNvPr>
            <p:cNvSpPr/>
            <p:nvPr/>
          </p:nvSpPr>
          <p:spPr>
            <a:xfrm>
              <a:off x="4642225" y="5141417"/>
              <a:ext cx="167430" cy="675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25" name="Rounded Rectangle 17">
              <a:extLst>
                <a:ext uri="{FF2B5EF4-FFF2-40B4-BE49-F238E27FC236}">
                  <a16:creationId xmlns:a16="http://schemas.microsoft.com/office/drawing/2014/main" id="{CB30A1E9-A050-4753-A5C4-DC1EE53EFCFE}"/>
                </a:ext>
              </a:extLst>
            </p:cNvPr>
            <p:cNvSpPr/>
            <p:nvPr/>
          </p:nvSpPr>
          <p:spPr>
            <a:xfrm>
              <a:off x="4097420" y="3177044"/>
              <a:ext cx="900000" cy="216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</p:grpSp>
      <p:sp>
        <p:nvSpPr>
          <p:cNvPr id="26" name="Parallelogram 31">
            <a:extLst>
              <a:ext uri="{FF2B5EF4-FFF2-40B4-BE49-F238E27FC236}">
                <a16:creationId xmlns:a16="http://schemas.microsoft.com/office/drawing/2014/main" id="{54200197-7B5F-4668-94F0-78EF6E6A8991}"/>
              </a:ext>
            </a:extLst>
          </p:cNvPr>
          <p:cNvSpPr/>
          <p:nvPr/>
        </p:nvSpPr>
        <p:spPr>
          <a:xfrm rot="16200000" flipH="1">
            <a:off x="5089175" y="3143918"/>
            <a:ext cx="2074198" cy="1611075"/>
          </a:xfrm>
          <a:custGeom>
            <a:avLst/>
            <a:gdLst>
              <a:gd name="connsiteX0" fmla="*/ 0 w 2160038"/>
              <a:gd name="connsiteY0" fmla="*/ 1598104 h 1598104"/>
              <a:gd name="connsiteX1" fmla="*/ 1205194 w 2160038"/>
              <a:gd name="connsiteY1" fmla="*/ 0 h 1598104"/>
              <a:gd name="connsiteX2" fmla="*/ 2160038 w 2160038"/>
              <a:gd name="connsiteY2" fmla="*/ 0 h 1598104"/>
              <a:gd name="connsiteX3" fmla="*/ 954844 w 2160038"/>
              <a:gd name="connsiteY3" fmla="*/ 1598104 h 1598104"/>
              <a:gd name="connsiteX4" fmla="*/ 0 w 2160038"/>
              <a:gd name="connsiteY4" fmla="*/ 1598104 h 1598104"/>
              <a:gd name="connsiteX0" fmla="*/ 0 w 2160038"/>
              <a:gd name="connsiteY0" fmla="*/ 1598104 h 1598104"/>
              <a:gd name="connsiteX1" fmla="*/ 1205194 w 2160038"/>
              <a:gd name="connsiteY1" fmla="*/ 0 h 1598104"/>
              <a:gd name="connsiteX2" fmla="*/ 2160038 w 2160038"/>
              <a:gd name="connsiteY2" fmla="*/ 0 h 1598104"/>
              <a:gd name="connsiteX3" fmla="*/ 954844 w 2160038"/>
              <a:gd name="connsiteY3" fmla="*/ 1598104 h 1598104"/>
              <a:gd name="connsiteX4" fmla="*/ 196602 w 2160038"/>
              <a:gd name="connsiteY4" fmla="*/ 1593944 h 1598104"/>
              <a:gd name="connsiteX5" fmla="*/ 0 w 2160038"/>
              <a:gd name="connsiteY5" fmla="*/ 1598104 h 1598104"/>
              <a:gd name="connsiteX0" fmla="*/ 0 w 2086559"/>
              <a:gd name="connsiteY0" fmla="*/ 1489247 h 1598104"/>
              <a:gd name="connsiteX1" fmla="*/ 1131715 w 2086559"/>
              <a:gd name="connsiteY1" fmla="*/ 0 h 1598104"/>
              <a:gd name="connsiteX2" fmla="*/ 2086559 w 2086559"/>
              <a:gd name="connsiteY2" fmla="*/ 0 h 1598104"/>
              <a:gd name="connsiteX3" fmla="*/ 881365 w 2086559"/>
              <a:gd name="connsiteY3" fmla="*/ 1598104 h 1598104"/>
              <a:gd name="connsiteX4" fmla="*/ 123123 w 2086559"/>
              <a:gd name="connsiteY4" fmla="*/ 1593944 h 1598104"/>
              <a:gd name="connsiteX5" fmla="*/ 0 w 2086559"/>
              <a:gd name="connsiteY5" fmla="*/ 1489247 h 1598104"/>
              <a:gd name="connsiteX0" fmla="*/ 0 w 2086559"/>
              <a:gd name="connsiteY0" fmla="*/ 1489247 h 1598104"/>
              <a:gd name="connsiteX1" fmla="*/ 1131715 w 2086559"/>
              <a:gd name="connsiteY1" fmla="*/ 0 h 1598104"/>
              <a:gd name="connsiteX2" fmla="*/ 2086559 w 2086559"/>
              <a:gd name="connsiteY2" fmla="*/ 0 h 1598104"/>
              <a:gd name="connsiteX3" fmla="*/ 881365 w 2086559"/>
              <a:gd name="connsiteY3" fmla="*/ 1598104 h 1598104"/>
              <a:gd name="connsiteX4" fmla="*/ 123123 w 2086559"/>
              <a:gd name="connsiteY4" fmla="*/ 1593944 h 1598104"/>
              <a:gd name="connsiteX5" fmla="*/ 0 w 2086559"/>
              <a:gd name="connsiteY5" fmla="*/ 1489247 h 1598104"/>
              <a:gd name="connsiteX0" fmla="*/ 0 w 2078395"/>
              <a:gd name="connsiteY0" fmla="*/ 1478364 h 1598104"/>
              <a:gd name="connsiteX1" fmla="*/ 1123551 w 2078395"/>
              <a:gd name="connsiteY1" fmla="*/ 0 h 1598104"/>
              <a:gd name="connsiteX2" fmla="*/ 2078395 w 2078395"/>
              <a:gd name="connsiteY2" fmla="*/ 0 h 1598104"/>
              <a:gd name="connsiteX3" fmla="*/ 873201 w 2078395"/>
              <a:gd name="connsiteY3" fmla="*/ 1598104 h 1598104"/>
              <a:gd name="connsiteX4" fmla="*/ 114959 w 2078395"/>
              <a:gd name="connsiteY4" fmla="*/ 1593944 h 1598104"/>
              <a:gd name="connsiteX5" fmla="*/ 0 w 2078395"/>
              <a:gd name="connsiteY5" fmla="*/ 1478364 h 1598104"/>
              <a:gd name="connsiteX0" fmla="*/ 0 w 2078395"/>
              <a:gd name="connsiteY0" fmla="*/ 1478364 h 1598104"/>
              <a:gd name="connsiteX1" fmla="*/ 1123551 w 2078395"/>
              <a:gd name="connsiteY1" fmla="*/ 0 h 1598104"/>
              <a:gd name="connsiteX2" fmla="*/ 2078395 w 2078395"/>
              <a:gd name="connsiteY2" fmla="*/ 0 h 1598104"/>
              <a:gd name="connsiteX3" fmla="*/ 873201 w 2078395"/>
              <a:gd name="connsiteY3" fmla="*/ 1598104 h 1598104"/>
              <a:gd name="connsiteX4" fmla="*/ 114959 w 2078395"/>
              <a:gd name="connsiteY4" fmla="*/ 1593944 h 1598104"/>
              <a:gd name="connsiteX5" fmla="*/ 0 w 2078395"/>
              <a:gd name="connsiteY5" fmla="*/ 1478364 h 1598104"/>
              <a:gd name="connsiteX0" fmla="*/ 0 w 2078395"/>
              <a:gd name="connsiteY0" fmla="*/ 1478364 h 1598104"/>
              <a:gd name="connsiteX1" fmla="*/ 1123551 w 2078395"/>
              <a:gd name="connsiteY1" fmla="*/ 0 h 1598104"/>
              <a:gd name="connsiteX2" fmla="*/ 2078395 w 2078395"/>
              <a:gd name="connsiteY2" fmla="*/ 0 h 1598104"/>
              <a:gd name="connsiteX3" fmla="*/ 873201 w 2078395"/>
              <a:gd name="connsiteY3" fmla="*/ 1598104 h 1598104"/>
              <a:gd name="connsiteX4" fmla="*/ 114959 w 2078395"/>
              <a:gd name="connsiteY4" fmla="*/ 1593944 h 1598104"/>
              <a:gd name="connsiteX5" fmla="*/ 0 w 2078395"/>
              <a:gd name="connsiteY5" fmla="*/ 1478364 h 1598104"/>
              <a:gd name="connsiteX0" fmla="*/ 0 w 2078395"/>
              <a:gd name="connsiteY0" fmla="*/ 1478364 h 1598104"/>
              <a:gd name="connsiteX1" fmla="*/ 1123551 w 2078395"/>
              <a:gd name="connsiteY1" fmla="*/ 0 h 1598104"/>
              <a:gd name="connsiteX2" fmla="*/ 2078395 w 2078395"/>
              <a:gd name="connsiteY2" fmla="*/ 0 h 1598104"/>
              <a:gd name="connsiteX3" fmla="*/ 873201 w 2078395"/>
              <a:gd name="connsiteY3" fmla="*/ 1598104 h 1598104"/>
              <a:gd name="connsiteX4" fmla="*/ 114959 w 2078395"/>
              <a:gd name="connsiteY4" fmla="*/ 1593944 h 1598104"/>
              <a:gd name="connsiteX5" fmla="*/ 0 w 2078395"/>
              <a:gd name="connsiteY5" fmla="*/ 1478364 h 1598104"/>
              <a:gd name="connsiteX0" fmla="*/ 0 w 2078395"/>
              <a:gd name="connsiteY0" fmla="*/ 1478364 h 1598104"/>
              <a:gd name="connsiteX1" fmla="*/ 1123551 w 2078395"/>
              <a:gd name="connsiteY1" fmla="*/ 0 h 1598104"/>
              <a:gd name="connsiteX2" fmla="*/ 2078395 w 2078395"/>
              <a:gd name="connsiteY2" fmla="*/ 0 h 1598104"/>
              <a:gd name="connsiteX3" fmla="*/ 873201 w 2078395"/>
              <a:gd name="connsiteY3" fmla="*/ 1598104 h 1598104"/>
              <a:gd name="connsiteX4" fmla="*/ 114959 w 2078395"/>
              <a:gd name="connsiteY4" fmla="*/ 1593944 h 1598104"/>
              <a:gd name="connsiteX5" fmla="*/ 0 w 2078395"/>
              <a:gd name="connsiteY5" fmla="*/ 1478364 h 1598104"/>
              <a:gd name="connsiteX0" fmla="*/ 0 w 2089280"/>
              <a:gd name="connsiteY0" fmla="*/ 1478366 h 1598104"/>
              <a:gd name="connsiteX1" fmla="*/ 1134436 w 2089280"/>
              <a:gd name="connsiteY1" fmla="*/ 0 h 1598104"/>
              <a:gd name="connsiteX2" fmla="*/ 2089280 w 2089280"/>
              <a:gd name="connsiteY2" fmla="*/ 0 h 1598104"/>
              <a:gd name="connsiteX3" fmla="*/ 884086 w 2089280"/>
              <a:gd name="connsiteY3" fmla="*/ 1598104 h 1598104"/>
              <a:gd name="connsiteX4" fmla="*/ 125844 w 2089280"/>
              <a:gd name="connsiteY4" fmla="*/ 1593944 h 1598104"/>
              <a:gd name="connsiteX5" fmla="*/ 0 w 2089280"/>
              <a:gd name="connsiteY5" fmla="*/ 1478366 h 1598104"/>
              <a:gd name="connsiteX0" fmla="*/ 0 w 2089280"/>
              <a:gd name="connsiteY0" fmla="*/ 1470201 h 1598104"/>
              <a:gd name="connsiteX1" fmla="*/ 1134436 w 2089280"/>
              <a:gd name="connsiteY1" fmla="*/ 0 h 1598104"/>
              <a:gd name="connsiteX2" fmla="*/ 2089280 w 2089280"/>
              <a:gd name="connsiteY2" fmla="*/ 0 h 1598104"/>
              <a:gd name="connsiteX3" fmla="*/ 884086 w 2089280"/>
              <a:gd name="connsiteY3" fmla="*/ 1598104 h 1598104"/>
              <a:gd name="connsiteX4" fmla="*/ 125844 w 2089280"/>
              <a:gd name="connsiteY4" fmla="*/ 1593944 h 1598104"/>
              <a:gd name="connsiteX5" fmla="*/ 0 w 2089280"/>
              <a:gd name="connsiteY5" fmla="*/ 1470201 h 1598104"/>
              <a:gd name="connsiteX0" fmla="*/ 0 w 2116495"/>
              <a:gd name="connsiteY0" fmla="*/ 1413051 h 1598104"/>
              <a:gd name="connsiteX1" fmla="*/ 1161651 w 2116495"/>
              <a:gd name="connsiteY1" fmla="*/ 0 h 1598104"/>
              <a:gd name="connsiteX2" fmla="*/ 2116495 w 2116495"/>
              <a:gd name="connsiteY2" fmla="*/ 0 h 1598104"/>
              <a:gd name="connsiteX3" fmla="*/ 911301 w 2116495"/>
              <a:gd name="connsiteY3" fmla="*/ 1598104 h 1598104"/>
              <a:gd name="connsiteX4" fmla="*/ 153059 w 2116495"/>
              <a:gd name="connsiteY4" fmla="*/ 1593944 h 1598104"/>
              <a:gd name="connsiteX5" fmla="*/ 0 w 2116495"/>
              <a:gd name="connsiteY5" fmla="*/ 1413051 h 1598104"/>
              <a:gd name="connsiteX0" fmla="*/ 0 w 2116495"/>
              <a:gd name="connsiteY0" fmla="*/ 1413051 h 1598104"/>
              <a:gd name="connsiteX1" fmla="*/ 1161651 w 2116495"/>
              <a:gd name="connsiteY1" fmla="*/ 0 h 1598104"/>
              <a:gd name="connsiteX2" fmla="*/ 2116495 w 2116495"/>
              <a:gd name="connsiteY2" fmla="*/ 0 h 1598104"/>
              <a:gd name="connsiteX3" fmla="*/ 911301 w 2116495"/>
              <a:gd name="connsiteY3" fmla="*/ 1598104 h 1598104"/>
              <a:gd name="connsiteX4" fmla="*/ 153059 w 2116495"/>
              <a:gd name="connsiteY4" fmla="*/ 1593944 h 1598104"/>
              <a:gd name="connsiteX5" fmla="*/ 0 w 2116495"/>
              <a:gd name="connsiteY5" fmla="*/ 1413051 h 1598104"/>
              <a:gd name="connsiteX0" fmla="*/ 0 w 2116495"/>
              <a:gd name="connsiteY0" fmla="*/ 1413051 h 1598104"/>
              <a:gd name="connsiteX1" fmla="*/ 1161651 w 2116495"/>
              <a:gd name="connsiteY1" fmla="*/ 0 h 1598104"/>
              <a:gd name="connsiteX2" fmla="*/ 2116495 w 2116495"/>
              <a:gd name="connsiteY2" fmla="*/ 0 h 1598104"/>
              <a:gd name="connsiteX3" fmla="*/ 911301 w 2116495"/>
              <a:gd name="connsiteY3" fmla="*/ 1598104 h 1598104"/>
              <a:gd name="connsiteX4" fmla="*/ 153059 w 2116495"/>
              <a:gd name="connsiteY4" fmla="*/ 1593944 h 1598104"/>
              <a:gd name="connsiteX5" fmla="*/ 0 w 2116495"/>
              <a:gd name="connsiteY5" fmla="*/ 1413051 h 1598104"/>
              <a:gd name="connsiteX0" fmla="*/ 0 w 2127381"/>
              <a:gd name="connsiteY0" fmla="*/ 1323246 h 1598104"/>
              <a:gd name="connsiteX1" fmla="*/ 1172537 w 2127381"/>
              <a:gd name="connsiteY1" fmla="*/ 0 h 1598104"/>
              <a:gd name="connsiteX2" fmla="*/ 2127381 w 2127381"/>
              <a:gd name="connsiteY2" fmla="*/ 0 h 1598104"/>
              <a:gd name="connsiteX3" fmla="*/ 922187 w 2127381"/>
              <a:gd name="connsiteY3" fmla="*/ 1598104 h 1598104"/>
              <a:gd name="connsiteX4" fmla="*/ 163945 w 2127381"/>
              <a:gd name="connsiteY4" fmla="*/ 1593944 h 1598104"/>
              <a:gd name="connsiteX5" fmla="*/ 0 w 2127381"/>
              <a:gd name="connsiteY5" fmla="*/ 1323246 h 1598104"/>
              <a:gd name="connsiteX0" fmla="*/ 993 w 2128374"/>
              <a:gd name="connsiteY0" fmla="*/ 1323246 h 1598104"/>
              <a:gd name="connsiteX1" fmla="*/ 1173530 w 2128374"/>
              <a:gd name="connsiteY1" fmla="*/ 0 h 1598104"/>
              <a:gd name="connsiteX2" fmla="*/ 2128374 w 2128374"/>
              <a:gd name="connsiteY2" fmla="*/ 0 h 1598104"/>
              <a:gd name="connsiteX3" fmla="*/ 923180 w 2128374"/>
              <a:gd name="connsiteY3" fmla="*/ 1598104 h 1598104"/>
              <a:gd name="connsiteX4" fmla="*/ 164938 w 2128374"/>
              <a:gd name="connsiteY4" fmla="*/ 1593944 h 1598104"/>
              <a:gd name="connsiteX5" fmla="*/ 993 w 2128374"/>
              <a:gd name="connsiteY5" fmla="*/ 1323246 h 1598104"/>
              <a:gd name="connsiteX0" fmla="*/ 993 w 2128374"/>
              <a:gd name="connsiteY0" fmla="*/ 1323246 h 1598104"/>
              <a:gd name="connsiteX1" fmla="*/ 1173530 w 2128374"/>
              <a:gd name="connsiteY1" fmla="*/ 0 h 1598104"/>
              <a:gd name="connsiteX2" fmla="*/ 2128374 w 2128374"/>
              <a:gd name="connsiteY2" fmla="*/ 0 h 1598104"/>
              <a:gd name="connsiteX3" fmla="*/ 923180 w 2128374"/>
              <a:gd name="connsiteY3" fmla="*/ 1598104 h 1598104"/>
              <a:gd name="connsiteX4" fmla="*/ 164938 w 2128374"/>
              <a:gd name="connsiteY4" fmla="*/ 1593944 h 1598104"/>
              <a:gd name="connsiteX5" fmla="*/ 993 w 2128374"/>
              <a:gd name="connsiteY5" fmla="*/ 1323246 h 1598104"/>
              <a:gd name="connsiteX0" fmla="*/ 0 w 2127381"/>
              <a:gd name="connsiteY0" fmla="*/ 1323246 h 1598104"/>
              <a:gd name="connsiteX1" fmla="*/ 1172537 w 2127381"/>
              <a:gd name="connsiteY1" fmla="*/ 0 h 1598104"/>
              <a:gd name="connsiteX2" fmla="*/ 2127381 w 2127381"/>
              <a:gd name="connsiteY2" fmla="*/ 0 h 1598104"/>
              <a:gd name="connsiteX3" fmla="*/ 922187 w 2127381"/>
              <a:gd name="connsiteY3" fmla="*/ 1598104 h 1598104"/>
              <a:gd name="connsiteX4" fmla="*/ 163945 w 2127381"/>
              <a:gd name="connsiteY4" fmla="*/ 1593944 h 1598104"/>
              <a:gd name="connsiteX5" fmla="*/ 0 w 2127381"/>
              <a:gd name="connsiteY5" fmla="*/ 1323246 h 1598104"/>
              <a:gd name="connsiteX0" fmla="*/ 0 w 2127381"/>
              <a:gd name="connsiteY0" fmla="*/ 1323246 h 1598104"/>
              <a:gd name="connsiteX1" fmla="*/ 1172537 w 2127381"/>
              <a:gd name="connsiteY1" fmla="*/ 0 h 1598104"/>
              <a:gd name="connsiteX2" fmla="*/ 2127381 w 2127381"/>
              <a:gd name="connsiteY2" fmla="*/ 0 h 1598104"/>
              <a:gd name="connsiteX3" fmla="*/ 922187 w 2127381"/>
              <a:gd name="connsiteY3" fmla="*/ 1598104 h 1598104"/>
              <a:gd name="connsiteX4" fmla="*/ 163945 w 2127381"/>
              <a:gd name="connsiteY4" fmla="*/ 1593944 h 1598104"/>
              <a:gd name="connsiteX5" fmla="*/ 0 w 2127381"/>
              <a:gd name="connsiteY5" fmla="*/ 1323246 h 1598104"/>
              <a:gd name="connsiteX0" fmla="*/ 0 w 2140988"/>
              <a:gd name="connsiteY0" fmla="*/ 1325969 h 1598104"/>
              <a:gd name="connsiteX1" fmla="*/ 1186144 w 2140988"/>
              <a:gd name="connsiteY1" fmla="*/ 0 h 1598104"/>
              <a:gd name="connsiteX2" fmla="*/ 2140988 w 2140988"/>
              <a:gd name="connsiteY2" fmla="*/ 0 h 1598104"/>
              <a:gd name="connsiteX3" fmla="*/ 935794 w 2140988"/>
              <a:gd name="connsiteY3" fmla="*/ 1598104 h 1598104"/>
              <a:gd name="connsiteX4" fmla="*/ 177552 w 2140988"/>
              <a:gd name="connsiteY4" fmla="*/ 1593944 h 1598104"/>
              <a:gd name="connsiteX5" fmla="*/ 0 w 2140988"/>
              <a:gd name="connsiteY5" fmla="*/ 1325969 h 1598104"/>
              <a:gd name="connsiteX0" fmla="*/ 0 w 2140988"/>
              <a:gd name="connsiteY0" fmla="*/ 1325969 h 1598104"/>
              <a:gd name="connsiteX1" fmla="*/ 1186144 w 2140988"/>
              <a:gd name="connsiteY1" fmla="*/ 0 h 1598104"/>
              <a:gd name="connsiteX2" fmla="*/ 2140988 w 2140988"/>
              <a:gd name="connsiteY2" fmla="*/ 0 h 1598104"/>
              <a:gd name="connsiteX3" fmla="*/ 935794 w 2140988"/>
              <a:gd name="connsiteY3" fmla="*/ 1598104 h 1598104"/>
              <a:gd name="connsiteX4" fmla="*/ 177552 w 2140988"/>
              <a:gd name="connsiteY4" fmla="*/ 1593944 h 1598104"/>
              <a:gd name="connsiteX5" fmla="*/ 0 w 2140988"/>
              <a:gd name="connsiteY5" fmla="*/ 1325969 h 1598104"/>
              <a:gd name="connsiteX0" fmla="*/ 0 w 2140988"/>
              <a:gd name="connsiteY0" fmla="*/ 1325969 h 1598104"/>
              <a:gd name="connsiteX1" fmla="*/ 1186144 w 2140988"/>
              <a:gd name="connsiteY1" fmla="*/ 0 h 1598104"/>
              <a:gd name="connsiteX2" fmla="*/ 2140988 w 2140988"/>
              <a:gd name="connsiteY2" fmla="*/ 0 h 1598104"/>
              <a:gd name="connsiteX3" fmla="*/ 935794 w 2140988"/>
              <a:gd name="connsiteY3" fmla="*/ 1598104 h 1598104"/>
              <a:gd name="connsiteX4" fmla="*/ 177552 w 2140988"/>
              <a:gd name="connsiteY4" fmla="*/ 1593944 h 1598104"/>
              <a:gd name="connsiteX5" fmla="*/ 0 w 2140988"/>
              <a:gd name="connsiteY5" fmla="*/ 1325969 h 1598104"/>
              <a:gd name="connsiteX0" fmla="*/ 0 w 2140988"/>
              <a:gd name="connsiteY0" fmla="*/ 1325969 h 1598104"/>
              <a:gd name="connsiteX1" fmla="*/ 1186144 w 2140988"/>
              <a:gd name="connsiteY1" fmla="*/ 0 h 1598104"/>
              <a:gd name="connsiteX2" fmla="*/ 2140988 w 2140988"/>
              <a:gd name="connsiteY2" fmla="*/ 0 h 1598104"/>
              <a:gd name="connsiteX3" fmla="*/ 935794 w 2140988"/>
              <a:gd name="connsiteY3" fmla="*/ 1598104 h 1598104"/>
              <a:gd name="connsiteX4" fmla="*/ 177552 w 2140988"/>
              <a:gd name="connsiteY4" fmla="*/ 1593944 h 1598104"/>
              <a:gd name="connsiteX5" fmla="*/ 0 w 2140988"/>
              <a:gd name="connsiteY5" fmla="*/ 1325969 h 1598104"/>
              <a:gd name="connsiteX0" fmla="*/ 0 w 2140988"/>
              <a:gd name="connsiteY0" fmla="*/ 1325969 h 1598104"/>
              <a:gd name="connsiteX1" fmla="*/ 1186144 w 2140988"/>
              <a:gd name="connsiteY1" fmla="*/ 0 h 1598104"/>
              <a:gd name="connsiteX2" fmla="*/ 2140988 w 2140988"/>
              <a:gd name="connsiteY2" fmla="*/ 0 h 1598104"/>
              <a:gd name="connsiteX3" fmla="*/ 935794 w 2140988"/>
              <a:gd name="connsiteY3" fmla="*/ 1598104 h 1598104"/>
              <a:gd name="connsiteX4" fmla="*/ 177552 w 2140988"/>
              <a:gd name="connsiteY4" fmla="*/ 1593944 h 1598104"/>
              <a:gd name="connsiteX5" fmla="*/ 0 w 2140988"/>
              <a:gd name="connsiteY5" fmla="*/ 1325969 h 1598104"/>
              <a:gd name="connsiteX0" fmla="*/ 0 w 2140988"/>
              <a:gd name="connsiteY0" fmla="*/ 1325969 h 1598104"/>
              <a:gd name="connsiteX1" fmla="*/ 1186144 w 2140988"/>
              <a:gd name="connsiteY1" fmla="*/ 0 h 1598104"/>
              <a:gd name="connsiteX2" fmla="*/ 2140988 w 2140988"/>
              <a:gd name="connsiteY2" fmla="*/ 0 h 1598104"/>
              <a:gd name="connsiteX3" fmla="*/ 935794 w 2140988"/>
              <a:gd name="connsiteY3" fmla="*/ 1598104 h 1598104"/>
              <a:gd name="connsiteX4" fmla="*/ 177552 w 2140988"/>
              <a:gd name="connsiteY4" fmla="*/ 1593944 h 1598104"/>
              <a:gd name="connsiteX5" fmla="*/ 0 w 2140988"/>
              <a:gd name="connsiteY5" fmla="*/ 1325969 h 1598104"/>
              <a:gd name="connsiteX0" fmla="*/ 0 w 2113774"/>
              <a:gd name="connsiteY0" fmla="*/ 1502861 h 1718854"/>
              <a:gd name="connsiteX1" fmla="*/ 1158930 w 2113774"/>
              <a:gd name="connsiteY1" fmla="*/ 0 h 1718854"/>
              <a:gd name="connsiteX2" fmla="*/ 2113774 w 2113774"/>
              <a:gd name="connsiteY2" fmla="*/ 0 h 1718854"/>
              <a:gd name="connsiteX3" fmla="*/ 908580 w 2113774"/>
              <a:gd name="connsiteY3" fmla="*/ 1598104 h 1718854"/>
              <a:gd name="connsiteX4" fmla="*/ 150338 w 2113774"/>
              <a:gd name="connsiteY4" fmla="*/ 1593944 h 1718854"/>
              <a:gd name="connsiteX5" fmla="*/ 0 w 2113774"/>
              <a:gd name="connsiteY5" fmla="*/ 1502861 h 1718854"/>
              <a:gd name="connsiteX0" fmla="*/ 0 w 2113774"/>
              <a:gd name="connsiteY0" fmla="*/ 1502861 h 1718854"/>
              <a:gd name="connsiteX1" fmla="*/ 1158930 w 2113774"/>
              <a:gd name="connsiteY1" fmla="*/ 0 h 1718854"/>
              <a:gd name="connsiteX2" fmla="*/ 2113774 w 2113774"/>
              <a:gd name="connsiteY2" fmla="*/ 0 h 1718854"/>
              <a:gd name="connsiteX3" fmla="*/ 908580 w 2113774"/>
              <a:gd name="connsiteY3" fmla="*/ 1598104 h 1718854"/>
              <a:gd name="connsiteX4" fmla="*/ 150338 w 2113774"/>
              <a:gd name="connsiteY4" fmla="*/ 1593944 h 1718854"/>
              <a:gd name="connsiteX5" fmla="*/ 0 w 2113774"/>
              <a:gd name="connsiteY5" fmla="*/ 1502861 h 1718854"/>
              <a:gd name="connsiteX0" fmla="*/ 0 w 2113774"/>
              <a:gd name="connsiteY0" fmla="*/ 1502861 h 1598104"/>
              <a:gd name="connsiteX1" fmla="*/ 1158930 w 2113774"/>
              <a:gd name="connsiteY1" fmla="*/ 0 h 1598104"/>
              <a:gd name="connsiteX2" fmla="*/ 2113774 w 2113774"/>
              <a:gd name="connsiteY2" fmla="*/ 0 h 1598104"/>
              <a:gd name="connsiteX3" fmla="*/ 908580 w 2113774"/>
              <a:gd name="connsiteY3" fmla="*/ 1598104 h 1598104"/>
              <a:gd name="connsiteX4" fmla="*/ 150338 w 2113774"/>
              <a:gd name="connsiteY4" fmla="*/ 1593944 h 1598104"/>
              <a:gd name="connsiteX5" fmla="*/ 0 w 2113774"/>
              <a:gd name="connsiteY5" fmla="*/ 1502861 h 1598104"/>
              <a:gd name="connsiteX0" fmla="*/ 0 w 2113774"/>
              <a:gd name="connsiteY0" fmla="*/ 1502861 h 1598104"/>
              <a:gd name="connsiteX1" fmla="*/ 1158930 w 2113774"/>
              <a:gd name="connsiteY1" fmla="*/ 0 h 1598104"/>
              <a:gd name="connsiteX2" fmla="*/ 2113774 w 2113774"/>
              <a:gd name="connsiteY2" fmla="*/ 0 h 1598104"/>
              <a:gd name="connsiteX3" fmla="*/ 908580 w 2113774"/>
              <a:gd name="connsiteY3" fmla="*/ 1598104 h 1598104"/>
              <a:gd name="connsiteX4" fmla="*/ 150338 w 2113774"/>
              <a:gd name="connsiteY4" fmla="*/ 1593944 h 1598104"/>
              <a:gd name="connsiteX5" fmla="*/ 0 w 2113774"/>
              <a:gd name="connsiteY5" fmla="*/ 1502861 h 1598104"/>
              <a:gd name="connsiteX0" fmla="*/ 1 w 2113775"/>
              <a:gd name="connsiteY0" fmla="*/ 1502861 h 1598104"/>
              <a:gd name="connsiteX1" fmla="*/ 1158931 w 2113775"/>
              <a:gd name="connsiteY1" fmla="*/ 0 h 1598104"/>
              <a:gd name="connsiteX2" fmla="*/ 2113775 w 2113775"/>
              <a:gd name="connsiteY2" fmla="*/ 0 h 1598104"/>
              <a:gd name="connsiteX3" fmla="*/ 908581 w 2113775"/>
              <a:gd name="connsiteY3" fmla="*/ 1598104 h 1598104"/>
              <a:gd name="connsiteX4" fmla="*/ 150339 w 2113775"/>
              <a:gd name="connsiteY4" fmla="*/ 1593944 h 1598104"/>
              <a:gd name="connsiteX5" fmla="*/ 1 w 2113775"/>
              <a:gd name="connsiteY5" fmla="*/ 1502861 h 1598104"/>
              <a:gd name="connsiteX0" fmla="*/ 1 w 2113775"/>
              <a:gd name="connsiteY0" fmla="*/ 1502861 h 1598104"/>
              <a:gd name="connsiteX1" fmla="*/ 1158931 w 2113775"/>
              <a:gd name="connsiteY1" fmla="*/ 0 h 1598104"/>
              <a:gd name="connsiteX2" fmla="*/ 2113775 w 2113775"/>
              <a:gd name="connsiteY2" fmla="*/ 0 h 1598104"/>
              <a:gd name="connsiteX3" fmla="*/ 908581 w 2113775"/>
              <a:gd name="connsiteY3" fmla="*/ 1598104 h 1598104"/>
              <a:gd name="connsiteX4" fmla="*/ 150339 w 2113775"/>
              <a:gd name="connsiteY4" fmla="*/ 1593944 h 1598104"/>
              <a:gd name="connsiteX5" fmla="*/ 1 w 2113775"/>
              <a:gd name="connsiteY5" fmla="*/ 1502861 h 1598104"/>
              <a:gd name="connsiteX0" fmla="*/ 1 w 2113775"/>
              <a:gd name="connsiteY0" fmla="*/ 1502861 h 1598104"/>
              <a:gd name="connsiteX1" fmla="*/ 1158931 w 2113775"/>
              <a:gd name="connsiteY1" fmla="*/ 0 h 1598104"/>
              <a:gd name="connsiteX2" fmla="*/ 2113775 w 2113775"/>
              <a:gd name="connsiteY2" fmla="*/ 0 h 1598104"/>
              <a:gd name="connsiteX3" fmla="*/ 908581 w 2113775"/>
              <a:gd name="connsiteY3" fmla="*/ 1598104 h 1598104"/>
              <a:gd name="connsiteX4" fmla="*/ 150339 w 2113775"/>
              <a:gd name="connsiteY4" fmla="*/ 1593944 h 1598104"/>
              <a:gd name="connsiteX5" fmla="*/ 1 w 2113775"/>
              <a:gd name="connsiteY5" fmla="*/ 1502861 h 1598104"/>
              <a:gd name="connsiteX0" fmla="*/ 1 w 2113775"/>
              <a:gd name="connsiteY0" fmla="*/ 1502861 h 1598104"/>
              <a:gd name="connsiteX1" fmla="*/ 1158931 w 2113775"/>
              <a:gd name="connsiteY1" fmla="*/ 0 h 1598104"/>
              <a:gd name="connsiteX2" fmla="*/ 2113775 w 2113775"/>
              <a:gd name="connsiteY2" fmla="*/ 0 h 1598104"/>
              <a:gd name="connsiteX3" fmla="*/ 908581 w 2113775"/>
              <a:gd name="connsiteY3" fmla="*/ 1598104 h 1598104"/>
              <a:gd name="connsiteX4" fmla="*/ 150339 w 2113775"/>
              <a:gd name="connsiteY4" fmla="*/ 1593944 h 1598104"/>
              <a:gd name="connsiteX5" fmla="*/ 1 w 2113775"/>
              <a:gd name="connsiteY5" fmla="*/ 1502861 h 1598104"/>
              <a:gd name="connsiteX0" fmla="*/ 1 w 2129230"/>
              <a:gd name="connsiteY0" fmla="*/ 1459075 h 1598104"/>
              <a:gd name="connsiteX1" fmla="*/ 1174386 w 2129230"/>
              <a:gd name="connsiteY1" fmla="*/ 0 h 1598104"/>
              <a:gd name="connsiteX2" fmla="*/ 2129230 w 2129230"/>
              <a:gd name="connsiteY2" fmla="*/ 0 h 1598104"/>
              <a:gd name="connsiteX3" fmla="*/ 924036 w 2129230"/>
              <a:gd name="connsiteY3" fmla="*/ 1598104 h 1598104"/>
              <a:gd name="connsiteX4" fmla="*/ 165794 w 2129230"/>
              <a:gd name="connsiteY4" fmla="*/ 1593944 h 1598104"/>
              <a:gd name="connsiteX5" fmla="*/ 1 w 2129230"/>
              <a:gd name="connsiteY5" fmla="*/ 1459075 h 1598104"/>
              <a:gd name="connsiteX0" fmla="*/ 2 w 2124080"/>
              <a:gd name="connsiteY0" fmla="*/ 1448772 h 1598104"/>
              <a:gd name="connsiteX1" fmla="*/ 1169236 w 2124080"/>
              <a:gd name="connsiteY1" fmla="*/ 0 h 1598104"/>
              <a:gd name="connsiteX2" fmla="*/ 2124080 w 2124080"/>
              <a:gd name="connsiteY2" fmla="*/ 0 h 1598104"/>
              <a:gd name="connsiteX3" fmla="*/ 918886 w 2124080"/>
              <a:gd name="connsiteY3" fmla="*/ 1598104 h 1598104"/>
              <a:gd name="connsiteX4" fmla="*/ 160644 w 2124080"/>
              <a:gd name="connsiteY4" fmla="*/ 1593944 h 1598104"/>
              <a:gd name="connsiteX5" fmla="*/ 2 w 2124080"/>
              <a:gd name="connsiteY5" fmla="*/ 1448772 h 1598104"/>
              <a:gd name="connsiteX0" fmla="*/ 2 w 2124080"/>
              <a:gd name="connsiteY0" fmla="*/ 1448772 h 1598104"/>
              <a:gd name="connsiteX1" fmla="*/ 1169236 w 2124080"/>
              <a:gd name="connsiteY1" fmla="*/ 0 h 1598104"/>
              <a:gd name="connsiteX2" fmla="*/ 2124080 w 2124080"/>
              <a:gd name="connsiteY2" fmla="*/ 0 h 1598104"/>
              <a:gd name="connsiteX3" fmla="*/ 918886 w 2124080"/>
              <a:gd name="connsiteY3" fmla="*/ 1598104 h 1598104"/>
              <a:gd name="connsiteX4" fmla="*/ 160644 w 2124080"/>
              <a:gd name="connsiteY4" fmla="*/ 1593944 h 1598104"/>
              <a:gd name="connsiteX5" fmla="*/ 2 w 2124080"/>
              <a:gd name="connsiteY5" fmla="*/ 1448772 h 1598104"/>
              <a:gd name="connsiteX0" fmla="*/ 0 w 2124078"/>
              <a:gd name="connsiteY0" fmla="*/ 1448772 h 1598104"/>
              <a:gd name="connsiteX1" fmla="*/ 1169234 w 2124078"/>
              <a:gd name="connsiteY1" fmla="*/ 0 h 1598104"/>
              <a:gd name="connsiteX2" fmla="*/ 2124078 w 2124078"/>
              <a:gd name="connsiteY2" fmla="*/ 0 h 1598104"/>
              <a:gd name="connsiteX3" fmla="*/ 918884 w 2124078"/>
              <a:gd name="connsiteY3" fmla="*/ 1598104 h 1598104"/>
              <a:gd name="connsiteX4" fmla="*/ 160642 w 2124078"/>
              <a:gd name="connsiteY4" fmla="*/ 1593944 h 1598104"/>
              <a:gd name="connsiteX5" fmla="*/ 0 w 2124078"/>
              <a:gd name="connsiteY5" fmla="*/ 1448772 h 1598104"/>
              <a:gd name="connsiteX0" fmla="*/ 0 w 2124078"/>
              <a:gd name="connsiteY0" fmla="*/ 1448772 h 1598104"/>
              <a:gd name="connsiteX1" fmla="*/ 1169234 w 2124078"/>
              <a:gd name="connsiteY1" fmla="*/ 0 h 1598104"/>
              <a:gd name="connsiteX2" fmla="*/ 2124078 w 2124078"/>
              <a:gd name="connsiteY2" fmla="*/ 0 h 1598104"/>
              <a:gd name="connsiteX3" fmla="*/ 918884 w 2124078"/>
              <a:gd name="connsiteY3" fmla="*/ 1598104 h 1598104"/>
              <a:gd name="connsiteX4" fmla="*/ 160642 w 2124078"/>
              <a:gd name="connsiteY4" fmla="*/ 1593944 h 1598104"/>
              <a:gd name="connsiteX5" fmla="*/ 0 w 2124078"/>
              <a:gd name="connsiteY5" fmla="*/ 1448772 h 1598104"/>
              <a:gd name="connsiteX0" fmla="*/ 31 w 2124109"/>
              <a:gd name="connsiteY0" fmla="*/ 1448772 h 1598104"/>
              <a:gd name="connsiteX1" fmla="*/ 1169265 w 2124109"/>
              <a:gd name="connsiteY1" fmla="*/ 0 h 1598104"/>
              <a:gd name="connsiteX2" fmla="*/ 2124109 w 2124109"/>
              <a:gd name="connsiteY2" fmla="*/ 0 h 1598104"/>
              <a:gd name="connsiteX3" fmla="*/ 918915 w 2124109"/>
              <a:gd name="connsiteY3" fmla="*/ 1598104 h 1598104"/>
              <a:gd name="connsiteX4" fmla="*/ 160673 w 2124109"/>
              <a:gd name="connsiteY4" fmla="*/ 1593944 h 1598104"/>
              <a:gd name="connsiteX5" fmla="*/ 31 w 2124109"/>
              <a:gd name="connsiteY5" fmla="*/ 1448772 h 1598104"/>
              <a:gd name="connsiteX0" fmla="*/ 31 w 2124109"/>
              <a:gd name="connsiteY0" fmla="*/ 1448772 h 1598104"/>
              <a:gd name="connsiteX1" fmla="*/ 1169265 w 2124109"/>
              <a:gd name="connsiteY1" fmla="*/ 0 h 1598104"/>
              <a:gd name="connsiteX2" fmla="*/ 2124109 w 2124109"/>
              <a:gd name="connsiteY2" fmla="*/ 0 h 1598104"/>
              <a:gd name="connsiteX3" fmla="*/ 918915 w 2124109"/>
              <a:gd name="connsiteY3" fmla="*/ 1598104 h 1598104"/>
              <a:gd name="connsiteX4" fmla="*/ 160673 w 2124109"/>
              <a:gd name="connsiteY4" fmla="*/ 1593944 h 1598104"/>
              <a:gd name="connsiteX5" fmla="*/ 31 w 2124109"/>
              <a:gd name="connsiteY5" fmla="*/ 1448772 h 1598104"/>
              <a:gd name="connsiteX0" fmla="*/ 177 w 2124255"/>
              <a:gd name="connsiteY0" fmla="*/ 1448772 h 1598104"/>
              <a:gd name="connsiteX1" fmla="*/ 1169411 w 2124255"/>
              <a:gd name="connsiteY1" fmla="*/ 0 h 1598104"/>
              <a:gd name="connsiteX2" fmla="*/ 2124255 w 2124255"/>
              <a:gd name="connsiteY2" fmla="*/ 0 h 1598104"/>
              <a:gd name="connsiteX3" fmla="*/ 919061 w 2124255"/>
              <a:gd name="connsiteY3" fmla="*/ 1598104 h 1598104"/>
              <a:gd name="connsiteX4" fmla="*/ 160819 w 2124255"/>
              <a:gd name="connsiteY4" fmla="*/ 1593944 h 1598104"/>
              <a:gd name="connsiteX5" fmla="*/ 177 w 2124255"/>
              <a:gd name="connsiteY5" fmla="*/ 1448772 h 1598104"/>
              <a:gd name="connsiteX0" fmla="*/ 177 w 2124255"/>
              <a:gd name="connsiteY0" fmla="*/ 1448772 h 1598104"/>
              <a:gd name="connsiteX1" fmla="*/ 1169411 w 2124255"/>
              <a:gd name="connsiteY1" fmla="*/ 0 h 1598104"/>
              <a:gd name="connsiteX2" fmla="*/ 2124255 w 2124255"/>
              <a:gd name="connsiteY2" fmla="*/ 0 h 1598104"/>
              <a:gd name="connsiteX3" fmla="*/ 919061 w 2124255"/>
              <a:gd name="connsiteY3" fmla="*/ 1598104 h 1598104"/>
              <a:gd name="connsiteX4" fmla="*/ 160819 w 2124255"/>
              <a:gd name="connsiteY4" fmla="*/ 1593944 h 1598104"/>
              <a:gd name="connsiteX5" fmla="*/ 177 w 2124255"/>
              <a:gd name="connsiteY5" fmla="*/ 1448772 h 1598104"/>
              <a:gd name="connsiteX0" fmla="*/ 176 w 2126830"/>
              <a:gd name="connsiteY0" fmla="*/ 1428168 h 1598104"/>
              <a:gd name="connsiteX1" fmla="*/ 1171986 w 2126830"/>
              <a:gd name="connsiteY1" fmla="*/ 0 h 1598104"/>
              <a:gd name="connsiteX2" fmla="*/ 2126830 w 2126830"/>
              <a:gd name="connsiteY2" fmla="*/ 0 h 1598104"/>
              <a:gd name="connsiteX3" fmla="*/ 921636 w 2126830"/>
              <a:gd name="connsiteY3" fmla="*/ 1598104 h 1598104"/>
              <a:gd name="connsiteX4" fmla="*/ 163394 w 2126830"/>
              <a:gd name="connsiteY4" fmla="*/ 1593944 h 1598104"/>
              <a:gd name="connsiteX5" fmla="*/ 176 w 2126830"/>
              <a:gd name="connsiteY5" fmla="*/ 1428168 h 1598104"/>
              <a:gd name="connsiteX0" fmla="*/ 174 w 2136696"/>
              <a:gd name="connsiteY0" fmla="*/ 1421590 h 1598104"/>
              <a:gd name="connsiteX1" fmla="*/ 1181852 w 2136696"/>
              <a:gd name="connsiteY1" fmla="*/ 0 h 1598104"/>
              <a:gd name="connsiteX2" fmla="*/ 2136696 w 2136696"/>
              <a:gd name="connsiteY2" fmla="*/ 0 h 1598104"/>
              <a:gd name="connsiteX3" fmla="*/ 931502 w 2136696"/>
              <a:gd name="connsiteY3" fmla="*/ 1598104 h 1598104"/>
              <a:gd name="connsiteX4" fmla="*/ 173260 w 2136696"/>
              <a:gd name="connsiteY4" fmla="*/ 1593944 h 1598104"/>
              <a:gd name="connsiteX5" fmla="*/ 174 w 2136696"/>
              <a:gd name="connsiteY5" fmla="*/ 1421590 h 1598104"/>
              <a:gd name="connsiteX0" fmla="*/ 174 w 2136696"/>
              <a:gd name="connsiteY0" fmla="*/ 1421590 h 1598104"/>
              <a:gd name="connsiteX1" fmla="*/ 1181852 w 2136696"/>
              <a:gd name="connsiteY1" fmla="*/ 0 h 1598104"/>
              <a:gd name="connsiteX2" fmla="*/ 2136696 w 2136696"/>
              <a:gd name="connsiteY2" fmla="*/ 0 h 1598104"/>
              <a:gd name="connsiteX3" fmla="*/ 931502 w 2136696"/>
              <a:gd name="connsiteY3" fmla="*/ 1598104 h 1598104"/>
              <a:gd name="connsiteX4" fmla="*/ 173260 w 2136696"/>
              <a:gd name="connsiteY4" fmla="*/ 1593944 h 1598104"/>
              <a:gd name="connsiteX5" fmla="*/ 174 w 2136696"/>
              <a:gd name="connsiteY5" fmla="*/ 1421590 h 1598104"/>
              <a:gd name="connsiteX0" fmla="*/ 174 w 2136696"/>
              <a:gd name="connsiteY0" fmla="*/ 1421590 h 1598104"/>
              <a:gd name="connsiteX1" fmla="*/ 1181852 w 2136696"/>
              <a:gd name="connsiteY1" fmla="*/ 0 h 1598104"/>
              <a:gd name="connsiteX2" fmla="*/ 2136696 w 2136696"/>
              <a:gd name="connsiteY2" fmla="*/ 0 h 1598104"/>
              <a:gd name="connsiteX3" fmla="*/ 931502 w 2136696"/>
              <a:gd name="connsiteY3" fmla="*/ 1598104 h 1598104"/>
              <a:gd name="connsiteX4" fmla="*/ 173260 w 2136696"/>
              <a:gd name="connsiteY4" fmla="*/ 1593944 h 1598104"/>
              <a:gd name="connsiteX5" fmla="*/ 174 w 2136696"/>
              <a:gd name="connsiteY5" fmla="*/ 1421590 h 1598104"/>
              <a:gd name="connsiteX0" fmla="*/ 174 w 2136696"/>
              <a:gd name="connsiteY0" fmla="*/ 1421590 h 1598104"/>
              <a:gd name="connsiteX1" fmla="*/ 1181852 w 2136696"/>
              <a:gd name="connsiteY1" fmla="*/ 0 h 1598104"/>
              <a:gd name="connsiteX2" fmla="*/ 2136696 w 2136696"/>
              <a:gd name="connsiteY2" fmla="*/ 0 h 1598104"/>
              <a:gd name="connsiteX3" fmla="*/ 931502 w 2136696"/>
              <a:gd name="connsiteY3" fmla="*/ 1598104 h 1598104"/>
              <a:gd name="connsiteX4" fmla="*/ 173260 w 2136696"/>
              <a:gd name="connsiteY4" fmla="*/ 1593944 h 1598104"/>
              <a:gd name="connsiteX5" fmla="*/ 174 w 2136696"/>
              <a:gd name="connsiteY5" fmla="*/ 1421590 h 1598104"/>
              <a:gd name="connsiteX0" fmla="*/ 103 w 2136625"/>
              <a:gd name="connsiteY0" fmla="*/ 1421590 h 1598104"/>
              <a:gd name="connsiteX1" fmla="*/ 1181781 w 2136625"/>
              <a:gd name="connsiteY1" fmla="*/ 0 h 1598104"/>
              <a:gd name="connsiteX2" fmla="*/ 2136625 w 2136625"/>
              <a:gd name="connsiteY2" fmla="*/ 0 h 1598104"/>
              <a:gd name="connsiteX3" fmla="*/ 931431 w 2136625"/>
              <a:gd name="connsiteY3" fmla="*/ 1598104 h 1598104"/>
              <a:gd name="connsiteX4" fmla="*/ 173189 w 2136625"/>
              <a:gd name="connsiteY4" fmla="*/ 1593944 h 1598104"/>
              <a:gd name="connsiteX5" fmla="*/ 103 w 2136625"/>
              <a:gd name="connsiteY5" fmla="*/ 1421590 h 1598104"/>
              <a:gd name="connsiteX0" fmla="*/ 136 w 2136658"/>
              <a:gd name="connsiteY0" fmla="*/ 1421590 h 1598104"/>
              <a:gd name="connsiteX1" fmla="*/ 1181814 w 2136658"/>
              <a:gd name="connsiteY1" fmla="*/ 0 h 1598104"/>
              <a:gd name="connsiteX2" fmla="*/ 2136658 w 2136658"/>
              <a:gd name="connsiteY2" fmla="*/ 0 h 1598104"/>
              <a:gd name="connsiteX3" fmla="*/ 931464 w 2136658"/>
              <a:gd name="connsiteY3" fmla="*/ 1598104 h 1598104"/>
              <a:gd name="connsiteX4" fmla="*/ 173222 w 2136658"/>
              <a:gd name="connsiteY4" fmla="*/ 1593944 h 1598104"/>
              <a:gd name="connsiteX5" fmla="*/ 136 w 2136658"/>
              <a:gd name="connsiteY5" fmla="*/ 1421590 h 1598104"/>
              <a:gd name="connsiteX0" fmla="*/ 103 w 2136625"/>
              <a:gd name="connsiteY0" fmla="*/ 1421590 h 1598104"/>
              <a:gd name="connsiteX1" fmla="*/ 1181781 w 2136625"/>
              <a:gd name="connsiteY1" fmla="*/ 0 h 1598104"/>
              <a:gd name="connsiteX2" fmla="*/ 2136625 w 2136625"/>
              <a:gd name="connsiteY2" fmla="*/ 0 h 1598104"/>
              <a:gd name="connsiteX3" fmla="*/ 931431 w 2136625"/>
              <a:gd name="connsiteY3" fmla="*/ 1598104 h 1598104"/>
              <a:gd name="connsiteX4" fmla="*/ 173189 w 2136625"/>
              <a:gd name="connsiteY4" fmla="*/ 1593944 h 1598104"/>
              <a:gd name="connsiteX5" fmla="*/ 103 w 2136625"/>
              <a:gd name="connsiteY5" fmla="*/ 1421590 h 1598104"/>
              <a:gd name="connsiteX0" fmla="*/ 0 w 2136522"/>
              <a:gd name="connsiteY0" fmla="*/ 1421590 h 1598104"/>
              <a:gd name="connsiteX1" fmla="*/ 1181678 w 2136522"/>
              <a:gd name="connsiteY1" fmla="*/ 0 h 1598104"/>
              <a:gd name="connsiteX2" fmla="*/ 2136522 w 2136522"/>
              <a:gd name="connsiteY2" fmla="*/ 0 h 1598104"/>
              <a:gd name="connsiteX3" fmla="*/ 931328 w 2136522"/>
              <a:gd name="connsiteY3" fmla="*/ 1598104 h 1598104"/>
              <a:gd name="connsiteX4" fmla="*/ 173086 w 2136522"/>
              <a:gd name="connsiteY4" fmla="*/ 1593944 h 1598104"/>
              <a:gd name="connsiteX5" fmla="*/ 0 w 2136522"/>
              <a:gd name="connsiteY5" fmla="*/ 1421590 h 1598104"/>
              <a:gd name="connsiteX0" fmla="*/ 0 w 2136522"/>
              <a:gd name="connsiteY0" fmla="*/ 1421590 h 1598104"/>
              <a:gd name="connsiteX1" fmla="*/ 1181678 w 2136522"/>
              <a:gd name="connsiteY1" fmla="*/ 0 h 1598104"/>
              <a:gd name="connsiteX2" fmla="*/ 2136522 w 2136522"/>
              <a:gd name="connsiteY2" fmla="*/ 0 h 1598104"/>
              <a:gd name="connsiteX3" fmla="*/ 931328 w 2136522"/>
              <a:gd name="connsiteY3" fmla="*/ 1598104 h 1598104"/>
              <a:gd name="connsiteX4" fmla="*/ 173086 w 2136522"/>
              <a:gd name="connsiteY4" fmla="*/ 1593944 h 1598104"/>
              <a:gd name="connsiteX5" fmla="*/ 0 w 2136522"/>
              <a:gd name="connsiteY5" fmla="*/ 1421590 h 1598104"/>
              <a:gd name="connsiteX0" fmla="*/ 0 w 2136522"/>
              <a:gd name="connsiteY0" fmla="*/ 1421590 h 1605886"/>
              <a:gd name="connsiteX1" fmla="*/ 1181678 w 2136522"/>
              <a:gd name="connsiteY1" fmla="*/ 0 h 1605886"/>
              <a:gd name="connsiteX2" fmla="*/ 2136522 w 2136522"/>
              <a:gd name="connsiteY2" fmla="*/ 0 h 1605886"/>
              <a:gd name="connsiteX3" fmla="*/ 931328 w 2136522"/>
              <a:gd name="connsiteY3" fmla="*/ 1598104 h 1605886"/>
              <a:gd name="connsiteX4" fmla="*/ 173086 w 2136522"/>
              <a:gd name="connsiteY4" fmla="*/ 1593944 h 1605886"/>
              <a:gd name="connsiteX5" fmla="*/ 0 w 2136522"/>
              <a:gd name="connsiteY5" fmla="*/ 1421590 h 1605886"/>
              <a:gd name="connsiteX0" fmla="*/ 379 w 2136901"/>
              <a:gd name="connsiteY0" fmla="*/ 1421590 h 1598104"/>
              <a:gd name="connsiteX1" fmla="*/ 1182057 w 2136901"/>
              <a:gd name="connsiteY1" fmla="*/ 0 h 1598104"/>
              <a:gd name="connsiteX2" fmla="*/ 2136901 w 2136901"/>
              <a:gd name="connsiteY2" fmla="*/ 0 h 1598104"/>
              <a:gd name="connsiteX3" fmla="*/ 931707 w 2136901"/>
              <a:gd name="connsiteY3" fmla="*/ 1598104 h 1598104"/>
              <a:gd name="connsiteX4" fmla="*/ 173465 w 2136901"/>
              <a:gd name="connsiteY4" fmla="*/ 1593944 h 1598104"/>
              <a:gd name="connsiteX5" fmla="*/ 379 w 2136901"/>
              <a:gd name="connsiteY5" fmla="*/ 1421590 h 1598104"/>
              <a:gd name="connsiteX0" fmla="*/ 379 w 2136901"/>
              <a:gd name="connsiteY0" fmla="*/ 1421590 h 1598104"/>
              <a:gd name="connsiteX1" fmla="*/ 1182057 w 2136901"/>
              <a:gd name="connsiteY1" fmla="*/ 0 h 1598104"/>
              <a:gd name="connsiteX2" fmla="*/ 2136901 w 2136901"/>
              <a:gd name="connsiteY2" fmla="*/ 0 h 1598104"/>
              <a:gd name="connsiteX3" fmla="*/ 931707 w 2136901"/>
              <a:gd name="connsiteY3" fmla="*/ 1598104 h 1598104"/>
              <a:gd name="connsiteX4" fmla="*/ 173465 w 2136901"/>
              <a:gd name="connsiteY4" fmla="*/ 1593944 h 1598104"/>
              <a:gd name="connsiteX5" fmla="*/ 379 w 2136901"/>
              <a:gd name="connsiteY5" fmla="*/ 1421590 h 1598104"/>
              <a:gd name="connsiteX0" fmla="*/ 379 w 2136901"/>
              <a:gd name="connsiteY0" fmla="*/ 1421590 h 1598104"/>
              <a:gd name="connsiteX1" fmla="*/ 1182057 w 2136901"/>
              <a:gd name="connsiteY1" fmla="*/ 0 h 1598104"/>
              <a:gd name="connsiteX2" fmla="*/ 2136901 w 2136901"/>
              <a:gd name="connsiteY2" fmla="*/ 0 h 1598104"/>
              <a:gd name="connsiteX3" fmla="*/ 931707 w 2136901"/>
              <a:gd name="connsiteY3" fmla="*/ 1598104 h 1598104"/>
              <a:gd name="connsiteX4" fmla="*/ 173465 w 2136901"/>
              <a:gd name="connsiteY4" fmla="*/ 1593944 h 1598104"/>
              <a:gd name="connsiteX5" fmla="*/ 379 w 2136901"/>
              <a:gd name="connsiteY5" fmla="*/ 1421590 h 1598104"/>
              <a:gd name="connsiteX0" fmla="*/ 175 w 2136697"/>
              <a:gd name="connsiteY0" fmla="*/ 1421590 h 1598104"/>
              <a:gd name="connsiteX1" fmla="*/ 1181853 w 2136697"/>
              <a:gd name="connsiteY1" fmla="*/ 0 h 1598104"/>
              <a:gd name="connsiteX2" fmla="*/ 2136697 w 2136697"/>
              <a:gd name="connsiteY2" fmla="*/ 0 h 1598104"/>
              <a:gd name="connsiteX3" fmla="*/ 931503 w 2136697"/>
              <a:gd name="connsiteY3" fmla="*/ 1598104 h 1598104"/>
              <a:gd name="connsiteX4" fmla="*/ 173261 w 2136697"/>
              <a:gd name="connsiteY4" fmla="*/ 1593944 h 1598104"/>
              <a:gd name="connsiteX5" fmla="*/ 175 w 2136697"/>
              <a:gd name="connsiteY5" fmla="*/ 1421590 h 1598104"/>
              <a:gd name="connsiteX0" fmla="*/ 175 w 2136697"/>
              <a:gd name="connsiteY0" fmla="*/ 1421590 h 1598104"/>
              <a:gd name="connsiteX1" fmla="*/ 1181853 w 2136697"/>
              <a:gd name="connsiteY1" fmla="*/ 0 h 1598104"/>
              <a:gd name="connsiteX2" fmla="*/ 2136697 w 2136697"/>
              <a:gd name="connsiteY2" fmla="*/ 0 h 1598104"/>
              <a:gd name="connsiteX3" fmla="*/ 931503 w 2136697"/>
              <a:gd name="connsiteY3" fmla="*/ 1598104 h 1598104"/>
              <a:gd name="connsiteX4" fmla="*/ 173261 w 2136697"/>
              <a:gd name="connsiteY4" fmla="*/ 1593944 h 1598104"/>
              <a:gd name="connsiteX5" fmla="*/ 175 w 2136697"/>
              <a:gd name="connsiteY5" fmla="*/ 1421590 h 1598104"/>
              <a:gd name="connsiteX0" fmla="*/ 175 w 2136697"/>
              <a:gd name="connsiteY0" fmla="*/ 1421590 h 1598104"/>
              <a:gd name="connsiteX1" fmla="*/ 1181853 w 2136697"/>
              <a:gd name="connsiteY1" fmla="*/ 0 h 1598104"/>
              <a:gd name="connsiteX2" fmla="*/ 2136697 w 2136697"/>
              <a:gd name="connsiteY2" fmla="*/ 0 h 1598104"/>
              <a:gd name="connsiteX3" fmla="*/ 931503 w 2136697"/>
              <a:gd name="connsiteY3" fmla="*/ 1598104 h 1598104"/>
              <a:gd name="connsiteX4" fmla="*/ 173261 w 2136697"/>
              <a:gd name="connsiteY4" fmla="*/ 1593944 h 1598104"/>
              <a:gd name="connsiteX5" fmla="*/ 175 w 2136697"/>
              <a:gd name="connsiteY5" fmla="*/ 1421590 h 1598104"/>
              <a:gd name="connsiteX0" fmla="*/ 175 w 2136697"/>
              <a:gd name="connsiteY0" fmla="*/ 1421590 h 1624516"/>
              <a:gd name="connsiteX1" fmla="*/ 1181853 w 2136697"/>
              <a:gd name="connsiteY1" fmla="*/ 0 h 1624516"/>
              <a:gd name="connsiteX2" fmla="*/ 2136697 w 2136697"/>
              <a:gd name="connsiteY2" fmla="*/ 0 h 1624516"/>
              <a:gd name="connsiteX3" fmla="*/ 931503 w 2136697"/>
              <a:gd name="connsiteY3" fmla="*/ 1598104 h 1624516"/>
              <a:gd name="connsiteX4" fmla="*/ 173261 w 2136697"/>
              <a:gd name="connsiteY4" fmla="*/ 1593944 h 1624516"/>
              <a:gd name="connsiteX5" fmla="*/ 175 w 2136697"/>
              <a:gd name="connsiteY5" fmla="*/ 1421590 h 1624516"/>
              <a:gd name="connsiteX0" fmla="*/ 175 w 2136697"/>
              <a:gd name="connsiteY0" fmla="*/ 1421590 h 1615756"/>
              <a:gd name="connsiteX1" fmla="*/ 1181853 w 2136697"/>
              <a:gd name="connsiteY1" fmla="*/ 0 h 1615756"/>
              <a:gd name="connsiteX2" fmla="*/ 2136697 w 2136697"/>
              <a:gd name="connsiteY2" fmla="*/ 0 h 1615756"/>
              <a:gd name="connsiteX3" fmla="*/ 931503 w 2136697"/>
              <a:gd name="connsiteY3" fmla="*/ 1598104 h 1615756"/>
              <a:gd name="connsiteX4" fmla="*/ 173261 w 2136697"/>
              <a:gd name="connsiteY4" fmla="*/ 1593944 h 1615756"/>
              <a:gd name="connsiteX5" fmla="*/ 175 w 2136697"/>
              <a:gd name="connsiteY5" fmla="*/ 1421590 h 1615756"/>
              <a:gd name="connsiteX0" fmla="*/ 175 w 2136697"/>
              <a:gd name="connsiteY0" fmla="*/ 1421590 h 1604305"/>
              <a:gd name="connsiteX1" fmla="*/ 1181853 w 2136697"/>
              <a:gd name="connsiteY1" fmla="*/ 0 h 1604305"/>
              <a:gd name="connsiteX2" fmla="*/ 2136697 w 2136697"/>
              <a:gd name="connsiteY2" fmla="*/ 0 h 1604305"/>
              <a:gd name="connsiteX3" fmla="*/ 934795 w 2136697"/>
              <a:gd name="connsiteY3" fmla="*/ 1581660 h 1604305"/>
              <a:gd name="connsiteX4" fmla="*/ 173261 w 2136697"/>
              <a:gd name="connsiteY4" fmla="*/ 1593944 h 1604305"/>
              <a:gd name="connsiteX5" fmla="*/ 175 w 2136697"/>
              <a:gd name="connsiteY5" fmla="*/ 1421590 h 1604305"/>
              <a:gd name="connsiteX0" fmla="*/ 175 w 2136697"/>
              <a:gd name="connsiteY0" fmla="*/ 1421590 h 1608521"/>
              <a:gd name="connsiteX1" fmla="*/ 1181853 w 2136697"/>
              <a:gd name="connsiteY1" fmla="*/ 0 h 1608521"/>
              <a:gd name="connsiteX2" fmla="*/ 2136697 w 2136697"/>
              <a:gd name="connsiteY2" fmla="*/ 0 h 1608521"/>
              <a:gd name="connsiteX3" fmla="*/ 934795 w 2136697"/>
              <a:gd name="connsiteY3" fmla="*/ 1581660 h 1608521"/>
              <a:gd name="connsiteX4" fmla="*/ 173261 w 2136697"/>
              <a:gd name="connsiteY4" fmla="*/ 1593944 h 1608521"/>
              <a:gd name="connsiteX5" fmla="*/ 175 w 2136697"/>
              <a:gd name="connsiteY5" fmla="*/ 1421590 h 1608521"/>
              <a:gd name="connsiteX0" fmla="*/ 175 w 2136697"/>
              <a:gd name="connsiteY0" fmla="*/ 1421590 h 1595941"/>
              <a:gd name="connsiteX1" fmla="*/ 1181853 w 2136697"/>
              <a:gd name="connsiteY1" fmla="*/ 0 h 1595941"/>
              <a:gd name="connsiteX2" fmla="*/ 2136697 w 2136697"/>
              <a:gd name="connsiteY2" fmla="*/ 0 h 1595941"/>
              <a:gd name="connsiteX3" fmla="*/ 951241 w 2136697"/>
              <a:gd name="connsiteY3" fmla="*/ 1555346 h 1595941"/>
              <a:gd name="connsiteX4" fmla="*/ 173261 w 2136697"/>
              <a:gd name="connsiteY4" fmla="*/ 1593944 h 1595941"/>
              <a:gd name="connsiteX5" fmla="*/ 175 w 2136697"/>
              <a:gd name="connsiteY5" fmla="*/ 1421590 h 1595941"/>
              <a:gd name="connsiteX0" fmla="*/ 175 w 2136697"/>
              <a:gd name="connsiteY0" fmla="*/ 1421590 h 1610638"/>
              <a:gd name="connsiteX1" fmla="*/ 1181853 w 2136697"/>
              <a:gd name="connsiteY1" fmla="*/ 0 h 1610638"/>
              <a:gd name="connsiteX2" fmla="*/ 2136697 w 2136697"/>
              <a:gd name="connsiteY2" fmla="*/ 0 h 1610638"/>
              <a:gd name="connsiteX3" fmla="*/ 951241 w 2136697"/>
              <a:gd name="connsiteY3" fmla="*/ 1555346 h 1610638"/>
              <a:gd name="connsiteX4" fmla="*/ 173261 w 2136697"/>
              <a:gd name="connsiteY4" fmla="*/ 1593944 h 1610638"/>
              <a:gd name="connsiteX5" fmla="*/ 175 w 2136697"/>
              <a:gd name="connsiteY5" fmla="*/ 1421590 h 1610638"/>
              <a:gd name="connsiteX0" fmla="*/ 175 w 2136697"/>
              <a:gd name="connsiteY0" fmla="*/ 1421590 h 1616000"/>
              <a:gd name="connsiteX1" fmla="*/ 1181853 w 2136697"/>
              <a:gd name="connsiteY1" fmla="*/ 0 h 1616000"/>
              <a:gd name="connsiteX2" fmla="*/ 2136697 w 2136697"/>
              <a:gd name="connsiteY2" fmla="*/ 0 h 1616000"/>
              <a:gd name="connsiteX3" fmla="*/ 951241 w 2136697"/>
              <a:gd name="connsiteY3" fmla="*/ 1555346 h 1616000"/>
              <a:gd name="connsiteX4" fmla="*/ 173261 w 2136697"/>
              <a:gd name="connsiteY4" fmla="*/ 1593944 h 1616000"/>
              <a:gd name="connsiteX5" fmla="*/ 175 w 2136697"/>
              <a:gd name="connsiteY5" fmla="*/ 1421590 h 1616000"/>
              <a:gd name="connsiteX0" fmla="*/ 175 w 2136697"/>
              <a:gd name="connsiteY0" fmla="*/ 1421590 h 1621935"/>
              <a:gd name="connsiteX1" fmla="*/ 1181853 w 2136697"/>
              <a:gd name="connsiteY1" fmla="*/ 0 h 1621935"/>
              <a:gd name="connsiteX2" fmla="*/ 2136697 w 2136697"/>
              <a:gd name="connsiteY2" fmla="*/ 0 h 1621935"/>
              <a:gd name="connsiteX3" fmla="*/ 951241 w 2136697"/>
              <a:gd name="connsiteY3" fmla="*/ 1555346 h 1621935"/>
              <a:gd name="connsiteX4" fmla="*/ 176550 w 2136697"/>
              <a:gd name="connsiteY4" fmla="*/ 1607103 h 1621935"/>
              <a:gd name="connsiteX5" fmla="*/ 175 w 2136697"/>
              <a:gd name="connsiteY5" fmla="*/ 1421590 h 1621935"/>
              <a:gd name="connsiteX0" fmla="*/ 175 w 2136697"/>
              <a:gd name="connsiteY0" fmla="*/ 1421590 h 1612307"/>
              <a:gd name="connsiteX1" fmla="*/ 1181853 w 2136697"/>
              <a:gd name="connsiteY1" fmla="*/ 0 h 1612307"/>
              <a:gd name="connsiteX2" fmla="*/ 2136697 w 2136697"/>
              <a:gd name="connsiteY2" fmla="*/ 0 h 1612307"/>
              <a:gd name="connsiteX3" fmla="*/ 964398 w 2136697"/>
              <a:gd name="connsiteY3" fmla="*/ 1532321 h 1612307"/>
              <a:gd name="connsiteX4" fmla="*/ 176550 w 2136697"/>
              <a:gd name="connsiteY4" fmla="*/ 1607103 h 1612307"/>
              <a:gd name="connsiteX5" fmla="*/ 175 w 2136697"/>
              <a:gd name="connsiteY5" fmla="*/ 1421590 h 1612307"/>
              <a:gd name="connsiteX0" fmla="*/ 175 w 2136697"/>
              <a:gd name="connsiteY0" fmla="*/ 1421590 h 1620507"/>
              <a:gd name="connsiteX1" fmla="*/ 1181853 w 2136697"/>
              <a:gd name="connsiteY1" fmla="*/ 0 h 1620507"/>
              <a:gd name="connsiteX2" fmla="*/ 2136697 w 2136697"/>
              <a:gd name="connsiteY2" fmla="*/ 0 h 1620507"/>
              <a:gd name="connsiteX3" fmla="*/ 964398 w 2136697"/>
              <a:gd name="connsiteY3" fmla="*/ 1532321 h 1620507"/>
              <a:gd name="connsiteX4" fmla="*/ 176550 w 2136697"/>
              <a:gd name="connsiteY4" fmla="*/ 1607103 h 1620507"/>
              <a:gd name="connsiteX5" fmla="*/ 175 w 2136697"/>
              <a:gd name="connsiteY5" fmla="*/ 1421590 h 1620507"/>
              <a:gd name="connsiteX0" fmla="*/ 175 w 2136697"/>
              <a:gd name="connsiteY0" fmla="*/ 1422384 h 1621301"/>
              <a:gd name="connsiteX1" fmla="*/ 1181853 w 2136697"/>
              <a:gd name="connsiteY1" fmla="*/ 794 h 1621301"/>
              <a:gd name="connsiteX2" fmla="*/ 1893612 w 2136697"/>
              <a:gd name="connsiteY2" fmla="*/ 0 h 1621301"/>
              <a:gd name="connsiteX3" fmla="*/ 2136697 w 2136697"/>
              <a:gd name="connsiteY3" fmla="*/ 794 h 1621301"/>
              <a:gd name="connsiteX4" fmla="*/ 964398 w 2136697"/>
              <a:gd name="connsiteY4" fmla="*/ 1533115 h 1621301"/>
              <a:gd name="connsiteX5" fmla="*/ 176550 w 2136697"/>
              <a:gd name="connsiteY5" fmla="*/ 1607897 h 1621301"/>
              <a:gd name="connsiteX6" fmla="*/ 175 w 2136697"/>
              <a:gd name="connsiteY6" fmla="*/ 1422384 h 1621301"/>
              <a:gd name="connsiteX0" fmla="*/ 175 w 2067623"/>
              <a:gd name="connsiteY0" fmla="*/ 1422384 h 1621301"/>
              <a:gd name="connsiteX1" fmla="*/ 1181853 w 2067623"/>
              <a:gd name="connsiteY1" fmla="*/ 794 h 1621301"/>
              <a:gd name="connsiteX2" fmla="*/ 1893612 w 2067623"/>
              <a:gd name="connsiteY2" fmla="*/ 0 h 1621301"/>
              <a:gd name="connsiteX3" fmla="*/ 2067623 w 2067623"/>
              <a:gd name="connsiteY3" fmla="*/ 115917 h 1621301"/>
              <a:gd name="connsiteX4" fmla="*/ 964398 w 2067623"/>
              <a:gd name="connsiteY4" fmla="*/ 1533115 h 1621301"/>
              <a:gd name="connsiteX5" fmla="*/ 176550 w 2067623"/>
              <a:gd name="connsiteY5" fmla="*/ 1607897 h 1621301"/>
              <a:gd name="connsiteX6" fmla="*/ 175 w 2067623"/>
              <a:gd name="connsiteY6" fmla="*/ 1422384 h 1621301"/>
              <a:gd name="connsiteX0" fmla="*/ 175 w 2073421"/>
              <a:gd name="connsiteY0" fmla="*/ 1422384 h 1621301"/>
              <a:gd name="connsiteX1" fmla="*/ 1181853 w 2073421"/>
              <a:gd name="connsiteY1" fmla="*/ 794 h 1621301"/>
              <a:gd name="connsiteX2" fmla="*/ 1893612 w 2073421"/>
              <a:gd name="connsiteY2" fmla="*/ 0 h 1621301"/>
              <a:gd name="connsiteX3" fmla="*/ 2067623 w 2073421"/>
              <a:gd name="connsiteY3" fmla="*/ 115917 h 1621301"/>
              <a:gd name="connsiteX4" fmla="*/ 964398 w 2073421"/>
              <a:gd name="connsiteY4" fmla="*/ 1533115 h 1621301"/>
              <a:gd name="connsiteX5" fmla="*/ 176550 w 2073421"/>
              <a:gd name="connsiteY5" fmla="*/ 1607897 h 1621301"/>
              <a:gd name="connsiteX6" fmla="*/ 175 w 2073421"/>
              <a:gd name="connsiteY6" fmla="*/ 1422384 h 1621301"/>
              <a:gd name="connsiteX0" fmla="*/ 175 w 2079798"/>
              <a:gd name="connsiteY0" fmla="*/ 1422384 h 1621301"/>
              <a:gd name="connsiteX1" fmla="*/ 1181853 w 2079798"/>
              <a:gd name="connsiteY1" fmla="*/ 794 h 1621301"/>
              <a:gd name="connsiteX2" fmla="*/ 1893612 w 2079798"/>
              <a:gd name="connsiteY2" fmla="*/ 0 h 1621301"/>
              <a:gd name="connsiteX3" fmla="*/ 2074201 w 2079798"/>
              <a:gd name="connsiteY3" fmla="*/ 155388 h 1621301"/>
              <a:gd name="connsiteX4" fmla="*/ 964398 w 2079798"/>
              <a:gd name="connsiteY4" fmla="*/ 1533115 h 1621301"/>
              <a:gd name="connsiteX5" fmla="*/ 176550 w 2079798"/>
              <a:gd name="connsiteY5" fmla="*/ 1607897 h 1621301"/>
              <a:gd name="connsiteX6" fmla="*/ 175 w 2079798"/>
              <a:gd name="connsiteY6" fmla="*/ 1422384 h 1621301"/>
              <a:gd name="connsiteX0" fmla="*/ 175 w 2086273"/>
              <a:gd name="connsiteY0" fmla="*/ 1422384 h 1621301"/>
              <a:gd name="connsiteX1" fmla="*/ 1181853 w 2086273"/>
              <a:gd name="connsiteY1" fmla="*/ 794 h 1621301"/>
              <a:gd name="connsiteX2" fmla="*/ 1893612 w 2086273"/>
              <a:gd name="connsiteY2" fmla="*/ 0 h 1621301"/>
              <a:gd name="connsiteX3" fmla="*/ 2074201 w 2086273"/>
              <a:gd name="connsiteY3" fmla="*/ 155388 h 1621301"/>
              <a:gd name="connsiteX4" fmla="*/ 964398 w 2086273"/>
              <a:gd name="connsiteY4" fmla="*/ 1533115 h 1621301"/>
              <a:gd name="connsiteX5" fmla="*/ 176550 w 2086273"/>
              <a:gd name="connsiteY5" fmla="*/ 1607897 h 1621301"/>
              <a:gd name="connsiteX6" fmla="*/ 175 w 2086273"/>
              <a:gd name="connsiteY6" fmla="*/ 1422384 h 1621301"/>
              <a:gd name="connsiteX0" fmla="*/ 175 w 2086273"/>
              <a:gd name="connsiteY0" fmla="*/ 1422384 h 1621301"/>
              <a:gd name="connsiteX1" fmla="*/ 1181853 w 2086273"/>
              <a:gd name="connsiteY1" fmla="*/ 794 h 1621301"/>
              <a:gd name="connsiteX2" fmla="*/ 1893612 w 2086273"/>
              <a:gd name="connsiteY2" fmla="*/ 0 h 1621301"/>
              <a:gd name="connsiteX3" fmla="*/ 2074201 w 2086273"/>
              <a:gd name="connsiteY3" fmla="*/ 155388 h 1621301"/>
              <a:gd name="connsiteX4" fmla="*/ 964398 w 2086273"/>
              <a:gd name="connsiteY4" fmla="*/ 1533115 h 1621301"/>
              <a:gd name="connsiteX5" fmla="*/ 176550 w 2086273"/>
              <a:gd name="connsiteY5" fmla="*/ 1607897 h 1621301"/>
              <a:gd name="connsiteX6" fmla="*/ 175 w 2086273"/>
              <a:gd name="connsiteY6" fmla="*/ 1422384 h 1621301"/>
              <a:gd name="connsiteX0" fmla="*/ 175 w 2088520"/>
              <a:gd name="connsiteY0" fmla="*/ 1422384 h 1621301"/>
              <a:gd name="connsiteX1" fmla="*/ 1181853 w 2088520"/>
              <a:gd name="connsiteY1" fmla="*/ 794 h 1621301"/>
              <a:gd name="connsiteX2" fmla="*/ 1893612 w 2088520"/>
              <a:gd name="connsiteY2" fmla="*/ 0 h 1621301"/>
              <a:gd name="connsiteX3" fmla="*/ 2074201 w 2088520"/>
              <a:gd name="connsiteY3" fmla="*/ 155388 h 1621301"/>
              <a:gd name="connsiteX4" fmla="*/ 964398 w 2088520"/>
              <a:gd name="connsiteY4" fmla="*/ 1533115 h 1621301"/>
              <a:gd name="connsiteX5" fmla="*/ 176550 w 2088520"/>
              <a:gd name="connsiteY5" fmla="*/ 1607897 h 1621301"/>
              <a:gd name="connsiteX6" fmla="*/ 175 w 2088520"/>
              <a:gd name="connsiteY6" fmla="*/ 1422384 h 1621301"/>
              <a:gd name="connsiteX0" fmla="*/ 175 w 2075561"/>
              <a:gd name="connsiteY0" fmla="*/ 1422384 h 1621301"/>
              <a:gd name="connsiteX1" fmla="*/ 1181853 w 2075561"/>
              <a:gd name="connsiteY1" fmla="*/ 794 h 1621301"/>
              <a:gd name="connsiteX2" fmla="*/ 1893612 w 2075561"/>
              <a:gd name="connsiteY2" fmla="*/ 0 h 1621301"/>
              <a:gd name="connsiteX3" fmla="*/ 2061048 w 2075561"/>
              <a:gd name="connsiteY3" fmla="*/ 145520 h 1621301"/>
              <a:gd name="connsiteX4" fmla="*/ 964398 w 2075561"/>
              <a:gd name="connsiteY4" fmla="*/ 1533115 h 1621301"/>
              <a:gd name="connsiteX5" fmla="*/ 176550 w 2075561"/>
              <a:gd name="connsiteY5" fmla="*/ 1607897 h 1621301"/>
              <a:gd name="connsiteX6" fmla="*/ 175 w 2075561"/>
              <a:gd name="connsiteY6" fmla="*/ 1422384 h 1621301"/>
              <a:gd name="connsiteX0" fmla="*/ 175 w 2088524"/>
              <a:gd name="connsiteY0" fmla="*/ 1422384 h 1621301"/>
              <a:gd name="connsiteX1" fmla="*/ 1181853 w 2088524"/>
              <a:gd name="connsiteY1" fmla="*/ 794 h 1621301"/>
              <a:gd name="connsiteX2" fmla="*/ 1893612 w 2088524"/>
              <a:gd name="connsiteY2" fmla="*/ 0 h 1621301"/>
              <a:gd name="connsiteX3" fmla="*/ 2074205 w 2088524"/>
              <a:gd name="connsiteY3" fmla="*/ 214594 h 1621301"/>
              <a:gd name="connsiteX4" fmla="*/ 964398 w 2088524"/>
              <a:gd name="connsiteY4" fmla="*/ 1533115 h 1621301"/>
              <a:gd name="connsiteX5" fmla="*/ 176550 w 2088524"/>
              <a:gd name="connsiteY5" fmla="*/ 1607897 h 1621301"/>
              <a:gd name="connsiteX6" fmla="*/ 175 w 2088524"/>
              <a:gd name="connsiteY6" fmla="*/ 1422384 h 1621301"/>
              <a:gd name="connsiteX0" fmla="*/ 175 w 2088524"/>
              <a:gd name="connsiteY0" fmla="*/ 1422384 h 1621301"/>
              <a:gd name="connsiteX1" fmla="*/ 1181853 w 2088524"/>
              <a:gd name="connsiteY1" fmla="*/ 794 h 1621301"/>
              <a:gd name="connsiteX2" fmla="*/ 1893612 w 2088524"/>
              <a:gd name="connsiteY2" fmla="*/ 0 h 1621301"/>
              <a:gd name="connsiteX3" fmla="*/ 2074205 w 2088524"/>
              <a:gd name="connsiteY3" fmla="*/ 214594 h 1621301"/>
              <a:gd name="connsiteX4" fmla="*/ 964398 w 2088524"/>
              <a:gd name="connsiteY4" fmla="*/ 1533115 h 1621301"/>
              <a:gd name="connsiteX5" fmla="*/ 176550 w 2088524"/>
              <a:gd name="connsiteY5" fmla="*/ 1607897 h 1621301"/>
              <a:gd name="connsiteX6" fmla="*/ 175 w 2088524"/>
              <a:gd name="connsiteY6" fmla="*/ 1422384 h 1621301"/>
              <a:gd name="connsiteX0" fmla="*/ 175 w 2074539"/>
              <a:gd name="connsiteY0" fmla="*/ 1422384 h 1621301"/>
              <a:gd name="connsiteX1" fmla="*/ 1181853 w 2074539"/>
              <a:gd name="connsiteY1" fmla="*/ 794 h 1621301"/>
              <a:gd name="connsiteX2" fmla="*/ 1893612 w 2074539"/>
              <a:gd name="connsiteY2" fmla="*/ 0 h 1621301"/>
              <a:gd name="connsiteX3" fmla="*/ 2074205 w 2074539"/>
              <a:gd name="connsiteY3" fmla="*/ 214594 h 1621301"/>
              <a:gd name="connsiteX4" fmla="*/ 964398 w 2074539"/>
              <a:gd name="connsiteY4" fmla="*/ 1533115 h 1621301"/>
              <a:gd name="connsiteX5" fmla="*/ 176550 w 2074539"/>
              <a:gd name="connsiteY5" fmla="*/ 1607897 h 1621301"/>
              <a:gd name="connsiteX6" fmla="*/ 175 w 2074539"/>
              <a:gd name="connsiteY6" fmla="*/ 1422384 h 1621301"/>
              <a:gd name="connsiteX0" fmla="*/ 175 w 2074205"/>
              <a:gd name="connsiteY0" fmla="*/ 1422384 h 1621301"/>
              <a:gd name="connsiteX1" fmla="*/ 1181853 w 2074205"/>
              <a:gd name="connsiteY1" fmla="*/ 794 h 1621301"/>
              <a:gd name="connsiteX2" fmla="*/ 1893612 w 2074205"/>
              <a:gd name="connsiteY2" fmla="*/ 0 h 1621301"/>
              <a:gd name="connsiteX3" fmla="*/ 2074205 w 2074205"/>
              <a:gd name="connsiteY3" fmla="*/ 214594 h 1621301"/>
              <a:gd name="connsiteX4" fmla="*/ 964398 w 2074205"/>
              <a:gd name="connsiteY4" fmla="*/ 1533115 h 1621301"/>
              <a:gd name="connsiteX5" fmla="*/ 176550 w 2074205"/>
              <a:gd name="connsiteY5" fmla="*/ 1607897 h 1621301"/>
              <a:gd name="connsiteX6" fmla="*/ 175 w 2074205"/>
              <a:gd name="connsiteY6" fmla="*/ 1422384 h 1621301"/>
              <a:gd name="connsiteX0" fmla="*/ 175 w 2074205"/>
              <a:gd name="connsiteY0" fmla="*/ 1422384 h 1621301"/>
              <a:gd name="connsiteX1" fmla="*/ 1181853 w 2074205"/>
              <a:gd name="connsiteY1" fmla="*/ 794 h 1621301"/>
              <a:gd name="connsiteX2" fmla="*/ 1893612 w 2074205"/>
              <a:gd name="connsiteY2" fmla="*/ 0 h 1621301"/>
              <a:gd name="connsiteX3" fmla="*/ 2074205 w 2074205"/>
              <a:gd name="connsiteY3" fmla="*/ 214594 h 1621301"/>
              <a:gd name="connsiteX4" fmla="*/ 964398 w 2074205"/>
              <a:gd name="connsiteY4" fmla="*/ 1533115 h 1621301"/>
              <a:gd name="connsiteX5" fmla="*/ 176550 w 2074205"/>
              <a:gd name="connsiteY5" fmla="*/ 1607897 h 1621301"/>
              <a:gd name="connsiteX6" fmla="*/ 175 w 2074205"/>
              <a:gd name="connsiteY6" fmla="*/ 1422384 h 1621301"/>
              <a:gd name="connsiteX0" fmla="*/ 175 w 2074205"/>
              <a:gd name="connsiteY0" fmla="*/ 1422384 h 1621301"/>
              <a:gd name="connsiteX1" fmla="*/ 1181853 w 2074205"/>
              <a:gd name="connsiteY1" fmla="*/ 794 h 1621301"/>
              <a:gd name="connsiteX2" fmla="*/ 1893612 w 2074205"/>
              <a:gd name="connsiteY2" fmla="*/ 0 h 1621301"/>
              <a:gd name="connsiteX3" fmla="*/ 2074205 w 2074205"/>
              <a:gd name="connsiteY3" fmla="*/ 214594 h 1621301"/>
              <a:gd name="connsiteX4" fmla="*/ 964398 w 2074205"/>
              <a:gd name="connsiteY4" fmla="*/ 1533115 h 1621301"/>
              <a:gd name="connsiteX5" fmla="*/ 176550 w 2074205"/>
              <a:gd name="connsiteY5" fmla="*/ 1607897 h 1621301"/>
              <a:gd name="connsiteX6" fmla="*/ 175 w 2074205"/>
              <a:gd name="connsiteY6" fmla="*/ 1422384 h 1621301"/>
              <a:gd name="connsiteX0" fmla="*/ 175 w 2074205"/>
              <a:gd name="connsiteY0" fmla="*/ 1422384 h 1621301"/>
              <a:gd name="connsiteX1" fmla="*/ 1181853 w 2074205"/>
              <a:gd name="connsiteY1" fmla="*/ 794 h 1621301"/>
              <a:gd name="connsiteX2" fmla="*/ 1893612 w 2074205"/>
              <a:gd name="connsiteY2" fmla="*/ 0 h 1621301"/>
              <a:gd name="connsiteX3" fmla="*/ 2074205 w 2074205"/>
              <a:gd name="connsiteY3" fmla="*/ 214594 h 1621301"/>
              <a:gd name="connsiteX4" fmla="*/ 964398 w 2074205"/>
              <a:gd name="connsiteY4" fmla="*/ 1533115 h 1621301"/>
              <a:gd name="connsiteX5" fmla="*/ 176550 w 2074205"/>
              <a:gd name="connsiteY5" fmla="*/ 1607897 h 1621301"/>
              <a:gd name="connsiteX6" fmla="*/ 175 w 2074205"/>
              <a:gd name="connsiteY6" fmla="*/ 1422384 h 1621301"/>
              <a:gd name="connsiteX0" fmla="*/ 175 w 2074205"/>
              <a:gd name="connsiteY0" fmla="*/ 1422384 h 1621301"/>
              <a:gd name="connsiteX1" fmla="*/ 1181853 w 2074205"/>
              <a:gd name="connsiteY1" fmla="*/ 794 h 1621301"/>
              <a:gd name="connsiteX2" fmla="*/ 1893612 w 2074205"/>
              <a:gd name="connsiteY2" fmla="*/ 0 h 1621301"/>
              <a:gd name="connsiteX3" fmla="*/ 2074205 w 2074205"/>
              <a:gd name="connsiteY3" fmla="*/ 214594 h 1621301"/>
              <a:gd name="connsiteX4" fmla="*/ 964398 w 2074205"/>
              <a:gd name="connsiteY4" fmla="*/ 1533115 h 1621301"/>
              <a:gd name="connsiteX5" fmla="*/ 176550 w 2074205"/>
              <a:gd name="connsiteY5" fmla="*/ 1607897 h 1621301"/>
              <a:gd name="connsiteX6" fmla="*/ 175 w 2074205"/>
              <a:gd name="connsiteY6" fmla="*/ 1422384 h 1621301"/>
              <a:gd name="connsiteX0" fmla="*/ 175 w 2074205"/>
              <a:gd name="connsiteY0" fmla="*/ 1422384 h 1621301"/>
              <a:gd name="connsiteX1" fmla="*/ 1181853 w 2074205"/>
              <a:gd name="connsiteY1" fmla="*/ 794 h 1621301"/>
              <a:gd name="connsiteX2" fmla="*/ 1893612 w 2074205"/>
              <a:gd name="connsiteY2" fmla="*/ 0 h 1621301"/>
              <a:gd name="connsiteX3" fmla="*/ 2074205 w 2074205"/>
              <a:gd name="connsiteY3" fmla="*/ 214594 h 1621301"/>
              <a:gd name="connsiteX4" fmla="*/ 964398 w 2074205"/>
              <a:gd name="connsiteY4" fmla="*/ 1533115 h 1621301"/>
              <a:gd name="connsiteX5" fmla="*/ 176550 w 2074205"/>
              <a:gd name="connsiteY5" fmla="*/ 1607897 h 1621301"/>
              <a:gd name="connsiteX6" fmla="*/ 175 w 2074205"/>
              <a:gd name="connsiteY6" fmla="*/ 1422384 h 1621301"/>
              <a:gd name="connsiteX0" fmla="*/ 175 w 2074205"/>
              <a:gd name="connsiteY0" fmla="*/ 1422384 h 1621301"/>
              <a:gd name="connsiteX1" fmla="*/ 1181853 w 2074205"/>
              <a:gd name="connsiteY1" fmla="*/ 794 h 1621301"/>
              <a:gd name="connsiteX2" fmla="*/ 1893612 w 2074205"/>
              <a:gd name="connsiteY2" fmla="*/ 0 h 1621301"/>
              <a:gd name="connsiteX3" fmla="*/ 2074205 w 2074205"/>
              <a:gd name="connsiteY3" fmla="*/ 214594 h 1621301"/>
              <a:gd name="connsiteX4" fmla="*/ 964398 w 2074205"/>
              <a:gd name="connsiteY4" fmla="*/ 1533115 h 1621301"/>
              <a:gd name="connsiteX5" fmla="*/ 176550 w 2074205"/>
              <a:gd name="connsiteY5" fmla="*/ 1607897 h 1621301"/>
              <a:gd name="connsiteX6" fmla="*/ 175 w 2074205"/>
              <a:gd name="connsiteY6" fmla="*/ 1422384 h 1621301"/>
              <a:gd name="connsiteX0" fmla="*/ 175 w 2074205"/>
              <a:gd name="connsiteY0" fmla="*/ 1423822 h 1622739"/>
              <a:gd name="connsiteX1" fmla="*/ 1181853 w 2074205"/>
              <a:gd name="connsiteY1" fmla="*/ 2232 h 1622739"/>
              <a:gd name="connsiteX2" fmla="*/ 1893612 w 2074205"/>
              <a:gd name="connsiteY2" fmla="*/ 1438 h 1622739"/>
              <a:gd name="connsiteX3" fmla="*/ 2074205 w 2074205"/>
              <a:gd name="connsiteY3" fmla="*/ 216032 h 1622739"/>
              <a:gd name="connsiteX4" fmla="*/ 964398 w 2074205"/>
              <a:gd name="connsiteY4" fmla="*/ 1534553 h 1622739"/>
              <a:gd name="connsiteX5" fmla="*/ 176550 w 2074205"/>
              <a:gd name="connsiteY5" fmla="*/ 1609335 h 1622739"/>
              <a:gd name="connsiteX6" fmla="*/ 175 w 2074205"/>
              <a:gd name="connsiteY6" fmla="*/ 1423822 h 1622739"/>
              <a:gd name="connsiteX0" fmla="*/ 175 w 2074205"/>
              <a:gd name="connsiteY0" fmla="*/ 1424365 h 1623282"/>
              <a:gd name="connsiteX1" fmla="*/ 1181853 w 2074205"/>
              <a:gd name="connsiteY1" fmla="*/ 2775 h 1623282"/>
              <a:gd name="connsiteX2" fmla="*/ 1893612 w 2074205"/>
              <a:gd name="connsiteY2" fmla="*/ 1981 h 1623282"/>
              <a:gd name="connsiteX3" fmla="*/ 2074205 w 2074205"/>
              <a:gd name="connsiteY3" fmla="*/ 216575 h 1623282"/>
              <a:gd name="connsiteX4" fmla="*/ 964398 w 2074205"/>
              <a:gd name="connsiteY4" fmla="*/ 1535096 h 1623282"/>
              <a:gd name="connsiteX5" fmla="*/ 176550 w 2074205"/>
              <a:gd name="connsiteY5" fmla="*/ 1609878 h 1623282"/>
              <a:gd name="connsiteX6" fmla="*/ 175 w 2074205"/>
              <a:gd name="connsiteY6" fmla="*/ 1424365 h 1623282"/>
              <a:gd name="connsiteX0" fmla="*/ 175 w 2074205"/>
              <a:gd name="connsiteY0" fmla="*/ 1424365 h 1623282"/>
              <a:gd name="connsiteX1" fmla="*/ 1181853 w 2074205"/>
              <a:gd name="connsiteY1" fmla="*/ 2775 h 1623282"/>
              <a:gd name="connsiteX2" fmla="*/ 1893612 w 2074205"/>
              <a:gd name="connsiteY2" fmla="*/ 1981 h 1623282"/>
              <a:gd name="connsiteX3" fmla="*/ 2074205 w 2074205"/>
              <a:gd name="connsiteY3" fmla="*/ 216575 h 1623282"/>
              <a:gd name="connsiteX4" fmla="*/ 964398 w 2074205"/>
              <a:gd name="connsiteY4" fmla="*/ 1535096 h 1623282"/>
              <a:gd name="connsiteX5" fmla="*/ 176550 w 2074205"/>
              <a:gd name="connsiteY5" fmla="*/ 1609878 h 1623282"/>
              <a:gd name="connsiteX6" fmla="*/ 175 w 2074205"/>
              <a:gd name="connsiteY6" fmla="*/ 1424365 h 1623282"/>
              <a:gd name="connsiteX0" fmla="*/ 133 w 2074163"/>
              <a:gd name="connsiteY0" fmla="*/ 1424365 h 1623282"/>
              <a:gd name="connsiteX1" fmla="*/ 1181811 w 2074163"/>
              <a:gd name="connsiteY1" fmla="*/ 2775 h 1623282"/>
              <a:gd name="connsiteX2" fmla="*/ 1893570 w 2074163"/>
              <a:gd name="connsiteY2" fmla="*/ 1981 h 1623282"/>
              <a:gd name="connsiteX3" fmla="*/ 2074163 w 2074163"/>
              <a:gd name="connsiteY3" fmla="*/ 216575 h 1623282"/>
              <a:gd name="connsiteX4" fmla="*/ 964356 w 2074163"/>
              <a:gd name="connsiteY4" fmla="*/ 1535096 h 1623282"/>
              <a:gd name="connsiteX5" fmla="*/ 176508 w 2074163"/>
              <a:gd name="connsiteY5" fmla="*/ 1609878 h 1623282"/>
              <a:gd name="connsiteX6" fmla="*/ 133 w 2074163"/>
              <a:gd name="connsiteY6" fmla="*/ 1424365 h 1623282"/>
              <a:gd name="connsiteX0" fmla="*/ 133 w 2074163"/>
              <a:gd name="connsiteY0" fmla="*/ 1424365 h 1623282"/>
              <a:gd name="connsiteX1" fmla="*/ 1181811 w 2074163"/>
              <a:gd name="connsiteY1" fmla="*/ 2775 h 1623282"/>
              <a:gd name="connsiteX2" fmla="*/ 1893570 w 2074163"/>
              <a:gd name="connsiteY2" fmla="*/ 1981 h 1623282"/>
              <a:gd name="connsiteX3" fmla="*/ 2074163 w 2074163"/>
              <a:gd name="connsiteY3" fmla="*/ 216575 h 1623282"/>
              <a:gd name="connsiteX4" fmla="*/ 964356 w 2074163"/>
              <a:gd name="connsiteY4" fmla="*/ 1535096 h 1623282"/>
              <a:gd name="connsiteX5" fmla="*/ 176508 w 2074163"/>
              <a:gd name="connsiteY5" fmla="*/ 1609878 h 1623282"/>
              <a:gd name="connsiteX6" fmla="*/ 133 w 2074163"/>
              <a:gd name="connsiteY6" fmla="*/ 1424365 h 1623282"/>
              <a:gd name="connsiteX0" fmla="*/ 135 w 2074165"/>
              <a:gd name="connsiteY0" fmla="*/ 1424365 h 1623282"/>
              <a:gd name="connsiteX1" fmla="*/ 1181813 w 2074165"/>
              <a:gd name="connsiteY1" fmla="*/ 2775 h 1623282"/>
              <a:gd name="connsiteX2" fmla="*/ 1893572 w 2074165"/>
              <a:gd name="connsiteY2" fmla="*/ 1981 h 1623282"/>
              <a:gd name="connsiteX3" fmla="*/ 2074165 w 2074165"/>
              <a:gd name="connsiteY3" fmla="*/ 216575 h 1623282"/>
              <a:gd name="connsiteX4" fmla="*/ 964358 w 2074165"/>
              <a:gd name="connsiteY4" fmla="*/ 1535096 h 1623282"/>
              <a:gd name="connsiteX5" fmla="*/ 176510 w 2074165"/>
              <a:gd name="connsiteY5" fmla="*/ 1609878 h 1623282"/>
              <a:gd name="connsiteX6" fmla="*/ 135 w 2074165"/>
              <a:gd name="connsiteY6" fmla="*/ 1424365 h 1623282"/>
              <a:gd name="connsiteX0" fmla="*/ 140 w 2074170"/>
              <a:gd name="connsiteY0" fmla="*/ 1424365 h 1623282"/>
              <a:gd name="connsiteX1" fmla="*/ 1181818 w 2074170"/>
              <a:gd name="connsiteY1" fmla="*/ 2775 h 1623282"/>
              <a:gd name="connsiteX2" fmla="*/ 1893577 w 2074170"/>
              <a:gd name="connsiteY2" fmla="*/ 1981 h 1623282"/>
              <a:gd name="connsiteX3" fmla="*/ 2074170 w 2074170"/>
              <a:gd name="connsiteY3" fmla="*/ 216575 h 1623282"/>
              <a:gd name="connsiteX4" fmla="*/ 964363 w 2074170"/>
              <a:gd name="connsiteY4" fmla="*/ 1535096 h 1623282"/>
              <a:gd name="connsiteX5" fmla="*/ 176515 w 2074170"/>
              <a:gd name="connsiteY5" fmla="*/ 1609878 h 1623282"/>
              <a:gd name="connsiteX6" fmla="*/ 140 w 2074170"/>
              <a:gd name="connsiteY6" fmla="*/ 1424365 h 1623282"/>
              <a:gd name="connsiteX0" fmla="*/ 143 w 2074173"/>
              <a:gd name="connsiteY0" fmla="*/ 1424365 h 1623282"/>
              <a:gd name="connsiteX1" fmla="*/ 1181821 w 2074173"/>
              <a:gd name="connsiteY1" fmla="*/ 2775 h 1623282"/>
              <a:gd name="connsiteX2" fmla="*/ 1893580 w 2074173"/>
              <a:gd name="connsiteY2" fmla="*/ 1981 h 1623282"/>
              <a:gd name="connsiteX3" fmla="*/ 2074173 w 2074173"/>
              <a:gd name="connsiteY3" fmla="*/ 216575 h 1623282"/>
              <a:gd name="connsiteX4" fmla="*/ 964366 w 2074173"/>
              <a:gd name="connsiteY4" fmla="*/ 1535096 h 1623282"/>
              <a:gd name="connsiteX5" fmla="*/ 176518 w 2074173"/>
              <a:gd name="connsiteY5" fmla="*/ 1609878 h 1623282"/>
              <a:gd name="connsiteX6" fmla="*/ 143 w 2074173"/>
              <a:gd name="connsiteY6" fmla="*/ 1424365 h 1623282"/>
              <a:gd name="connsiteX0" fmla="*/ 143 w 2074173"/>
              <a:gd name="connsiteY0" fmla="*/ 1424365 h 1630465"/>
              <a:gd name="connsiteX1" fmla="*/ 1181821 w 2074173"/>
              <a:gd name="connsiteY1" fmla="*/ 2775 h 1630465"/>
              <a:gd name="connsiteX2" fmla="*/ 1893580 w 2074173"/>
              <a:gd name="connsiteY2" fmla="*/ 1981 h 1630465"/>
              <a:gd name="connsiteX3" fmla="*/ 2074173 w 2074173"/>
              <a:gd name="connsiteY3" fmla="*/ 216575 h 1630465"/>
              <a:gd name="connsiteX4" fmla="*/ 964366 w 2074173"/>
              <a:gd name="connsiteY4" fmla="*/ 1535096 h 1630465"/>
              <a:gd name="connsiteX5" fmla="*/ 176518 w 2074173"/>
              <a:gd name="connsiteY5" fmla="*/ 1609878 h 1630465"/>
              <a:gd name="connsiteX6" fmla="*/ 143 w 2074173"/>
              <a:gd name="connsiteY6" fmla="*/ 1424365 h 1630465"/>
              <a:gd name="connsiteX0" fmla="*/ 143 w 2074173"/>
              <a:gd name="connsiteY0" fmla="*/ 1424365 h 1676501"/>
              <a:gd name="connsiteX1" fmla="*/ 1181821 w 2074173"/>
              <a:gd name="connsiteY1" fmla="*/ 2775 h 1676501"/>
              <a:gd name="connsiteX2" fmla="*/ 1893580 w 2074173"/>
              <a:gd name="connsiteY2" fmla="*/ 1981 h 1676501"/>
              <a:gd name="connsiteX3" fmla="*/ 2074173 w 2074173"/>
              <a:gd name="connsiteY3" fmla="*/ 216575 h 1676501"/>
              <a:gd name="connsiteX4" fmla="*/ 915028 w 2074173"/>
              <a:gd name="connsiteY4" fmla="*/ 1607459 h 1676501"/>
              <a:gd name="connsiteX5" fmla="*/ 176518 w 2074173"/>
              <a:gd name="connsiteY5" fmla="*/ 1609878 h 1676501"/>
              <a:gd name="connsiteX6" fmla="*/ 143 w 2074173"/>
              <a:gd name="connsiteY6" fmla="*/ 1424365 h 1676501"/>
              <a:gd name="connsiteX0" fmla="*/ 143 w 2074173"/>
              <a:gd name="connsiteY0" fmla="*/ 1424365 h 1612418"/>
              <a:gd name="connsiteX1" fmla="*/ 1181821 w 2074173"/>
              <a:gd name="connsiteY1" fmla="*/ 2775 h 1612418"/>
              <a:gd name="connsiteX2" fmla="*/ 1893580 w 2074173"/>
              <a:gd name="connsiteY2" fmla="*/ 1981 h 1612418"/>
              <a:gd name="connsiteX3" fmla="*/ 2074173 w 2074173"/>
              <a:gd name="connsiteY3" fmla="*/ 216575 h 1612418"/>
              <a:gd name="connsiteX4" fmla="*/ 915028 w 2074173"/>
              <a:gd name="connsiteY4" fmla="*/ 1607459 h 1612418"/>
              <a:gd name="connsiteX5" fmla="*/ 176518 w 2074173"/>
              <a:gd name="connsiteY5" fmla="*/ 1609878 h 1612418"/>
              <a:gd name="connsiteX6" fmla="*/ 143 w 2074173"/>
              <a:gd name="connsiteY6" fmla="*/ 1424365 h 1612418"/>
              <a:gd name="connsiteX0" fmla="*/ 143 w 2074173"/>
              <a:gd name="connsiteY0" fmla="*/ 1424365 h 1609996"/>
              <a:gd name="connsiteX1" fmla="*/ 1181821 w 2074173"/>
              <a:gd name="connsiteY1" fmla="*/ 2775 h 1609996"/>
              <a:gd name="connsiteX2" fmla="*/ 1893580 w 2074173"/>
              <a:gd name="connsiteY2" fmla="*/ 1981 h 1609996"/>
              <a:gd name="connsiteX3" fmla="*/ 2074173 w 2074173"/>
              <a:gd name="connsiteY3" fmla="*/ 216575 h 1609996"/>
              <a:gd name="connsiteX4" fmla="*/ 915028 w 2074173"/>
              <a:gd name="connsiteY4" fmla="*/ 1607459 h 1609996"/>
              <a:gd name="connsiteX5" fmla="*/ 176518 w 2074173"/>
              <a:gd name="connsiteY5" fmla="*/ 1609878 h 1609996"/>
              <a:gd name="connsiteX6" fmla="*/ 143 w 2074173"/>
              <a:gd name="connsiteY6" fmla="*/ 1424365 h 1609996"/>
              <a:gd name="connsiteX0" fmla="*/ 168 w 2074198"/>
              <a:gd name="connsiteY0" fmla="*/ 1424365 h 1609878"/>
              <a:gd name="connsiteX1" fmla="*/ 1181846 w 2074198"/>
              <a:gd name="connsiteY1" fmla="*/ 2775 h 1609878"/>
              <a:gd name="connsiteX2" fmla="*/ 1893605 w 2074198"/>
              <a:gd name="connsiteY2" fmla="*/ 1981 h 1609878"/>
              <a:gd name="connsiteX3" fmla="*/ 2074198 w 2074198"/>
              <a:gd name="connsiteY3" fmla="*/ 216575 h 1609878"/>
              <a:gd name="connsiteX4" fmla="*/ 915053 w 2074198"/>
              <a:gd name="connsiteY4" fmla="*/ 1607459 h 1609878"/>
              <a:gd name="connsiteX5" fmla="*/ 176543 w 2074198"/>
              <a:gd name="connsiteY5" fmla="*/ 1609878 h 1609878"/>
              <a:gd name="connsiteX6" fmla="*/ 168 w 2074198"/>
              <a:gd name="connsiteY6" fmla="*/ 1424365 h 1609878"/>
              <a:gd name="connsiteX0" fmla="*/ 168 w 2074198"/>
              <a:gd name="connsiteY0" fmla="*/ 1424365 h 1609878"/>
              <a:gd name="connsiteX1" fmla="*/ 1181846 w 2074198"/>
              <a:gd name="connsiteY1" fmla="*/ 2775 h 1609878"/>
              <a:gd name="connsiteX2" fmla="*/ 1893605 w 2074198"/>
              <a:gd name="connsiteY2" fmla="*/ 1981 h 1609878"/>
              <a:gd name="connsiteX3" fmla="*/ 2074198 w 2074198"/>
              <a:gd name="connsiteY3" fmla="*/ 216575 h 1609878"/>
              <a:gd name="connsiteX4" fmla="*/ 915053 w 2074198"/>
              <a:gd name="connsiteY4" fmla="*/ 1607459 h 1609878"/>
              <a:gd name="connsiteX5" fmla="*/ 176543 w 2074198"/>
              <a:gd name="connsiteY5" fmla="*/ 1609878 h 1609878"/>
              <a:gd name="connsiteX6" fmla="*/ 168 w 2074198"/>
              <a:gd name="connsiteY6" fmla="*/ 1424365 h 1609878"/>
              <a:gd name="connsiteX0" fmla="*/ 168 w 2074198"/>
              <a:gd name="connsiteY0" fmla="*/ 1424365 h 1609878"/>
              <a:gd name="connsiteX1" fmla="*/ 1181846 w 2074198"/>
              <a:gd name="connsiteY1" fmla="*/ 2775 h 1609878"/>
              <a:gd name="connsiteX2" fmla="*/ 1893605 w 2074198"/>
              <a:gd name="connsiteY2" fmla="*/ 1981 h 1609878"/>
              <a:gd name="connsiteX3" fmla="*/ 2074198 w 2074198"/>
              <a:gd name="connsiteY3" fmla="*/ 216575 h 1609878"/>
              <a:gd name="connsiteX4" fmla="*/ 915053 w 2074198"/>
              <a:gd name="connsiteY4" fmla="*/ 1607459 h 1609878"/>
              <a:gd name="connsiteX5" fmla="*/ 176543 w 2074198"/>
              <a:gd name="connsiteY5" fmla="*/ 1609878 h 1609878"/>
              <a:gd name="connsiteX6" fmla="*/ 168 w 2074198"/>
              <a:gd name="connsiteY6" fmla="*/ 1424365 h 1609878"/>
              <a:gd name="connsiteX0" fmla="*/ 168 w 2074198"/>
              <a:gd name="connsiteY0" fmla="*/ 1424365 h 1609878"/>
              <a:gd name="connsiteX1" fmla="*/ 1181846 w 2074198"/>
              <a:gd name="connsiteY1" fmla="*/ 2775 h 1609878"/>
              <a:gd name="connsiteX2" fmla="*/ 1893605 w 2074198"/>
              <a:gd name="connsiteY2" fmla="*/ 1981 h 1609878"/>
              <a:gd name="connsiteX3" fmla="*/ 2074198 w 2074198"/>
              <a:gd name="connsiteY3" fmla="*/ 216575 h 1609878"/>
              <a:gd name="connsiteX4" fmla="*/ 915053 w 2074198"/>
              <a:gd name="connsiteY4" fmla="*/ 1607459 h 1609878"/>
              <a:gd name="connsiteX5" fmla="*/ 176543 w 2074198"/>
              <a:gd name="connsiteY5" fmla="*/ 1609878 h 1609878"/>
              <a:gd name="connsiteX6" fmla="*/ 168 w 2074198"/>
              <a:gd name="connsiteY6" fmla="*/ 1424365 h 1609878"/>
              <a:gd name="connsiteX0" fmla="*/ 168 w 2074198"/>
              <a:gd name="connsiteY0" fmla="*/ 1425562 h 1611075"/>
              <a:gd name="connsiteX1" fmla="*/ 1181846 w 2074198"/>
              <a:gd name="connsiteY1" fmla="*/ 3972 h 1611075"/>
              <a:gd name="connsiteX2" fmla="*/ 1893605 w 2074198"/>
              <a:gd name="connsiteY2" fmla="*/ 3178 h 1611075"/>
              <a:gd name="connsiteX3" fmla="*/ 2074198 w 2074198"/>
              <a:gd name="connsiteY3" fmla="*/ 217772 h 1611075"/>
              <a:gd name="connsiteX4" fmla="*/ 915053 w 2074198"/>
              <a:gd name="connsiteY4" fmla="*/ 1608656 h 1611075"/>
              <a:gd name="connsiteX5" fmla="*/ 176543 w 2074198"/>
              <a:gd name="connsiteY5" fmla="*/ 1611075 h 1611075"/>
              <a:gd name="connsiteX6" fmla="*/ 168 w 2074198"/>
              <a:gd name="connsiteY6" fmla="*/ 1425562 h 1611075"/>
              <a:gd name="connsiteX0" fmla="*/ 168 w 2074198"/>
              <a:gd name="connsiteY0" fmla="*/ 1425562 h 1611075"/>
              <a:gd name="connsiteX1" fmla="*/ 1181846 w 2074198"/>
              <a:gd name="connsiteY1" fmla="*/ 3972 h 1611075"/>
              <a:gd name="connsiteX2" fmla="*/ 1893605 w 2074198"/>
              <a:gd name="connsiteY2" fmla="*/ 3178 h 1611075"/>
              <a:gd name="connsiteX3" fmla="*/ 2074198 w 2074198"/>
              <a:gd name="connsiteY3" fmla="*/ 217772 h 1611075"/>
              <a:gd name="connsiteX4" fmla="*/ 915053 w 2074198"/>
              <a:gd name="connsiteY4" fmla="*/ 1608656 h 1611075"/>
              <a:gd name="connsiteX5" fmla="*/ 176543 w 2074198"/>
              <a:gd name="connsiteY5" fmla="*/ 1611075 h 1611075"/>
              <a:gd name="connsiteX6" fmla="*/ 168 w 2074198"/>
              <a:gd name="connsiteY6" fmla="*/ 1425562 h 1611075"/>
              <a:gd name="connsiteX0" fmla="*/ 168 w 2074198"/>
              <a:gd name="connsiteY0" fmla="*/ 1425562 h 1611075"/>
              <a:gd name="connsiteX1" fmla="*/ 1181846 w 2074198"/>
              <a:gd name="connsiteY1" fmla="*/ 3972 h 1611075"/>
              <a:gd name="connsiteX2" fmla="*/ 1893605 w 2074198"/>
              <a:gd name="connsiteY2" fmla="*/ 3178 h 1611075"/>
              <a:gd name="connsiteX3" fmla="*/ 2074198 w 2074198"/>
              <a:gd name="connsiteY3" fmla="*/ 217772 h 1611075"/>
              <a:gd name="connsiteX4" fmla="*/ 915053 w 2074198"/>
              <a:gd name="connsiteY4" fmla="*/ 1608656 h 1611075"/>
              <a:gd name="connsiteX5" fmla="*/ 176543 w 2074198"/>
              <a:gd name="connsiteY5" fmla="*/ 1611075 h 1611075"/>
              <a:gd name="connsiteX6" fmla="*/ 168 w 2074198"/>
              <a:gd name="connsiteY6" fmla="*/ 1425562 h 1611075"/>
              <a:gd name="connsiteX0" fmla="*/ 168 w 2074198"/>
              <a:gd name="connsiteY0" fmla="*/ 1425562 h 1611075"/>
              <a:gd name="connsiteX1" fmla="*/ 1181846 w 2074198"/>
              <a:gd name="connsiteY1" fmla="*/ 3972 h 1611075"/>
              <a:gd name="connsiteX2" fmla="*/ 1893605 w 2074198"/>
              <a:gd name="connsiteY2" fmla="*/ 3178 h 1611075"/>
              <a:gd name="connsiteX3" fmla="*/ 2074198 w 2074198"/>
              <a:gd name="connsiteY3" fmla="*/ 217772 h 1611075"/>
              <a:gd name="connsiteX4" fmla="*/ 915053 w 2074198"/>
              <a:gd name="connsiteY4" fmla="*/ 1608656 h 1611075"/>
              <a:gd name="connsiteX5" fmla="*/ 176543 w 2074198"/>
              <a:gd name="connsiteY5" fmla="*/ 1611075 h 1611075"/>
              <a:gd name="connsiteX6" fmla="*/ 168 w 2074198"/>
              <a:gd name="connsiteY6" fmla="*/ 1425562 h 1611075"/>
              <a:gd name="connsiteX0" fmla="*/ 168 w 2074198"/>
              <a:gd name="connsiteY0" fmla="*/ 1425562 h 1611075"/>
              <a:gd name="connsiteX1" fmla="*/ 1181846 w 2074198"/>
              <a:gd name="connsiteY1" fmla="*/ 3972 h 1611075"/>
              <a:gd name="connsiteX2" fmla="*/ 1893605 w 2074198"/>
              <a:gd name="connsiteY2" fmla="*/ 3178 h 1611075"/>
              <a:gd name="connsiteX3" fmla="*/ 2074198 w 2074198"/>
              <a:gd name="connsiteY3" fmla="*/ 217772 h 1611075"/>
              <a:gd name="connsiteX4" fmla="*/ 915053 w 2074198"/>
              <a:gd name="connsiteY4" fmla="*/ 1608656 h 1611075"/>
              <a:gd name="connsiteX5" fmla="*/ 176543 w 2074198"/>
              <a:gd name="connsiteY5" fmla="*/ 1611075 h 1611075"/>
              <a:gd name="connsiteX6" fmla="*/ 168 w 2074198"/>
              <a:gd name="connsiteY6" fmla="*/ 1425562 h 161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4198" h="1611075">
                <a:moveTo>
                  <a:pt x="168" y="1425562"/>
                </a:moveTo>
                <a:cubicBezTo>
                  <a:pt x="-13747" y="2036916"/>
                  <a:pt x="948780" y="3379"/>
                  <a:pt x="1181846" y="3972"/>
                </a:cubicBezTo>
                <a:lnTo>
                  <a:pt x="1893605" y="3178"/>
                </a:lnTo>
                <a:cubicBezTo>
                  <a:pt x="1974634" y="8924"/>
                  <a:pt x="2072119" y="-57691"/>
                  <a:pt x="2074198" y="217772"/>
                </a:cubicBezTo>
                <a:cubicBezTo>
                  <a:pt x="2066085" y="-563017"/>
                  <a:pt x="1202760" y="1596748"/>
                  <a:pt x="915053" y="1608656"/>
                </a:cubicBezTo>
                <a:lnTo>
                  <a:pt x="176543" y="1611075"/>
                </a:lnTo>
                <a:cubicBezTo>
                  <a:pt x="87416" y="1598403"/>
                  <a:pt x="-4473" y="1617577"/>
                  <a:pt x="168" y="1425562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50418">
                <a:schemeClr val="accent1"/>
              </a:gs>
              <a:gs pos="100000">
                <a:schemeClr val="tx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latin typeface="Candara Light" panose="020E0502030303020204" pitchFamily="34" charset="0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967C517E-6CEB-4242-B0FF-C403B33A71EC}"/>
              </a:ext>
            </a:extLst>
          </p:cNvPr>
          <p:cNvSpPr/>
          <p:nvPr/>
        </p:nvSpPr>
        <p:spPr>
          <a:xfrm rot="5400000">
            <a:off x="9185515" y="4162268"/>
            <a:ext cx="1372450" cy="67190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latin typeface="Candara Light" panose="020E0502030303020204" pitchFamily="34" charset="0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6FA109A0-37D7-439A-8F92-CB54D0F44094}"/>
              </a:ext>
            </a:extLst>
          </p:cNvPr>
          <p:cNvSpPr/>
          <p:nvPr/>
        </p:nvSpPr>
        <p:spPr>
          <a:xfrm rot="16200000">
            <a:off x="1785049" y="3041396"/>
            <a:ext cx="1372450" cy="67190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latin typeface="Candara Light" panose="020E0502030303020204" pitchFamily="34" charset="0"/>
            </a:endParaRPr>
          </a:p>
        </p:txBody>
      </p:sp>
      <p:grpSp>
        <p:nvGrpSpPr>
          <p:cNvPr id="37" name="그룹 2">
            <a:extLst>
              <a:ext uri="{FF2B5EF4-FFF2-40B4-BE49-F238E27FC236}">
                <a16:creationId xmlns:a16="http://schemas.microsoft.com/office/drawing/2014/main" id="{6E6B22B1-2680-4A98-B167-F16F139E679D}"/>
              </a:ext>
            </a:extLst>
          </p:cNvPr>
          <p:cNvGrpSpPr/>
          <p:nvPr/>
        </p:nvGrpSpPr>
        <p:grpSpPr>
          <a:xfrm>
            <a:off x="4318118" y="2363"/>
            <a:ext cx="3618584" cy="2488435"/>
            <a:chOff x="2794115" y="2362"/>
            <a:chExt cx="3618584" cy="2488435"/>
          </a:xfrm>
          <a:solidFill>
            <a:schemeClr val="accent4"/>
          </a:solidFill>
        </p:grpSpPr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1274BEA1-0806-474A-AA9C-E9595FC9A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124" y="2176247"/>
              <a:ext cx="286470" cy="291957"/>
            </a:xfrm>
            <a:custGeom>
              <a:avLst/>
              <a:gdLst>
                <a:gd name="T0" fmla="*/ 987 w 1776"/>
                <a:gd name="T1" fmla="*/ 23 h 1881"/>
                <a:gd name="T2" fmla="*/ 994 w 1776"/>
                <a:gd name="T3" fmla="*/ 296 h 1881"/>
                <a:gd name="T4" fmla="*/ 994 w 1776"/>
                <a:gd name="T5" fmla="*/ 612 h 1881"/>
                <a:gd name="T6" fmla="*/ 1071 w 1776"/>
                <a:gd name="T7" fmla="*/ 663 h 1881"/>
                <a:gd name="T8" fmla="*/ 1145 w 1776"/>
                <a:gd name="T9" fmla="*/ 580 h 1881"/>
                <a:gd name="T10" fmla="*/ 1252 w 1776"/>
                <a:gd name="T11" fmla="*/ 490 h 1881"/>
                <a:gd name="T12" fmla="*/ 1380 w 1776"/>
                <a:gd name="T13" fmla="*/ 556 h 1881"/>
                <a:gd name="T14" fmla="*/ 1527 w 1776"/>
                <a:gd name="T15" fmla="*/ 729 h 1881"/>
                <a:gd name="T16" fmla="*/ 1634 w 1776"/>
                <a:gd name="T17" fmla="*/ 956 h 1881"/>
                <a:gd name="T18" fmla="*/ 1722 w 1776"/>
                <a:gd name="T19" fmla="*/ 1294 h 1881"/>
                <a:gd name="T20" fmla="*/ 1771 w 1776"/>
                <a:gd name="T21" fmla="*/ 1549 h 1881"/>
                <a:gd name="T22" fmla="*/ 1767 w 1776"/>
                <a:gd name="T23" fmla="*/ 1734 h 1881"/>
                <a:gd name="T24" fmla="*/ 1694 w 1776"/>
                <a:gd name="T25" fmla="*/ 1860 h 1881"/>
                <a:gd name="T26" fmla="*/ 1591 w 1776"/>
                <a:gd name="T27" fmla="*/ 1854 h 1881"/>
                <a:gd name="T28" fmla="*/ 1462 w 1776"/>
                <a:gd name="T29" fmla="*/ 1781 h 1881"/>
                <a:gd name="T30" fmla="*/ 1362 w 1776"/>
                <a:gd name="T31" fmla="*/ 1707 h 1881"/>
                <a:gd name="T32" fmla="*/ 1212 w 1776"/>
                <a:gd name="T33" fmla="*/ 1605 h 1881"/>
                <a:gd name="T34" fmla="*/ 1031 w 1776"/>
                <a:gd name="T35" fmla="*/ 1500 h 1881"/>
                <a:gd name="T36" fmla="*/ 989 w 1776"/>
                <a:gd name="T37" fmla="*/ 1327 h 1881"/>
                <a:gd name="T38" fmla="*/ 1014 w 1776"/>
                <a:gd name="T39" fmla="*/ 1176 h 1881"/>
                <a:gd name="T40" fmla="*/ 989 w 1776"/>
                <a:gd name="T41" fmla="*/ 1036 h 1881"/>
                <a:gd name="T42" fmla="*/ 1034 w 1776"/>
                <a:gd name="T43" fmla="*/ 858 h 1881"/>
                <a:gd name="T44" fmla="*/ 1009 w 1776"/>
                <a:gd name="T45" fmla="*/ 776 h 1881"/>
                <a:gd name="T46" fmla="*/ 891 w 1776"/>
                <a:gd name="T47" fmla="*/ 720 h 1881"/>
                <a:gd name="T48" fmla="*/ 787 w 1776"/>
                <a:gd name="T49" fmla="*/ 770 h 1881"/>
                <a:gd name="T50" fmla="*/ 740 w 1776"/>
                <a:gd name="T51" fmla="*/ 874 h 1881"/>
                <a:gd name="T52" fmla="*/ 778 w 1776"/>
                <a:gd name="T53" fmla="*/ 1021 h 1881"/>
                <a:gd name="T54" fmla="*/ 754 w 1776"/>
                <a:gd name="T55" fmla="*/ 1149 h 1881"/>
                <a:gd name="T56" fmla="*/ 767 w 1776"/>
                <a:gd name="T57" fmla="*/ 1292 h 1881"/>
                <a:gd name="T58" fmla="*/ 783 w 1776"/>
                <a:gd name="T59" fmla="*/ 1432 h 1881"/>
                <a:gd name="T60" fmla="*/ 540 w 1776"/>
                <a:gd name="T61" fmla="*/ 1621 h 1881"/>
                <a:gd name="T62" fmla="*/ 371 w 1776"/>
                <a:gd name="T63" fmla="*/ 1736 h 1881"/>
                <a:gd name="T64" fmla="*/ 252 w 1776"/>
                <a:gd name="T65" fmla="*/ 1827 h 1881"/>
                <a:gd name="T66" fmla="*/ 143 w 1776"/>
                <a:gd name="T67" fmla="*/ 1881 h 1881"/>
                <a:gd name="T68" fmla="*/ 47 w 1776"/>
                <a:gd name="T69" fmla="*/ 1832 h 1881"/>
                <a:gd name="T70" fmla="*/ 3 w 1776"/>
                <a:gd name="T71" fmla="*/ 1690 h 1881"/>
                <a:gd name="T72" fmla="*/ 5 w 1776"/>
                <a:gd name="T73" fmla="*/ 1512 h 1881"/>
                <a:gd name="T74" fmla="*/ 47 w 1776"/>
                <a:gd name="T75" fmla="*/ 1285 h 1881"/>
                <a:gd name="T76" fmla="*/ 162 w 1776"/>
                <a:gd name="T77" fmla="*/ 912 h 1881"/>
                <a:gd name="T78" fmla="*/ 311 w 1776"/>
                <a:gd name="T79" fmla="*/ 656 h 1881"/>
                <a:gd name="T80" fmla="*/ 378 w 1776"/>
                <a:gd name="T81" fmla="*/ 563 h 1881"/>
                <a:gd name="T82" fmla="*/ 471 w 1776"/>
                <a:gd name="T83" fmla="*/ 492 h 1881"/>
                <a:gd name="T84" fmla="*/ 582 w 1776"/>
                <a:gd name="T85" fmla="*/ 538 h 1881"/>
                <a:gd name="T86" fmla="*/ 638 w 1776"/>
                <a:gd name="T87" fmla="*/ 660 h 1881"/>
                <a:gd name="T88" fmla="*/ 674 w 1776"/>
                <a:gd name="T89" fmla="*/ 716 h 1881"/>
                <a:gd name="T90" fmla="*/ 694 w 1776"/>
                <a:gd name="T91" fmla="*/ 690 h 1881"/>
                <a:gd name="T92" fmla="*/ 774 w 1776"/>
                <a:gd name="T93" fmla="*/ 632 h 1881"/>
                <a:gd name="T94" fmla="*/ 816 w 1776"/>
                <a:gd name="T95" fmla="*/ 461 h 1881"/>
                <a:gd name="T96" fmla="*/ 811 w 1776"/>
                <a:gd name="T97" fmla="*/ 185 h 1881"/>
                <a:gd name="T98" fmla="*/ 829 w 1776"/>
                <a:gd name="T99" fmla="*/ 16 h 1881"/>
                <a:gd name="T100" fmla="*/ 914 w 1776"/>
                <a:gd name="T101" fmla="*/ 0 h 1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76" h="1881">
                  <a:moveTo>
                    <a:pt x="914" y="0"/>
                  </a:moveTo>
                  <a:lnTo>
                    <a:pt x="940" y="3"/>
                  </a:lnTo>
                  <a:lnTo>
                    <a:pt x="965" y="10"/>
                  </a:lnTo>
                  <a:lnTo>
                    <a:pt x="987" y="23"/>
                  </a:lnTo>
                  <a:lnTo>
                    <a:pt x="991" y="81"/>
                  </a:lnTo>
                  <a:lnTo>
                    <a:pt x="994" y="147"/>
                  </a:lnTo>
                  <a:lnTo>
                    <a:pt x="994" y="220"/>
                  </a:lnTo>
                  <a:lnTo>
                    <a:pt x="994" y="296"/>
                  </a:lnTo>
                  <a:lnTo>
                    <a:pt x="994" y="376"/>
                  </a:lnTo>
                  <a:lnTo>
                    <a:pt x="994" y="458"/>
                  </a:lnTo>
                  <a:lnTo>
                    <a:pt x="994" y="536"/>
                  </a:lnTo>
                  <a:lnTo>
                    <a:pt x="994" y="612"/>
                  </a:lnTo>
                  <a:lnTo>
                    <a:pt x="1020" y="629"/>
                  </a:lnTo>
                  <a:lnTo>
                    <a:pt x="1040" y="641"/>
                  </a:lnTo>
                  <a:lnTo>
                    <a:pt x="1056" y="652"/>
                  </a:lnTo>
                  <a:lnTo>
                    <a:pt x="1071" y="663"/>
                  </a:lnTo>
                  <a:lnTo>
                    <a:pt x="1085" y="674"/>
                  </a:lnTo>
                  <a:lnTo>
                    <a:pt x="1100" y="689"/>
                  </a:lnTo>
                  <a:lnTo>
                    <a:pt x="1122" y="629"/>
                  </a:lnTo>
                  <a:lnTo>
                    <a:pt x="1145" y="580"/>
                  </a:lnTo>
                  <a:lnTo>
                    <a:pt x="1171" y="543"/>
                  </a:lnTo>
                  <a:lnTo>
                    <a:pt x="1196" y="516"/>
                  </a:lnTo>
                  <a:lnTo>
                    <a:pt x="1223" y="498"/>
                  </a:lnTo>
                  <a:lnTo>
                    <a:pt x="1252" y="490"/>
                  </a:lnTo>
                  <a:lnTo>
                    <a:pt x="1282" y="494"/>
                  </a:lnTo>
                  <a:lnTo>
                    <a:pt x="1314" y="505"/>
                  </a:lnTo>
                  <a:lnTo>
                    <a:pt x="1345" y="525"/>
                  </a:lnTo>
                  <a:lnTo>
                    <a:pt x="1380" y="556"/>
                  </a:lnTo>
                  <a:lnTo>
                    <a:pt x="1414" y="594"/>
                  </a:lnTo>
                  <a:lnTo>
                    <a:pt x="1451" y="640"/>
                  </a:lnTo>
                  <a:lnTo>
                    <a:pt x="1491" y="683"/>
                  </a:lnTo>
                  <a:lnTo>
                    <a:pt x="1527" y="729"/>
                  </a:lnTo>
                  <a:lnTo>
                    <a:pt x="1558" y="778"/>
                  </a:lnTo>
                  <a:lnTo>
                    <a:pt x="1585" y="832"/>
                  </a:lnTo>
                  <a:lnTo>
                    <a:pt x="1611" y="890"/>
                  </a:lnTo>
                  <a:lnTo>
                    <a:pt x="1634" y="956"/>
                  </a:lnTo>
                  <a:lnTo>
                    <a:pt x="1656" y="1027"/>
                  </a:lnTo>
                  <a:lnTo>
                    <a:pt x="1678" y="1107"/>
                  </a:lnTo>
                  <a:lnTo>
                    <a:pt x="1700" y="1196"/>
                  </a:lnTo>
                  <a:lnTo>
                    <a:pt x="1722" y="1294"/>
                  </a:lnTo>
                  <a:lnTo>
                    <a:pt x="1747" y="1403"/>
                  </a:lnTo>
                  <a:lnTo>
                    <a:pt x="1756" y="1450"/>
                  </a:lnTo>
                  <a:lnTo>
                    <a:pt x="1765" y="1500"/>
                  </a:lnTo>
                  <a:lnTo>
                    <a:pt x="1771" y="1549"/>
                  </a:lnTo>
                  <a:lnTo>
                    <a:pt x="1774" y="1598"/>
                  </a:lnTo>
                  <a:lnTo>
                    <a:pt x="1776" y="1645"/>
                  </a:lnTo>
                  <a:lnTo>
                    <a:pt x="1774" y="1690"/>
                  </a:lnTo>
                  <a:lnTo>
                    <a:pt x="1767" y="1734"/>
                  </a:lnTo>
                  <a:lnTo>
                    <a:pt x="1756" y="1774"/>
                  </a:lnTo>
                  <a:lnTo>
                    <a:pt x="1742" y="1809"/>
                  </a:lnTo>
                  <a:lnTo>
                    <a:pt x="1722" y="1838"/>
                  </a:lnTo>
                  <a:lnTo>
                    <a:pt x="1694" y="1860"/>
                  </a:lnTo>
                  <a:lnTo>
                    <a:pt x="1674" y="1869"/>
                  </a:lnTo>
                  <a:lnTo>
                    <a:pt x="1649" y="1869"/>
                  </a:lnTo>
                  <a:lnTo>
                    <a:pt x="1622" y="1863"/>
                  </a:lnTo>
                  <a:lnTo>
                    <a:pt x="1591" y="1854"/>
                  </a:lnTo>
                  <a:lnTo>
                    <a:pt x="1558" y="1840"/>
                  </a:lnTo>
                  <a:lnTo>
                    <a:pt x="1527" y="1821"/>
                  </a:lnTo>
                  <a:lnTo>
                    <a:pt x="1494" y="1801"/>
                  </a:lnTo>
                  <a:lnTo>
                    <a:pt x="1462" y="1781"/>
                  </a:lnTo>
                  <a:lnTo>
                    <a:pt x="1432" y="1760"/>
                  </a:lnTo>
                  <a:lnTo>
                    <a:pt x="1405" y="1740"/>
                  </a:lnTo>
                  <a:lnTo>
                    <a:pt x="1382" y="1723"/>
                  </a:lnTo>
                  <a:lnTo>
                    <a:pt x="1362" y="1707"/>
                  </a:lnTo>
                  <a:lnTo>
                    <a:pt x="1347" y="1696"/>
                  </a:lnTo>
                  <a:lnTo>
                    <a:pt x="1305" y="1663"/>
                  </a:lnTo>
                  <a:lnTo>
                    <a:pt x="1260" y="1632"/>
                  </a:lnTo>
                  <a:lnTo>
                    <a:pt x="1212" y="1605"/>
                  </a:lnTo>
                  <a:lnTo>
                    <a:pt x="1163" y="1580"/>
                  </a:lnTo>
                  <a:lnTo>
                    <a:pt x="1114" y="1554"/>
                  </a:lnTo>
                  <a:lnTo>
                    <a:pt x="1071" y="1527"/>
                  </a:lnTo>
                  <a:lnTo>
                    <a:pt x="1031" y="1500"/>
                  </a:lnTo>
                  <a:lnTo>
                    <a:pt x="1000" y="1469"/>
                  </a:lnTo>
                  <a:lnTo>
                    <a:pt x="987" y="1420"/>
                  </a:lnTo>
                  <a:lnTo>
                    <a:pt x="985" y="1372"/>
                  </a:lnTo>
                  <a:lnTo>
                    <a:pt x="989" y="1327"/>
                  </a:lnTo>
                  <a:lnTo>
                    <a:pt x="996" y="1285"/>
                  </a:lnTo>
                  <a:lnTo>
                    <a:pt x="1003" y="1247"/>
                  </a:lnTo>
                  <a:lnTo>
                    <a:pt x="1011" y="1212"/>
                  </a:lnTo>
                  <a:lnTo>
                    <a:pt x="1014" y="1176"/>
                  </a:lnTo>
                  <a:lnTo>
                    <a:pt x="1009" y="1143"/>
                  </a:lnTo>
                  <a:lnTo>
                    <a:pt x="1002" y="1114"/>
                  </a:lnTo>
                  <a:lnTo>
                    <a:pt x="994" y="1089"/>
                  </a:lnTo>
                  <a:lnTo>
                    <a:pt x="989" y="1036"/>
                  </a:lnTo>
                  <a:lnTo>
                    <a:pt x="992" y="985"/>
                  </a:lnTo>
                  <a:lnTo>
                    <a:pt x="1003" y="938"/>
                  </a:lnTo>
                  <a:lnTo>
                    <a:pt x="1018" y="896"/>
                  </a:lnTo>
                  <a:lnTo>
                    <a:pt x="1034" y="858"/>
                  </a:lnTo>
                  <a:lnTo>
                    <a:pt x="1051" y="825"/>
                  </a:lnTo>
                  <a:lnTo>
                    <a:pt x="1040" y="810"/>
                  </a:lnTo>
                  <a:lnTo>
                    <a:pt x="1025" y="794"/>
                  </a:lnTo>
                  <a:lnTo>
                    <a:pt x="1009" y="776"/>
                  </a:lnTo>
                  <a:lnTo>
                    <a:pt x="989" y="758"/>
                  </a:lnTo>
                  <a:lnTo>
                    <a:pt x="963" y="743"/>
                  </a:lnTo>
                  <a:lnTo>
                    <a:pt x="931" y="729"/>
                  </a:lnTo>
                  <a:lnTo>
                    <a:pt x="891" y="720"/>
                  </a:lnTo>
                  <a:lnTo>
                    <a:pt x="856" y="732"/>
                  </a:lnTo>
                  <a:lnTo>
                    <a:pt x="829" y="743"/>
                  </a:lnTo>
                  <a:lnTo>
                    <a:pt x="805" y="756"/>
                  </a:lnTo>
                  <a:lnTo>
                    <a:pt x="787" y="770"/>
                  </a:lnTo>
                  <a:lnTo>
                    <a:pt x="769" y="789"/>
                  </a:lnTo>
                  <a:lnTo>
                    <a:pt x="751" y="810"/>
                  </a:lnTo>
                  <a:lnTo>
                    <a:pt x="727" y="840"/>
                  </a:lnTo>
                  <a:lnTo>
                    <a:pt x="740" y="874"/>
                  </a:lnTo>
                  <a:lnTo>
                    <a:pt x="752" y="909"/>
                  </a:lnTo>
                  <a:lnTo>
                    <a:pt x="765" y="945"/>
                  </a:lnTo>
                  <a:lnTo>
                    <a:pt x="774" y="983"/>
                  </a:lnTo>
                  <a:lnTo>
                    <a:pt x="778" y="1021"/>
                  </a:lnTo>
                  <a:lnTo>
                    <a:pt x="776" y="1056"/>
                  </a:lnTo>
                  <a:lnTo>
                    <a:pt x="769" y="1089"/>
                  </a:lnTo>
                  <a:lnTo>
                    <a:pt x="762" y="1120"/>
                  </a:lnTo>
                  <a:lnTo>
                    <a:pt x="754" y="1149"/>
                  </a:lnTo>
                  <a:lnTo>
                    <a:pt x="752" y="1183"/>
                  </a:lnTo>
                  <a:lnTo>
                    <a:pt x="754" y="1220"/>
                  </a:lnTo>
                  <a:lnTo>
                    <a:pt x="760" y="1256"/>
                  </a:lnTo>
                  <a:lnTo>
                    <a:pt x="767" y="1292"/>
                  </a:lnTo>
                  <a:lnTo>
                    <a:pt x="774" y="1330"/>
                  </a:lnTo>
                  <a:lnTo>
                    <a:pt x="782" y="1365"/>
                  </a:lnTo>
                  <a:lnTo>
                    <a:pt x="785" y="1400"/>
                  </a:lnTo>
                  <a:lnTo>
                    <a:pt x="783" y="1432"/>
                  </a:lnTo>
                  <a:lnTo>
                    <a:pt x="774" y="1461"/>
                  </a:lnTo>
                  <a:lnTo>
                    <a:pt x="760" y="1489"/>
                  </a:lnTo>
                  <a:lnTo>
                    <a:pt x="651" y="1556"/>
                  </a:lnTo>
                  <a:lnTo>
                    <a:pt x="540" y="1621"/>
                  </a:lnTo>
                  <a:lnTo>
                    <a:pt x="431" y="1689"/>
                  </a:lnTo>
                  <a:lnTo>
                    <a:pt x="416" y="1700"/>
                  </a:lnTo>
                  <a:lnTo>
                    <a:pt x="396" y="1716"/>
                  </a:lnTo>
                  <a:lnTo>
                    <a:pt x="371" y="1736"/>
                  </a:lnTo>
                  <a:lnTo>
                    <a:pt x="343" y="1758"/>
                  </a:lnTo>
                  <a:lnTo>
                    <a:pt x="314" y="1781"/>
                  </a:lnTo>
                  <a:lnTo>
                    <a:pt x="283" y="1805"/>
                  </a:lnTo>
                  <a:lnTo>
                    <a:pt x="252" y="1827"/>
                  </a:lnTo>
                  <a:lnTo>
                    <a:pt x="222" y="1847"/>
                  </a:lnTo>
                  <a:lnTo>
                    <a:pt x="192" y="1863"/>
                  </a:lnTo>
                  <a:lnTo>
                    <a:pt x="167" y="1874"/>
                  </a:lnTo>
                  <a:lnTo>
                    <a:pt x="143" y="1881"/>
                  </a:lnTo>
                  <a:lnTo>
                    <a:pt x="123" y="1880"/>
                  </a:lnTo>
                  <a:lnTo>
                    <a:pt x="92" y="1872"/>
                  </a:lnTo>
                  <a:lnTo>
                    <a:pt x="69" y="1856"/>
                  </a:lnTo>
                  <a:lnTo>
                    <a:pt x="47" y="1832"/>
                  </a:lnTo>
                  <a:lnTo>
                    <a:pt x="31" y="1803"/>
                  </a:lnTo>
                  <a:lnTo>
                    <a:pt x="18" y="1769"/>
                  </a:lnTo>
                  <a:lnTo>
                    <a:pt x="9" y="1730"/>
                  </a:lnTo>
                  <a:lnTo>
                    <a:pt x="3" y="1690"/>
                  </a:lnTo>
                  <a:lnTo>
                    <a:pt x="0" y="1647"/>
                  </a:lnTo>
                  <a:lnTo>
                    <a:pt x="0" y="1601"/>
                  </a:lnTo>
                  <a:lnTo>
                    <a:pt x="2" y="1558"/>
                  </a:lnTo>
                  <a:lnTo>
                    <a:pt x="5" y="1512"/>
                  </a:lnTo>
                  <a:lnTo>
                    <a:pt x="9" y="1470"/>
                  </a:lnTo>
                  <a:lnTo>
                    <a:pt x="16" y="1429"/>
                  </a:lnTo>
                  <a:lnTo>
                    <a:pt x="23" y="1392"/>
                  </a:lnTo>
                  <a:lnTo>
                    <a:pt x="47" y="1285"/>
                  </a:lnTo>
                  <a:lnTo>
                    <a:pt x="72" y="1183"/>
                  </a:lnTo>
                  <a:lnTo>
                    <a:pt x="100" y="1087"/>
                  </a:lnTo>
                  <a:lnTo>
                    <a:pt x="129" y="996"/>
                  </a:lnTo>
                  <a:lnTo>
                    <a:pt x="162" y="912"/>
                  </a:lnTo>
                  <a:lnTo>
                    <a:pt x="194" y="834"/>
                  </a:lnTo>
                  <a:lnTo>
                    <a:pt x="231" y="767"/>
                  </a:lnTo>
                  <a:lnTo>
                    <a:pt x="269" y="707"/>
                  </a:lnTo>
                  <a:lnTo>
                    <a:pt x="311" y="656"/>
                  </a:lnTo>
                  <a:lnTo>
                    <a:pt x="327" y="634"/>
                  </a:lnTo>
                  <a:lnTo>
                    <a:pt x="343" y="610"/>
                  </a:lnTo>
                  <a:lnTo>
                    <a:pt x="360" y="587"/>
                  </a:lnTo>
                  <a:lnTo>
                    <a:pt x="378" y="563"/>
                  </a:lnTo>
                  <a:lnTo>
                    <a:pt x="398" y="541"/>
                  </a:lnTo>
                  <a:lnTo>
                    <a:pt x="420" y="521"/>
                  </a:lnTo>
                  <a:lnTo>
                    <a:pt x="443" y="505"/>
                  </a:lnTo>
                  <a:lnTo>
                    <a:pt x="471" y="492"/>
                  </a:lnTo>
                  <a:lnTo>
                    <a:pt x="502" y="487"/>
                  </a:lnTo>
                  <a:lnTo>
                    <a:pt x="534" y="489"/>
                  </a:lnTo>
                  <a:lnTo>
                    <a:pt x="562" y="510"/>
                  </a:lnTo>
                  <a:lnTo>
                    <a:pt x="582" y="538"/>
                  </a:lnTo>
                  <a:lnTo>
                    <a:pt x="596" y="567"/>
                  </a:lnTo>
                  <a:lnTo>
                    <a:pt x="611" y="598"/>
                  </a:lnTo>
                  <a:lnTo>
                    <a:pt x="623" y="629"/>
                  </a:lnTo>
                  <a:lnTo>
                    <a:pt x="638" y="660"/>
                  </a:lnTo>
                  <a:lnTo>
                    <a:pt x="654" y="689"/>
                  </a:lnTo>
                  <a:lnTo>
                    <a:pt x="672" y="712"/>
                  </a:lnTo>
                  <a:lnTo>
                    <a:pt x="671" y="716"/>
                  </a:lnTo>
                  <a:lnTo>
                    <a:pt x="674" y="716"/>
                  </a:lnTo>
                  <a:lnTo>
                    <a:pt x="672" y="712"/>
                  </a:lnTo>
                  <a:lnTo>
                    <a:pt x="672" y="710"/>
                  </a:lnTo>
                  <a:lnTo>
                    <a:pt x="682" y="701"/>
                  </a:lnTo>
                  <a:lnTo>
                    <a:pt x="694" y="690"/>
                  </a:lnTo>
                  <a:lnTo>
                    <a:pt x="711" y="676"/>
                  </a:lnTo>
                  <a:lnTo>
                    <a:pt x="731" y="661"/>
                  </a:lnTo>
                  <a:lnTo>
                    <a:pt x="752" y="645"/>
                  </a:lnTo>
                  <a:lnTo>
                    <a:pt x="774" y="632"/>
                  </a:lnTo>
                  <a:lnTo>
                    <a:pt x="796" y="620"/>
                  </a:lnTo>
                  <a:lnTo>
                    <a:pt x="814" y="612"/>
                  </a:lnTo>
                  <a:lnTo>
                    <a:pt x="816" y="534"/>
                  </a:lnTo>
                  <a:lnTo>
                    <a:pt x="816" y="461"/>
                  </a:lnTo>
                  <a:lnTo>
                    <a:pt x="814" y="394"/>
                  </a:lnTo>
                  <a:lnTo>
                    <a:pt x="812" y="327"/>
                  </a:lnTo>
                  <a:lnTo>
                    <a:pt x="812" y="258"/>
                  </a:lnTo>
                  <a:lnTo>
                    <a:pt x="811" y="185"/>
                  </a:lnTo>
                  <a:lnTo>
                    <a:pt x="812" y="107"/>
                  </a:lnTo>
                  <a:lnTo>
                    <a:pt x="814" y="20"/>
                  </a:lnTo>
                  <a:lnTo>
                    <a:pt x="818" y="20"/>
                  </a:lnTo>
                  <a:lnTo>
                    <a:pt x="829" y="16"/>
                  </a:lnTo>
                  <a:lnTo>
                    <a:pt x="845" y="10"/>
                  </a:lnTo>
                  <a:lnTo>
                    <a:pt x="865" y="5"/>
                  </a:lnTo>
                  <a:lnTo>
                    <a:pt x="889" y="1"/>
                  </a:lnTo>
                  <a:lnTo>
                    <a:pt x="9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CA6EC5D0-52CB-4336-9A61-872A65BA05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1793" y="1896737"/>
              <a:ext cx="346432" cy="256088"/>
            </a:xfrm>
            <a:custGeom>
              <a:avLst/>
              <a:gdLst>
                <a:gd name="T0" fmla="*/ 1251 w 3501"/>
                <a:gd name="T1" fmla="*/ 1386 h 2588"/>
                <a:gd name="T2" fmla="*/ 1383 w 3501"/>
                <a:gd name="T3" fmla="*/ 1398 h 2588"/>
                <a:gd name="T4" fmla="*/ 1496 w 3501"/>
                <a:gd name="T5" fmla="*/ 1304 h 2588"/>
                <a:gd name="T6" fmla="*/ 1696 w 3501"/>
                <a:gd name="T7" fmla="*/ 104 h 2588"/>
                <a:gd name="T8" fmla="*/ 1696 w 3501"/>
                <a:gd name="T9" fmla="*/ 340 h 2588"/>
                <a:gd name="T10" fmla="*/ 1892 w 3501"/>
                <a:gd name="T11" fmla="*/ 1404 h 2588"/>
                <a:gd name="T12" fmla="*/ 2240 w 3501"/>
                <a:gd name="T13" fmla="*/ 1448 h 2588"/>
                <a:gd name="T14" fmla="*/ 2185 w 3501"/>
                <a:gd name="T15" fmla="*/ 1282 h 2588"/>
                <a:gd name="T16" fmla="*/ 2003 w 3501"/>
                <a:gd name="T17" fmla="*/ 1302 h 2588"/>
                <a:gd name="T18" fmla="*/ 1841 w 3501"/>
                <a:gd name="T19" fmla="*/ 1258 h 2588"/>
                <a:gd name="T20" fmla="*/ 1807 w 3501"/>
                <a:gd name="T21" fmla="*/ 284 h 2588"/>
                <a:gd name="T22" fmla="*/ 1809 w 3501"/>
                <a:gd name="T23" fmla="*/ 77 h 2588"/>
                <a:gd name="T24" fmla="*/ 1925 w 3501"/>
                <a:gd name="T25" fmla="*/ 6 h 2588"/>
                <a:gd name="T26" fmla="*/ 2012 w 3501"/>
                <a:gd name="T27" fmla="*/ 140 h 2588"/>
                <a:gd name="T28" fmla="*/ 2009 w 3501"/>
                <a:gd name="T29" fmla="*/ 1124 h 2588"/>
                <a:gd name="T30" fmla="*/ 2303 w 3501"/>
                <a:gd name="T31" fmla="*/ 1157 h 2588"/>
                <a:gd name="T32" fmla="*/ 2261 w 3501"/>
                <a:gd name="T33" fmla="*/ 1071 h 2588"/>
                <a:gd name="T34" fmla="*/ 2096 w 3501"/>
                <a:gd name="T35" fmla="*/ 911 h 2588"/>
                <a:gd name="T36" fmla="*/ 2061 w 3501"/>
                <a:gd name="T37" fmla="*/ 557 h 2588"/>
                <a:gd name="T38" fmla="*/ 2309 w 3501"/>
                <a:gd name="T39" fmla="*/ 284 h 2588"/>
                <a:gd name="T40" fmla="*/ 2731 w 3501"/>
                <a:gd name="T41" fmla="*/ 273 h 2588"/>
                <a:gd name="T42" fmla="*/ 3158 w 3501"/>
                <a:gd name="T43" fmla="*/ 571 h 2588"/>
                <a:gd name="T44" fmla="*/ 3412 w 3501"/>
                <a:gd name="T45" fmla="*/ 1057 h 2588"/>
                <a:gd name="T46" fmla="*/ 3494 w 3501"/>
                <a:gd name="T47" fmla="*/ 1635 h 2588"/>
                <a:gd name="T48" fmla="*/ 3278 w 3501"/>
                <a:gd name="T49" fmla="*/ 2138 h 2588"/>
                <a:gd name="T50" fmla="*/ 2883 w 3501"/>
                <a:gd name="T51" fmla="*/ 2404 h 2588"/>
                <a:gd name="T52" fmla="*/ 2527 w 3501"/>
                <a:gd name="T53" fmla="*/ 2368 h 2588"/>
                <a:gd name="T54" fmla="*/ 2311 w 3501"/>
                <a:gd name="T55" fmla="*/ 2128 h 2588"/>
                <a:gd name="T56" fmla="*/ 2349 w 3501"/>
                <a:gd name="T57" fmla="*/ 1829 h 2588"/>
                <a:gd name="T58" fmla="*/ 2320 w 3501"/>
                <a:gd name="T59" fmla="*/ 1637 h 2588"/>
                <a:gd name="T60" fmla="*/ 2003 w 3501"/>
                <a:gd name="T61" fmla="*/ 1548 h 2588"/>
                <a:gd name="T62" fmla="*/ 1894 w 3501"/>
                <a:gd name="T63" fmla="*/ 2588 h 2588"/>
                <a:gd name="T64" fmla="*/ 1803 w 3501"/>
                <a:gd name="T65" fmla="*/ 2415 h 2588"/>
                <a:gd name="T66" fmla="*/ 1789 w 3501"/>
                <a:gd name="T67" fmla="*/ 1497 h 2588"/>
                <a:gd name="T68" fmla="*/ 1694 w 3501"/>
                <a:gd name="T69" fmla="*/ 1906 h 2588"/>
                <a:gd name="T70" fmla="*/ 1607 w 3501"/>
                <a:gd name="T71" fmla="*/ 2586 h 2588"/>
                <a:gd name="T72" fmla="*/ 1512 w 3501"/>
                <a:gd name="T73" fmla="*/ 2248 h 2588"/>
                <a:gd name="T74" fmla="*/ 1503 w 3501"/>
                <a:gd name="T75" fmla="*/ 1797 h 2588"/>
                <a:gd name="T76" fmla="*/ 1458 w 3501"/>
                <a:gd name="T77" fmla="*/ 1495 h 2588"/>
                <a:gd name="T78" fmla="*/ 1252 w 3501"/>
                <a:gd name="T79" fmla="*/ 1551 h 2588"/>
                <a:gd name="T80" fmla="*/ 1123 w 3501"/>
                <a:gd name="T81" fmla="*/ 1664 h 2588"/>
                <a:gd name="T82" fmla="*/ 1123 w 3501"/>
                <a:gd name="T83" fmla="*/ 1786 h 2588"/>
                <a:gd name="T84" fmla="*/ 1198 w 3501"/>
                <a:gd name="T85" fmla="*/ 2093 h 2588"/>
                <a:gd name="T86" fmla="*/ 1001 w 3501"/>
                <a:gd name="T87" fmla="*/ 2357 h 2588"/>
                <a:gd name="T88" fmla="*/ 594 w 3501"/>
                <a:gd name="T89" fmla="*/ 2393 h 2588"/>
                <a:gd name="T90" fmla="*/ 183 w 3501"/>
                <a:gd name="T91" fmla="*/ 2086 h 2588"/>
                <a:gd name="T92" fmla="*/ 0 w 3501"/>
                <a:gd name="T93" fmla="*/ 1544 h 2588"/>
                <a:gd name="T94" fmla="*/ 143 w 3501"/>
                <a:gd name="T95" fmla="*/ 909 h 2588"/>
                <a:gd name="T96" fmla="*/ 496 w 3501"/>
                <a:gd name="T97" fmla="*/ 426 h 2588"/>
                <a:gd name="T98" fmla="*/ 823 w 3501"/>
                <a:gd name="T99" fmla="*/ 249 h 2588"/>
                <a:gd name="T100" fmla="*/ 1176 w 3501"/>
                <a:gd name="T101" fmla="*/ 289 h 2588"/>
                <a:gd name="T102" fmla="*/ 1414 w 3501"/>
                <a:gd name="T103" fmla="*/ 493 h 2588"/>
                <a:gd name="T104" fmla="*/ 1441 w 3501"/>
                <a:gd name="T105" fmla="*/ 822 h 2588"/>
                <a:gd name="T106" fmla="*/ 1252 w 3501"/>
                <a:gd name="T107" fmla="*/ 1071 h 2588"/>
                <a:gd name="T108" fmla="*/ 1191 w 3501"/>
                <a:gd name="T109" fmla="*/ 1184 h 2588"/>
                <a:gd name="T110" fmla="*/ 1327 w 3501"/>
                <a:gd name="T111" fmla="*/ 1226 h 2588"/>
                <a:gd name="T112" fmla="*/ 1501 w 3501"/>
                <a:gd name="T113" fmla="*/ 826 h 2588"/>
                <a:gd name="T114" fmla="*/ 1498 w 3501"/>
                <a:gd name="T115" fmla="*/ 184 h 2588"/>
                <a:gd name="T116" fmla="*/ 1600 w 3501"/>
                <a:gd name="T117" fmla="*/ 0 h 2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01" h="2588">
                  <a:moveTo>
                    <a:pt x="1496" y="1304"/>
                  </a:moveTo>
                  <a:lnTo>
                    <a:pt x="1436" y="1317"/>
                  </a:lnTo>
                  <a:lnTo>
                    <a:pt x="1376" y="1335"/>
                  </a:lnTo>
                  <a:lnTo>
                    <a:pt x="1316" y="1353"/>
                  </a:lnTo>
                  <a:lnTo>
                    <a:pt x="1252" y="1368"/>
                  </a:lnTo>
                  <a:lnTo>
                    <a:pt x="1251" y="1386"/>
                  </a:lnTo>
                  <a:lnTo>
                    <a:pt x="1251" y="1398"/>
                  </a:lnTo>
                  <a:lnTo>
                    <a:pt x="1249" y="1411"/>
                  </a:lnTo>
                  <a:lnTo>
                    <a:pt x="1249" y="1428"/>
                  </a:lnTo>
                  <a:lnTo>
                    <a:pt x="1296" y="1422"/>
                  </a:lnTo>
                  <a:lnTo>
                    <a:pt x="1341" y="1413"/>
                  </a:lnTo>
                  <a:lnTo>
                    <a:pt x="1383" y="1398"/>
                  </a:lnTo>
                  <a:lnTo>
                    <a:pt x="1423" y="1384"/>
                  </a:lnTo>
                  <a:lnTo>
                    <a:pt x="1461" y="1368"/>
                  </a:lnTo>
                  <a:lnTo>
                    <a:pt x="1500" y="1353"/>
                  </a:lnTo>
                  <a:lnTo>
                    <a:pt x="1503" y="1333"/>
                  </a:lnTo>
                  <a:lnTo>
                    <a:pt x="1501" y="1318"/>
                  </a:lnTo>
                  <a:lnTo>
                    <a:pt x="1496" y="1304"/>
                  </a:lnTo>
                  <a:close/>
                  <a:moveTo>
                    <a:pt x="1600" y="0"/>
                  </a:moveTo>
                  <a:lnTo>
                    <a:pt x="1636" y="4"/>
                  </a:lnTo>
                  <a:lnTo>
                    <a:pt x="1669" y="17"/>
                  </a:lnTo>
                  <a:lnTo>
                    <a:pt x="1681" y="40"/>
                  </a:lnTo>
                  <a:lnTo>
                    <a:pt x="1691" y="69"/>
                  </a:lnTo>
                  <a:lnTo>
                    <a:pt x="1696" y="104"/>
                  </a:lnTo>
                  <a:lnTo>
                    <a:pt x="1698" y="142"/>
                  </a:lnTo>
                  <a:lnTo>
                    <a:pt x="1700" y="182"/>
                  </a:lnTo>
                  <a:lnTo>
                    <a:pt x="1700" y="222"/>
                  </a:lnTo>
                  <a:lnTo>
                    <a:pt x="1698" y="264"/>
                  </a:lnTo>
                  <a:lnTo>
                    <a:pt x="1696" y="304"/>
                  </a:lnTo>
                  <a:lnTo>
                    <a:pt x="1696" y="340"/>
                  </a:lnTo>
                  <a:lnTo>
                    <a:pt x="1700" y="1280"/>
                  </a:lnTo>
                  <a:lnTo>
                    <a:pt x="1723" y="1311"/>
                  </a:lnTo>
                  <a:lnTo>
                    <a:pt x="1754" y="1340"/>
                  </a:lnTo>
                  <a:lnTo>
                    <a:pt x="1794" y="1364"/>
                  </a:lnTo>
                  <a:lnTo>
                    <a:pt x="1841" y="1386"/>
                  </a:lnTo>
                  <a:lnTo>
                    <a:pt x="1892" y="1404"/>
                  </a:lnTo>
                  <a:lnTo>
                    <a:pt x="1949" y="1417"/>
                  </a:lnTo>
                  <a:lnTo>
                    <a:pt x="2005" y="1429"/>
                  </a:lnTo>
                  <a:lnTo>
                    <a:pt x="2065" y="1438"/>
                  </a:lnTo>
                  <a:lnTo>
                    <a:pt x="2125" y="1444"/>
                  </a:lnTo>
                  <a:lnTo>
                    <a:pt x="2183" y="1448"/>
                  </a:lnTo>
                  <a:lnTo>
                    <a:pt x="2240" y="1448"/>
                  </a:lnTo>
                  <a:lnTo>
                    <a:pt x="2240" y="1437"/>
                  </a:lnTo>
                  <a:lnTo>
                    <a:pt x="2232" y="1397"/>
                  </a:lnTo>
                  <a:lnTo>
                    <a:pt x="2232" y="1358"/>
                  </a:lnTo>
                  <a:lnTo>
                    <a:pt x="2236" y="1322"/>
                  </a:lnTo>
                  <a:lnTo>
                    <a:pt x="2243" y="1288"/>
                  </a:lnTo>
                  <a:lnTo>
                    <a:pt x="2185" y="1282"/>
                  </a:lnTo>
                  <a:lnTo>
                    <a:pt x="2129" y="1275"/>
                  </a:lnTo>
                  <a:lnTo>
                    <a:pt x="2074" y="1268"/>
                  </a:lnTo>
                  <a:lnTo>
                    <a:pt x="2016" y="1260"/>
                  </a:lnTo>
                  <a:lnTo>
                    <a:pt x="2012" y="1277"/>
                  </a:lnTo>
                  <a:lnTo>
                    <a:pt x="2009" y="1289"/>
                  </a:lnTo>
                  <a:lnTo>
                    <a:pt x="2003" y="1302"/>
                  </a:lnTo>
                  <a:lnTo>
                    <a:pt x="2000" y="1320"/>
                  </a:lnTo>
                  <a:lnTo>
                    <a:pt x="1996" y="1320"/>
                  </a:lnTo>
                  <a:lnTo>
                    <a:pt x="1951" y="1309"/>
                  </a:lnTo>
                  <a:lnTo>
                    <a:pt x="1911" y="1295"/>
                  </a:lnTo>
                  <a:lnTo>
                    <a:pt x="1874" y="1280"/>
                  </a:lnTo>
                  <a:lnTo>
                    <a:pt x="1841" y="1258"/>
                  </a:lnTo>
                  <a:lnTo>
                    <a:pt x="1812" y="1231"/>
                  </a:lnTo>
                  <a:lnTo>
                    <a:pt x="1811" y="1004"/>
                  </a:lnTo>
                  <a:lnTo>
                    <a:pt x="1811" y="773"/>
                  </a:lnTo>
                  <a:lnTo>
                    <a:pt x="1809" y="540"/>
                  </a:lnTo>
                  <a:lnTo>
                    <a:pt x="1809" y="311"/>
                  </a:lnTo>
                  <a:lnTo>
                    <a:pt x="1807" y="284"/>
                  </a:lnTo>
                  <a:lnTo>
                    <a:pt x="1805" y="249"/>
                  </a:lnTo>
                  <a:lnTo>
                    <a:pt x="1805" y="215"/>
                  </a:lnTo>
                  <a:lnTo>
                    <a:pt x="1803" y="178"/>
                  </a:lnTo>
                  <a:lnTo>
                    <a:pt x="1803" y="142"/>
                  </a:lnTo>
                  <a:lnTo>
                    <a:pt x="1805" y="108"/>
                  </a:lnTo>
                  <a:lnTo>
                    <a:pt x="1809" y="77"/>
                  </a:lnTo>
                  <a:lnTo>
                    <a:pt x="1816" y="49"/>
                  </a:lnTo>
                  <a:lnTo>
                    <a:pt x="1829" y="29"/>
                  </a:lnTo>
                  <a:lnTo>
                    <a:pt x="1843" y="17"/>
                  </a:lnTo>
                  <a:lnTo>
                    <a:pt x="1871" y="9"/>
                  </a:lnTo>
                  <a:lnTo>
                    <a:pt x="1898" y="4"/>
                  </a:lnTo>
                  <a:lnTo>
                    <a:pt x="1925" y="6"/>
                  </a:lnTo>
                  <a:lnTo>
                    <a:pt x="1951" y="9"/>
                  </a:lnTo>
                  <a:lnTo>
                    <a:pt x="1974" y="22"/>
                  </a:lnTo>
                  <a:lnTo>
                    <a:pt x="1996" y="40"/>
                  </a:lnTo>
                  <a:lnTo>
                    <a:pt x="2005" y="68"/>
                  </a:lnTo>
                  <a:lnTo>
                    <a:pt x="2011" y="100"/>
                  </a:lnTo>
                  <a:lnTo>
                    <a:pt x="2012" y="140"/>
                  </a:lnTo>
                  <a:lnTo>
                    <a:pt x="2012" y="180"/>
                  </a:lnTo>
                  <a:lnTo>
                    <a:pt x="2011" y="224"/>
                  </a:lnTo>
                  <a:lnTo>
                    <a:pt x="2007" y="264"/>
                  </a:lnTo>
                  <a:lnTo>
                    <a:pt x="2005" y="302"/>
                  </a:lnTo>
                  <a:lnTo>
                    <a:pt x="2003" y="337"/>
                  </a:lnTo>
                  <a:lnTo>
                    <a:pt x="2009" y="1124"/>
                  </a:lnTo>
                  <a:lnTo>
                    <a:pt x="2049" y="1138"/>
                  </a:lnTo>
                  <a:lnTo>
                    <a:pt x="2094" y="1149"/>
                  </a:lnTo>
                  <a:lnTo>
                    <a:pt x="2145" y="1157"/>
                  </a:lnTo>
                  <a:lnTo>
                    <a:pt x="2200" y="1160"/>
                  </a:lnTo>
                  <a:lnTo>
                    <a:pt x="2252" y="1160"/>
                  </a:lnTo>
                  <a:lnTo>
                    <a:pt x="2303" y="1157"/>
                  </a:lnTo>
                  <a:lnTo>
                    <a:pt x="2311" y="1146"/>
                  </a:lnTo>
                  <a:lnTo>
                    <a:pt x="2316" y="1140"/>
                  </a:lnTo>
                  <a:lnTo>
                    <a:pt x="2321" y="1133"/>
                  </a:lnTo>
                  <a:lnTo>
                    <a:pt x="2329" y="1124"/>
                  </a:lnTo>
                  <a:lnTo>
                    <a:pt x="2294" y="1097"/>
                  </a:lnTo>
                  <a:lnTo>
                    <a:pt x="2261" y="1071"/>
                  </a:lnTo>
                  <a:lnTo>
                    <a:pt x="2231" y="1048"/>
                  </a:lnTo>
                  <a:lnTo>
                    <a:pt x="2200" y="1024"/>
                  </a:lnTo>
                  <a:lnTo>
                    <a:pt x="2171" y="1000"/>
                  </a:lnTo>
                  <a:lnTo>
                    <a:pt x="2143" y="975"/>
                  </a:lnTo>
                  <a:lnTo>
                    <a:pt x="2118" y="946"/>
                  </a:lnTo>
                  <a:lnTo>
                    <a:pt x="2096" y="911"/>
                  </a:lnTo>
                  <a:lnTo>
                    <a:pt x="2076" y="871"/>
                  </a:lnTo>
                  <a:lnTo>
                    <a:pt x="2060" y="824"/>
                  </a:lnTo>
                  <a:lnTo>
                    <a:pt x="2045" y="753"/>
                  </a:lnTo>
                  <a:lnTo>
                    <a:pt x="2041" y="686"/>
                  </a:lnTo>
                  <a:lnTo>
                    <a:pt x="2047" y="620"/>
                  </a:lnTo>
                  <a:lnTo>
                    <a:pt x="2061" y="557"/>
                  </a:lnTo>
                  <a:lnTo>
                    <a:pt x="2085" y="498"/>
                  </a:lnTo>
                  <a:lnTo>
                    <a:pt x="2116" y="444"/>
                  </a:lnTo>
                  <a:lnTo>
                    <a:pt x="2156" y="395"/>
                  </a:lnTo>
                  <a:lnTo>
                    <a:pt x="2201" y="351"/>
                  </a:lnTo>
                  <a:lnTo>
                    <a:pt x="2252" y="315"/>
                  </a:lnTo>
                  <a:lnTo>
                    <a:pt x="2309" y="284"/>
                  </a:lnTo>
                  <a:lnTo>
                    <a:pt x="2369" y="260"/>
                  </a:lnTo>
                  <a:lnTo>
                    <a:pt x="2432" y="244"/>
                  </a:lnTo>
                  <a:lnTo>
                    <a:pt x="2500" y="237"/>
                  </a:lnTo>
                  <a:lnTo>
                    <a:pt x="2569" y="237"/>
                  </a:lnTo>
                  <a:lnTo>
                    <a:pt x="2640" y="248"/>
                  </a:lnTo>
                  <a:lnTo>
                    <a:pt x="2731" y="273"/>
                  </a:lnTo>
                  <a:lnTo>
                    <a:pt x="2816" y="306"/>
                  </a:lnTo>
                  <a:lnTo>
                    <a:pt x="2894" y="346"/>
                  </a:lnTo>
                  <a:lnTo>
                    <a:pt x="2969" y="393"/>
                  </a:lnTo>
                  <a:lnTo>
                    <a:pt x="3036" y="446"/>
                  </a:lnTo>
                  <a:lnTo>
                    <a:pt x="3100" y="506"/>
                  </a:lnTo>
                  <a:lnTo>
                    <a:pt x="3158" y="571"/>
                  </a:lnTo>
                  <a:lnTo>
                    <a:pt x="3212" y="642"/>
                  </a:lnTo>
                  <a:lnTo>
                    <a:pt x="3261" y="717"/>
                  </a:lnTo>
                  <a:lnTo>
                    <a:pt x="3305" y="797"/>
                  </a:lnTo>
                  <a:lnTo>
                    <a:pt x="3345" y="880"/>
                  </a:lnTo>
                  <a:lnTo>
                    <a:pt x="3381" y="966"/>
                  </a:lnTo>
                  <a:lnTo>
                    <a:pt x="3412" y="1057"/>
                  </a:lnTo>
                  <a:lnTo>
                    <a:pt x="3440" y="1148"/>
                  </a:lnTo>
                  <a:lnTo>
                    <a:pt x="3463" y="1240"/>
                  </a:lnTo>
                  <a:lnTo>
                    <a:pt x="3483" y="1337"/>
                  </a:lnTo>
                  <a:lnTo>
                    <a:pt x="3498" y="1438"/>
                  </a:lnTo>
                  <a:lnTo>
                    <a:pt x="3501" y="1537"/>
                  </a:lnTo>
                  <a:lnTo>
                    <a:pt x="3494" y="1635"/>
                  </a:lnTo>
                  <a:lnTo>
                    <a:pt x="3478" y="1729"/>
                  </a:lnTo>
                  <a:lnTo>
                    <a:pt x="3452" y="1820"/>
                  </a:lnTo>
                  <a:lnTo>
                    <a:pt x="3418" y="1908"/>
                  </a:lnTo>
                  <a:lnTo>
                    <a:pt x="3378" y="1989"/>
                  </a:lnTo>
                  <a:lnTo>
                    <a:pt x="3331" y="2068"/>
                  </a:lnTo>
                  <a:lnTo>
                    <a:pt x="3278" y="2138"/>
                  </a:lnTo>
                  <a:lnTo>
                    <a:pt x="3220" y="2202"/>
                  </a:lnTo>
                  <a:lnTo>
                    <a:pt x="3158" y="2260"/>
                  </a:lnTo>
                  <a:lnTo>
                    <a:pt x="3092" y="2309"/>
                  </a:lnTo>
                  <a:lnTo>
                    <a:pt x="3025" y="2349"/>
                  </a:lnTo>
                  <a:lnTo>
                    <a:pt x="2956" y="2382"/>
                  </a:lnTo>
                  <a:lnTo>
                    <a:pt x="2883" y="2404"/>
                  </a:lnTo>
                  <a:lnTo>
                    <a:pt x="2821" y="2415"/>
                  </a:lnTo>
                  <a:lnTo>
                    <a:pt x="2758" y="2418"/>
                  </a:lnTo>
                  <a:lnTo>
                    <a:pt x="2698" y="2417"/>
                  </a:lnTo>
                  <a:lnTo>
                    <a:pt x="2638" y="2406"/>
                  </a:lnTo>
                  <a:lnTo>
                    <a:pt x="2580" y="2389"/>
                  </a:lnTo>
                  <a:lnTo>
                    <a:pt x="2527" y="2368"/>
                  </a:lnTo>
                  <a:lnTo>
                    <a:pt x="2476" y="2340"/>
                  </a:lnTo>
                  <a:lnTo>
                    <a:pt x="2432" y="2306"/>
                  </a:lnTo>
                  <a:lnTo>
                    <a:pt x="2392" y="2268"/>
                  </a:lnTo>
                  <a:lnTo>
                    <a:pt x="2358" y="2226"/>
                  </a:lnTo>
                  <a:lnTo>
                    <a:pt x="2331" y="2178"/>
                  </a:lnTo>
                  <a:lnTo>
                    <a:pt x="2311" y="2128"/>
                  </a:lnTo>
                  <a:lnTo>
                    <a:pt x="2298" y="2073"/>
                  </a:lnTo>
                  <a:lnTo>
                    <a:pt x="2294" y="2015"/>
                  </a:lnTo>
                  <a:lnTo>
                    <a:pt x="2300" y="1955"/>
                  </a:lnTo>
                  <a:lnTo>
                    <a:pt x="2316" y="1893"/>
                  </a:lnTo>
                  <a:lnTo>
                    <a:pt x="2331" y="1858"/>
                  </a:lnTo>
                  <a:lnTo>
                    <a:pt x="2349" y="1829"/>
                  </a:lnTo>
                  <a:lnTo>
                    <a:pt x="2369" y="1804"/>
                  </a:lnTo>
                  <a:lnTo>
                    <a:pt x="2391" y="1780"/>
                  </a:lnTo>
                  <a:lnTo>
                    <a:pt x="2414" y="1757"/>
                  </a:lnTo>
                  <a:lnTo>
                    <a:pt x="2436" y="1731"/>
                  </a:lnTo>
                  <a:lnTo>
                    <a:pt x="2429" y="1731"/>
                  </a:lnTo>
                  <a:lnTo>
                    <a:pt x="2320" y="1637"/>
                  </a:lnTo>
                  <a:lnTo>
                    <a:pt x="2307" y="1617"/>
                  </a:lnTo>
                  <a:lnTo>
                    <a:pt x="2285" y="1588"/>
                  </a:lnTo>
                  <a:lnTo>
                    <a:pt x="2272" y="1568"/>
                  </a:lnTo>
                  <a:lnTo>
                    <a:pt x="2183" y="1562"/>
                  </a:lnTo>
                  <a:lnTo>
                    <a:pt x="2092" y="1553"/>
                  </a:lnTo>
                  <a:lnTo>
                    <a:pt x="2003" y="1548"/>
                  </a:lnTo>
                  <a:lnTo>
                    <a:pt x="2003" y="2537"/>
                  </a:lnTo>
                  <a:lnTo>
                    <a:pt x="1991" y="2558"/>
                  </a:lnTo>
                  <a:lnTo>
                    <a:pt x="1971" y="2573"/>
                  </a:lnTo>
                  <a:lnTo>
                    <a:pt x="1947" y="2584"/>
                  </a:lnTo>
                  <a:lnTo>
                    <a:pt x="1921" y="2588"/>
                  </a:lnTo>
                  <a:lnTo>
                    <a:pt x="1894" y="2588"/>
                  </a:lnTo>
                  <a:lnTo>
                    <a:pt x="1867" y="2582"/>
                  </a:lnTo>
                  <a:lnTo>
                    <a:pt x="1841" y="2573"/>
                  </a:lnTo>
                  <a:lnTo>
                    <a:pt x="1820" y="2560"/>
                  </a:lnTo>
                  <a:lnTo>
                    <a:pt x="1811" y="2517"/>
                  </a:lnTo>
                  <a:lnTo>
                    <a:pt x="1805" y="2468"/>
                  </a:lnTo>
                  <a:lnTo>
                    <a:pt x="1803" y="2415"/>
                  </a:lnTo>
                  <a:lnTo>
                    <a:pt x="1803" y="2360"/>
                  </a:lnTo>
                  <a:lnTo>
                    <a:pt x="1805" y="2306"/>
                  </a:lnTo>
                  <a:lnTo>
                    <a:pt x="1807" y="2251"/>
                  </a:lnTo>
                  <a:lnTo>
                    <a:pt x="1809" y="2200"/>
                  </a:lnTo>
                  <a:lnTo>
                    <a:pt x="1809" y="1508"/>
                  </a:lnTo>
                  <a:lnTo>
                    <a:pt x="1789" y="1497"/>
                  </a:lnTo>
                  <a:lnTo>
                    <a:pt x="1767" y="1484"/>
                  </a:lnTo>
                  <a:lnTo>
                    <a:pt x="1743" y="1475"/>
                  </a:lnTo>
                  <a:lnTo>
                    <a:pt x="1720" y="1468"/>
                  </a:lnTo>
                  <a:lnTo>
                    <a:pt x="1696" y="1468"/>
                  </a:lnTo>
                  <a:lnTo>
                    <a:pt x="1696" y="1689"/>
                  </a:lnTo>
                  <a:lnTo>
                    <a:pt x="1694" y="1906"/>
                  </a:lnTo>
                  <a:lnTo>
                    <a:pt x="1694" y="2118"/>
                  </a:lnTo>
                  <a:lnTo>
                    <a:pt x="1692" y="2335"/>
                  </a:lnTo>
                  <a:lnTo>
                    <a:pt x="1692" y="2557"/>
                  </a:lnTo>
                  <a:lnTo>
                    <a:pt x="1667" y="2571"/>
                  </a:lnTo>
                  <a:lnTo>
                    <a:pt x="1638" y="2582"/>
                  </a:lnTo>
                  <a:lnTo>
                    <a:pt x="1607" y="2586"/>
                  </a:lnTo>
                  <a:lnTo>
                    <a:pt x="1576" y="2586"/>
                  </a:lnTo>
                  <a:lnTo>
                    <a:pt x="1545" y="2578"/>
                  </a:lnTo>
                  <a:lnTo>
                    <a:pt x="1516" y="2564"/>
                  </a:lnTo>
                  <a:lnTo>
                    <a:pt x="1514" y="2448"/>
                  </a:lnTo>
                  <a:lnTo>
                    <a:pt x="1512" y="2344"/>
                  </a:lnTo>
                  <a:lnTo>
                    <a:pt x="1512" y="2248"/>
                  </a:lnTo>
                  <a:lnTo>
                    <a:pt x="1511" y="2162"/>
                  </a:lnTo>
                  <a:lnTo>
                    <a:pt x="1509" y="2082"/>
                  </a:lnTo>
                  <a:lnTo>
                    <a:pt x="1509" y="2008"/>
                  </a:lnTo>
                  <a:lnTo>
                    <a:pt x="1507" y="1937"/>
                  </a:lnTo>
                  <a:lnTo>
                    <a:pt x="1505" y="1866"/>
                  </a:lnTo>
                  <a:lnTo>
                    <a:pt x="1503" y="1797"/>
                  </a:lnTo>
                  <a:lnTo>
                    <a:pt x="1501" y="1726"/>
                  </a:lnTo>
                  <a:lnTo>
                    <a:pt x="1498" y="1651"/>
                  </a:lnTo>
                  <a:lnTo>
                    <a:pt x="1496" y="1571"/>
                  </a:lnTo>
                  <a:lnTo>
                    <a:pt x="1492" y="1484"/>
                  </a:lnTo>
                  <a:lnTo>
                    <a:pt x="1480" y="1489"/>
                  </a:lnTo>
                  <a:lnTo>
                    <a:pt x="1458" y="1495"/>
                  </a:lnTo>
                  <a:lnTo>
                    <a:pt x="1429" y="1504"/>
                  </a:lnTo>
                  <a:lnTo>
                    <a:pt x="1396" y="1513"/>
                  </a:lnTo>
                  <a:lnTo>
                    <a:pt x="1360" y="1524"/>
                  </a:lnTo>
                  <a:lnTo>
                    <a:pt x="1323" y="1533"/>
                  </a:lnTo>
                  <a:lnTo>
                    <a:pt x="1287" y="1544"/>
                  </a:lnTo>
                  <a:lnTo>
                    <a:pt x="1252" y="1551"/>
                  </a:lnTo>
                  <a:lnTo>
                    <a:pt x="1223" y="1558"/>
                  </a:lnTo>
                  <a:lnTo>
                    <a:pt x="1200" y="1564"/>
                  </a:lnTo>
                  <a:lnTo>
                    <a:pt x="1185" y="1595"/>
                  </a:lnTo>
                  <a:lnTo>
                    <a:pt x="1167" y="1620"/>
                  </a:lnTo>
                  <a:lnTo>
                    <a:pt x="1147" y="1642"/>
                  </a:lnTo>
                  <a:lnTo>
                    <a:pt x="1123" y="1664"/>
                  </a:lnTo>
                  <a:lnTo>
                    <a:pt x="1100" y="1682"/>
                  </a:lnTo>
                  <a:lnTo>
                    <a:pt x="1074" y="1702"/>
                  </a:lnTo>
                  <a:lnTo>
                    <a:pt x="1052" y="1724"/>
                  </a:lnTo>
                  <a:lnTo>
                    <a:pt x="1056" y="1731"/>
                  </a:lnTo>
                  <a:lnTo>
                    <a:pt x="1091" y="1755"/>
                  </a:lnTo>
                  <a:lnTo>
                    <a:pt x="1123" y="1786"/>
                  </a:lnTo>
                  <a:lnTo>
                    <a:pt x="1151" y="1826"/>
                  </a:lnTo>
                  <a:lnTo>
                    <a:pt x="1174" y="1873"/>
                  </a:lnTo>
                  <a:lnTo>
                    <a:pt x="1191" y="1924"/>
                  </a:lnTo>
                  <a:lnTo>
                    <a:pt x="1201" y="1978"/>
                  </a:lnTo>
                  <a:lnTo>
                    <a:pt x="1203" y="2035"/>
                  </a:lnTo>
                  <a:lnTo>
                    <a:pt x="1198" y="2093"/>
                  </a:lnTo>
                  <a:lnTo>
                    <a:pt x="1183" y="2148"/>
                  </a:lnTo>
                  <a:lnTo>
                    <a:pt x="1163" y="2195"/>
                  </a:lnTo>
                  <a:lnTo>
                    <a:pt x="1132" y="2242"/>
                  </a:lnTo>
                  <a:lnTo>
                    <a:pt x="1096" y="2284"/>
                  </a:lnTo>
                  <a:lnTo>
                    <a:pt x="1052" y="2322"/>
                  </a:lnTo>
                  <a:lnTo>
                    <a:pt x="1001" y="2357"/>
                  </a:lnTo>
                  <a:lnTo>
                    <a:pt x="945" y="2384"/>
                  </a:lnTo>
                  <a:lnTo>
                    <a:pt x="883" y="2404"/>
                  </a:lnTo>
                  <a:lnTo>
                    <a:pt x="816" y="2417"/>
                  </a:lnTo>
                  <a:lnTo>
                    <a:pt x="745" y="2420"/>
                  </a:lnTo>
                  <a:lnTo>
                    <a:pt x="672" y="2411"/>
                  </a:lnTo>
                  <a:lnTo>
                    <a:pt x="594" y="2393"/>
                  </a:lnTo>
                  <a:lnTo>
                    <a:pt x="516" y="2364"/>
                  </a:lnTo>
                  <a:lnTo>
                    <a:pt x="443" y="2326"/>
                  </a:lnTo>
                  <a:lnTo>
                    <a:pt x="371" y="2277"/>
                  </a:lnTo>
                  <a:lnTo>
                    <a:pt x="303" y="2220"/>
                  </a:lnTo>
                  <a:lnTo>
                    <a:pt x="241" y="2157"/>
                  </a:lnTo>
                  <a:lnTo>
                    <a:pt x="183" y="2086"/>
                  </a:lnTo>
                  <a:lnTo>
                    <a:pt x="132" y="2008"/>
                  </a:lnTo>
                  <a:lnTo>
                    <a:pt x="89" y="1924"/>
                  </a:lnTo>
                  <a:lnTo>
                    <a:pt x="52" y="1835"/>
                  </a:lnTo>
                  <a:lnTo>
                    <a:pt x="25" y="1742"/>
                  </a:lnTo>
                  <a:lnTo>
                    <a:pt x="7" y="1644"/>
                  </a:lnTo>
                  <a:lnTo>
                    <a:pt x="0" y="1544"/>
                  </a:lnTo>
                  <a:lnTo>
                    <a:pt x="1" y="1440"/>
                  </a:lnTo>
                  <a:lnTo>
                    <a:pt x="16" y="1337"/>
                  </a:lnTo>
                  <a:lnTo>
                    <a:pt x="41" y="1224"/>
                  </a:lnTo>
                  <a:lnTo>
                    <a:pt x="71" y="1115"/>
                  </a:lnTo>
                  <a:lnTo>
                    <a:pt x="105" y="1009"/>
                  </a:lnTo>
                  <a:lnTo>
                    <a:pt x="143" y="909"/>
                  </a:lnTo>
                  <a:lnTo>
                    <a:pt x="189" y="815"/>
                  </a:lnTo>
                  <a:lnTo>
                    <a:pt x="240" y="726"/>
                  </a:lnTo>
                  <a:lnTo>
                    <a:pt x="294" y="642"/>
                  </a:lnTo>
                  <a:lnTo>
                    <a:pt x="356" y="564"/>
                  </a:lnTo>
                  <a:lnTo>
                    <a:pt x="423" y="491"/>
                  </a:lnTo>
                  <a:lnTo>
                    <a:pt x="496" y="426"/>
                  </a:lnTo>
                  <a:lnTo>
                    <a:pt x="576" y="368"/>
                  </a:lnTo>
                  <a:lnTo>
                    <a:pt x="614" y="344"/>
                  </a:lnTo>
                  <a:lnTo>
                    <a:pt x="660" y="317"/>
                  </a:lnTo>
                  <a:lnTo>
                    <a:pt x="711" y="291"/>
                  </a:lnTo>
                  <a:lnTo>
                    <a:pt x="765" y="268"/>
                  </a:lnTo>
                  <a:lnTo>
                    <a:pt x="823" y="249"/>
                  </a:lnTo>
                  <a:lnTo>
                    <a:pt x="885" y="238"/>
                  </a:lnTo>
                  <a:lnTo>
                    <a:pt x="951" y="233"/>
                  </a:lnTo>
                  <a:lnTo>
                    <a:pt x="1016" y="240"/>
                  </a:lnTo>
                  <a:lnTo>
                    <a:pt x="1071" y="253"/>
                  </a:lnTo>
                  <a:lnTo>
                    <a:pt x="1123" y="268"/>
                  </a:lnTo>
                  <a:lnTo>
                    <a:pt x="1176" y="289"/>
                  </a:lnTo>
                  <a:lnTo>
                    <a:pt x="1225" y="313"/>
                  </a:lnTo>
                  <a:lnTo>
                    <a:pt x="1271" y="342"/>
                  </a:lnTo>
                  <a:lnTo>
                    <a:pt x="1314" y="373"/>
                  </a:lnTo>
                  <a:lnTo>
                    <a:pt x="1352" y="409"/>
                  </a:lnTo>
                  <a:lnTo>
                    <a:pt x="1385" y="449"/>
                  </a:lnTo>
                  <a:lnTo>
                    <a:pt x="1414" y="493"/>
                  </a:lnTo>
                  <a:lnTo>
                    <a:pt x="1438" y="538"/>
                  </a:lnTo>
                  <a:lnTo>
                    <a:pt x="1452" y="589"/>
                  </a:lnTo>
                  <a:lnTo>
                    <a:pt x="1461" y="642"/>
                  </a:lnTo>
                  <a:lnTo>
                    <a:pt x="1463" y="700"/>
                  </a:lnTo>
                  <a:lnTo>
                    <a:pt x="1456" y="758"/>
                  </a:lnTo>
                  <a:lnTo>
                    <a:pt x="1441" y="822"/>
                  </a:lnTo>
                  <a:lnTo>
                    <a:pt x="1416" y="888"/>
                  </a:lnTo>
                  <a:lnTo>
                    <a:pt x="1392" y="933"/>
                  </a:lnTo>
                  <a:lnTo>
                    <a:pt x="1363" y="973"/>
                  </a:lnTo>
                  <a:lnTo>
                    <a:pt x="1331" y="1009"/>
                  </a:lnTo>
                  <a:lnTo>
                    <a:pt x="1292" y="1042"/>
                  </a:lnTo>
                  <a:lnTo>
                    <a:pt x="1252" y="1071"/>
                  </a:lnTo>
                  <a:lnTo>
                    <a:pt x="1211" y="1098"/>
                  </a:lnTo>
                  <a:lnTo>
                    <a:pt x="1169" y="1124"/>
                  </a:lnTo>
                  <a:lnTo>
                    <a:pt x="1169" y="1128"/>
                  </a:lnTo>
                  <a:lnTo>
                    <a:pt x="1176" y="1144"/>
                  </a:lnTo>
                  <a:lnTo>
                    <a:pt x="1185" y="1162"/>
                  </a:lnTo>
                  <a:lnTo>
                    <a:pt x="1191" y="1184"/>
                  </a:lnTo>
                  <a:lnTo>
                    <a:pt x="1200" y="1206"/>
                  </a:lnTo>
                  <a:lnTo>
                    <a:pt x="1207" y="1226"/>
                  </a:lnTo>
                  <a:lnTo>
                    <a:pt x="1218" y="1240"/>
                  </a:lnTo>
                  <a:lnTo>
                    <a:pt x="1232" y="1248"/>
                  </a:lnTo>
                  <a:lnTo>
                    <a:pt x="1278" y="1237"/>
                  </a:lnTo>
                  <a:lnTo>
                    <a:pt x="1327" y="1226"/>
                  </a:lnTo>
                  <a:lnTo>
                    <a:pt x="1374" y="1215"/>
                  </a:lnTo>
                  <a:lnTo>
                    <a:pt x="1421" y="1200"/>
                  </a:lnTo>
                  <a:lnTo>
                    <a:pt x="1463" y="1184"/>
                  </a:lnTo>
                  <a:lnTo>
                    <a:pt x="1500" y="1164"/>
                  </a:lnTo>
                  <a:lnTo>
                    <a:pt x="1500" y="993"/>
                  </a:lnTo>
                  <a:lnTo>
                    <a:pt x="1501" y="826"/>
                  </a:lnTo>
                  <a:lnTo>
                    <a:pt x="1503" y="662"/>
                  </a:lnTo>
                  <a:lnTo>
                    <a:pt x="1503" y="495"/>
                  </a:lnTo>
                  <a:lnTo>
                    <a:pt x="1503" y="324"/>
                  </a:lnTo>
                  <a:lnTo>
                    <a:pt x="1503" y="275"/>
                  </a:lnTo>
                  <a:lnTo>
                    <a:pt x="1501" y="228"/>
                  </a:lnTo>
                  <a:lnTo>
                    <a:pt x="1498" y="184"/>
                  </a:lnTo>
                  <a:lnTo>
                    <a:pt x="1496" y="140"/>
                  </a:lnTo>
                  <a:lnTo>
                    <a:pt x="1498" y="98"/>
                  </a:lnTo>
                  <a:lnTo>
                    <a:pt x="1505" y="60"/>
                  </a:lnTo>
                  <a:lnTo>
                    <a:pt x="1520" y="24"/>
                  </a:lnTo>
                  <a:lnTo>
                    <a:pt x="1561" y="8"/>
                  </a:lnTo>
                  <a:lnTo>
                    <a:pt x="16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0F5A1AB3-60FE-417E-A30D-BC8CBCB24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545" y="1566097"/>
              <a:ext cx="277876" cy="316802"/>
            </a:xfrm>
            <a:custGeom>
              <a:avLst/>
              <a:gdLst>
                <a:gd name="T0" fmla="*/ 1764 w 2942"/>
                <a:gd name="T1" fmla="*/ 10 h 3247"/>
                <a:gd name="T2" fmla="*/ 2091 w 2942"/>
                <a:gd name="T3" fmla="*/ 74 h 3247"/>
                <a:gd name="T4" fmla="*/ 2365 w 2942"/>
                <a:gd name="T5" fmla="*/ 192 h 3247"/>
                <a:gd name="T6" fmla="*/ 2591 w 2942"/>
                <a:gd name="T7" fmla="*/ 361 h 3247"/>
                <a:gd name="T8" fmla="*/ 2765 w 2942"/>
                <a:gd name="T9" fmla="*/ 576 h 3247"/>
                <a:gd name="T10" fmla="*/ 2873 w 2942"/>
                <a:gd name="T11" fmla="*/ 798 h 3247"/>
                <a:gd name="T12" fmla="*/ 2933 w 2942"/>
                <a:gd name="T13" fmla="*/ 1060 h 3247"/>
                <a:gd name="T14" fmla="*/ 2936 w 2942"/>
                <a:gd name="T15" fmla="*/ 1345 h 3247"/>
                <a:gd name="T16" fmla="*/ 2873 w 2942"/>
                <a:gd name="T17" fmla="*/ 1607 h 3247"/>
                <a:gd name="T18" fmla="*/ 2753 w 2942"/>
                <a:gd name="T19" fmla="*/ 1812 h 3247"/>
                <a:gd name="T20" fmla="*/ 2611 w 2942"/>
                <a:gd name="T21" fmla="*/ 1998 h 3247"/>
                <a:gd name="T22" fmla="*/ 2509 w 2942"/>
                <a:gd name="T23" fmla="*/ 2167 h 3247"/>
                <a:gd name="T24" fmla="*/ 2471 w 2942"/>
                <a:gd name="T25" fmla="*/ 2323 h 3247"/>
                <a:gd name="T26" fmla="*/ 2485 w 2942"/>
                <a:gd name="T27" fmla="*/ 2452 h 3247"/>
                <a:gd name="T28" fmla="*/ 2522 w 2942"/>
                <a:gd name="T29" fmla="*/ 2603 h 3247"/>
                <a:gd name="T30" fmla="*/ 2562 w 2942"/>
                <a:gd name="T31" fmla="*/ 2729 h 3247"/>
                <a:gd name="T32" fmla="*/ 2604 w 2942"/>
                <a:gd name="T33" fmla="*/ 2845 h 3247"/>
                <a:gd name="T34" fmla="*/ 2654 w 2942"/>
                <a:gd name="T35" fmla="*/ 3007 h 3247"/>
                <a:gd name="T36" fmla="*/ 2336 w 2942"/>
                <a:gd name="T37" fmla="*/ 3154 h 3247"/>
                <a:gd name="T38" fmla="*/ 1874 w 2942"/>
                <a:gd name="T39" fmla="*/ 3240 h 3247"/>
                <a:gd name="T40" fmla="*/ 1449 w 2942"/>
                <a:gd name="T41" fmla="*/ 3232 h 3247"/>
                <a:gd name="T42" fmla="*/ 1300 w 2942"/>
                <a:gd name="T43" fmla="*/ 3138 h 3247"/>
                <a:gd name="T44" fmla="*/ 1274 w 2942"/>
                <a:gd name="T45" fmla="*/ 2990 h 3247"/>
                <a:gd name="T46" fmla="*/ 1240 w 2942"/>
                <a:gd name="T47" fmla="*/ 2832 h 3247"/>
                <a:gd name="T48" fmla="*/ 1194 w 2942"/>
                <a:gd name="T49" fmla="*/ 2703 h 3247"/>
                <a:gd name="T50" fmla="*/ 1134 w 2942"/>
                <a:gd name="T51" fmla="*/ 2647 h 3247"/>
                <a:gd name="T52" fmla="*/ 1051 w 2942"/>
                <a:gd name="T53" fmla="*/ 2649 h 3247"/>
                <a:gd name="T54" fmla="*/ 974 w 2942"/>
                <a:gd name="T55" fmla="*/ 2670 h 3247"/>
                <a:gd name="T56" fmla="*/ 864 w 2942"/>
                <a:gd name="T57" fmla="*/ 2703 h 3247"/>
                <a:gd name="T58" fmla="*/ 693 w 2942"/>
                <a:gd name="T59" fmla="*/ 2727 h 3247"/>
                <a:gd name="T60" fmla="*/ 525 w 2942"/>
                <a:gd name="T61" fmla="*/ 2716 h 3247"/>
                <a:gd name="T62" fmla="*/ 438 w 2942"/>
                <a:gd name="T63" fmla="*/ 2681 h 3247"/>
                <a:gd name="T64" fmla="*/ 367 w 2942"/>
                <a:gd name="T65" fmla="*/ 2618 h 3247"/>
                <a:gd name="T66" fmla="*/ 338 w 2942"/>
                <a:gd name="T67" fmla="*/ 2520 h 3247"/>
                <a:gd name="T68" fmla="*/ 354 w 2942"/>
                <a:gd name="T69" fmla="*/ 2421 h 3247"/>
                <a:gd name="T70" fmla="*/ 365 w 2942"/>
                <a:gd name="T71" fmla="*/ 2325 h 3247"/>
                <a:gd name="T72" fmla="*/ 331 w 2942"/>
                <a:gd name="T73" fmla="*/ 2265 h 3247"/>
                <a:gd name="T74" fmla="*/ 278 w 2942"/>
                <a:gd name="T75" fmla="*/ 2232 h 3247"/>
                <a:gd name="T76" fmla="*/ 249 w 2942"/>
                <a:gd name="T77" fmla="*/ 2180 h 3247"/>
                <a:gd name="T78" fmla="*/ 267 w 2942"/>
                <a:gd name="T79" fmla="*/ 2125 h 3247"/>
                <a:gd name="T80" fmla="*/ 224 w 2942"/>
                <a:gd name="T81" fmla="*/ 2069 h 3247"/>
                <a:gd name="T82" fmla="*/ 214 w 2942"/>
                <a:gd name="T83" fmla="*/ 2007 h 3247"/>
                <a:gd name="T84" fmla="*/ 245 w 2942"/>
                <a:gd name="T85" fmla="*/ 1941 h 3247"/>
                <a:gd name="T86" fmla="*/ 273 w 2942"/>
                <a:gd name="T87" fmla="*/ 1872 h 3247"/>
                <a:gd name="T88" fmla="*/ 194 w 2942"/>
                <a:gd name="T89" fmla="*/ 1827 h 3247"/>
                <a:gd name="T90" fmla="*/ 96 w 2942"/>
                <a:gd name="T91" fmla="*/ 1794 h 3247"/>
                <a:gd name="T92" fmla="*/ 18 w 2942"/>
                <a:gd name="T93" fmla="*/ 1747 h 3247"/>
                <a:gd name="T94" fmla="*/ 4 w 2942"/>
                <a:gd name="T95" fmla="*/ 1674 h 3247"/>
                <a:gd name="T96" fmla="*/ 44 w 2942"/>
                <a:gd name="T97" fmla="*/ 1616 h 3247"/>
                <a:gd name="T98" fmla="*/ 111 w 2942"/>
                <a:gd name="T99" fmla="*/ 1545 h 3247"/>
                <a:gd name="T100" fmla="*/ 229 w 2942"/>
                <a:gd name="T101" fmla="*/ 1421 h 3247"/>
                <a:gd name="T102" fmla="*/ 325 w 2942"/>
                <a:gd name="T103" fmla="*/ 1276 h 3247"/>
                <a:gd name="T104" fmla="*/ 345 w 2942"/>
                <a:gd name="T105" fmla="*/ 1143 h 3247"/>
                <a:gd name="T106" fmla="*/ 344 w 2942"/>
                <a:gd name="T107" fmla="*/ 992 h 3247"/>
                <a:gd name="T108" fmla="*/ 440 w 2942"/>
                <a:gd name="T109" fmla="*/ 621 h 3247"/>
                <a:gd name="T110" fmla="*/ 587 w 2942"/>
                <a:gd name="T111" fmla="*/ 401 h 3247"/>
                <a:gd name="T112" fmla="*/ 789 w 2942"/>
                <a:gd name="T113" fmla="*/ 227 h 3247"/>
                <a:gd name="T114" fmla="*/ 1031 w 2942"/>
                <a:gd name="T115" fmla="*/ 103 h 3247"/>
                <a:gd name="T116" fmla="*/ 1516 w 2942"/>
                <a:gd name="T117" fmla="*/ 0 h 3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2" h="3247">
                  <a:moveTo>
                    <a:pt x="1516" y="0"/>
                  </a:moveTo>
                  <a:lnTo>
                    <a:pt x="1644" y="1"/>
                  </a:lnTo>
                  <a:lnTo>
                    <a:pt x="1764" y="10"/>
                  </a:lnTo>
                  <a:lnTo>
                    <a:pt x="1878" y="25"/>
                  </a:lnTo>
                  <a:lnTo>
                    <a:pt x="1987" y="47"/>
                  </a:lnTo>
                  <a:lnTo>
                    <a:pt x="2091" y="74"/>
                  </a:lnTo>
                  <a:lnTo>
                    <a:pt x="2187" y="109"/>
                  </a:lnTo>
                  <a:lnTo>
                    <a:pt x="2280" y="147"/>
                  </a:lnTo>
                  <a:lnTo>
                    <a:pt x="2365" y="192"/>
                  </a:lnTo>
                  <a:lnTo>
                    <a:pt x="2445" y="243"/>
                  </a:lnTo>
                  <a:lnTo>
                    <a:pt x="2522" y="300"/>
                  </a:lnTo>
                  <a:lnTo>
                    <a:pt x="2591" y="361"/>
                  </a:lnTo>
                  <a:lnTo>
                    <a:pt x="2654" y="429"/>
                  </a:lnTo>
                  <a:lnTo>
                    <a:pt x="2713" y="500"/>
                  </a:lnTo>
                  <a:lnTo>
                    <a:pt x="2765" y="576"/>
                  </a:lnTo>
                  <a:lnTo>
                    <a:pt x="2813" y="656"/>
                  </a:lnTo>
                  <a:lnTo>
                    <a:pt x="2845" y="723"/>
                  </a:lnTo>
                  <a:lnTo>
                    <a:pt x="2873" y="798"/>
                  </a:lnTo>
                  <a:lnTo>
                    <a:pt x="2898" y="880"/>
                  </a:lnTo>
                  <a:lnTo>
                    <a:pt x="2918" y="969"/>
                  </a:lnTo>
                  <a:lnTo>
                    <a:pt x="2933" y="1060"/>
                  </a:lnTo>
                  <a:lnTo>
                    <a:pt x="2940" y="1154"/>
                  </a:lnTo>
                  <a:lnTo>
                    <a:pt x="2942" y="1250"/>
                  </a:lnTo>
                  <a:lnTo>
                    <a:pt x="2936" y="1345"/>
                  </a:lnTo>
                  <a:lnTo>
                    <a:pt x="2924" y="1438"/>
                  </a:lnTo>
                  <a:lnTo>
                    <a:pt x="2902" y="1529"/>
                  </a:lnTo>
                  <a:lnTo>
                    <a:pt x="2873" y="1607"/>
                  </a:lnTo>
                  <a:lnTo>
                    <a:pt x="2838" y="1680"/>
                  </a:lnTo>
                  <a:lnTo>
                    <a:pt x="2796" y="1747"/>
                  </a:lnTo>
                  <a:lnTo>
                    <a:pt x="2753" y="1812"/>
                  </a:lnTo>
                  <a:lnTo>
                    <a:pt x="2705" y="1876"/>
                  </a:lnTo>
                  <a:lnTo>
                    <a:pt x="2658" y="1936"/>
                  </a:lnTo>
                  <a:lnTo>
                    <a:pt x="2611" y="1998"/>
                  </a:lnTo>
                  <a:lnTo>
                    <a:pt x="2565" y="2060"/>
                  </a:lnTo>
                  <a:lnTo>
                    <a:pt x="2534" y="2110"/>
                  </a:lnTo>
                  <a:lnTo>
                    <a:pt x="2509" y="2167"/>
                  </a:lnTo>
                  <a:lnTo>
                    <a:pt x="2489" y="2227"/>
                  </a:lnTo>
                  <a:lnTo>
                    <a:pt x="2473" y="2292"/>
                  </a:lnTo>
                  <a:lnTo>
                    <a:pt x="2471" y="2323"/>
                  </a:lnTo>
                  <a:lnTo>
                    <a:pt x="2473" y="2360"/>
                  </a:lnTo>
                  <a:lnTo>
                    <a:pt x="2478" y="2405"/>
                  </a:lnTo>
                  <a:lnTo>
                    <a:pt x="2485" y="2452"/>
                  </a:lnTo>
                  <a:lnTo>
                    <a:pt x="2496" y="2503"/>
                  </a:lnTo>
                  <a:lnTo>
                    <a:pt x="2509" y="2554"/>
                  </a:lnTo>
                  <a:lnTo>
                    <a:pt x="2522" y="2603"/>
                  </a:lnTo>
                  <a:lnTo>
                    <a:pt x="2536" y="2650"/>
                  </a:lnTo>
                  <a:lnTo>
                    <a:pt x="2549" y="2692"/>
                  </a:lnTo>
                  <a:lnTo>
                    <a:pt x="2562" y="2729"/>
                  </a:lnTo>
                  <a:lnTo>
                    <a:pt x="2573" y="2756"/>
                  </a:lnTo>
                  <a:lnTo>
                    <a:pt x="2589" y="2796"/>
                  </a:lnTo>
                  <a:lnTo>
                    <a:pt x="2604" y="2845"/>
                  </a:lnTo>
                  <a:lnTo>
                    <a:pt x="2620" y="2900"/>
                  </a:lnTo>
                  <a:lnTo>
                    <a:pt x="2636" y="2956"/>
                  </a:lnTo>
                  <a:lnTo>
                    <a:pt x="2654" y="3007"/>
                  </a:lnTo>
                  <a:lnTo>
                    <a:pt x="2673" y="3052"/>
                  </a:lnTo>
                  <a:lnTo>
                    <a:pt x="2502" y="3107"/>
                  </a:lnTo>
                  <a:lnTo>
                    <a:pt x="2336" y="3154"/>
                  </a:lnTo>
                  <a:lnTo>
                    <a:pt x="2178" y="3192"/>
                  </a:lnTo>
                  <a:lnTo>
                    <a:pt x="2024" y="3220"/>
                  </a:lnTo>
                  <a:lnTo>
                    <a:pt x="1874" y="3240"/>
                  </a:lnTo>
                  <a:lnTo>
                    <a:pt x="1729" y="3247"/>
                  </a:lnTo>
                  <a:lnTo>
                    <a:pt x="1587" y="3245"/>
                  </a:lnTo>
                  <a:lnTo>
                    <a:pt x="1449" y="3232"/>
                  </a:lnTo>
                  <a:lnTo>
                    <a:pt x="1313" y="3209"/>
                  </a:lnTo>
                  <a:lnTo>
                    <a:pt x="1307" y="3176"/>
                  </a:lnTo>
                  <a:lnTo>
                    <a:pt x="1300" y="3138"/>
                  </a:lnTo>
                  <a:lnTo>
                    <a:pt x="1291" y="3092"/>
                  </a:lnTo>
                  <a:lnTo>
                    <a:pt x="1284" y="3043"/>
                  </a:lnTo>
                  <a:lnTo>
                    <a:pt x="1274" y="2990"/>
                  </a:lnTo>
                  <a:lnTo>
                    <a:pt x="1264" y="2936"/>
                  </a:lnTo>
                  <a:lnTo>
                    <a:pt x="1253" y="2883"/>
                  </a:lnTo>
                  <a:lnTo>
                    <a:pt x="1240" y="2832"/>
                  </a:lnTo>
                  <a:lnTo>
                    <a:pt x="1227" y="2783"/>
                  </a:lnTo>
                  <a:lnTo>
                    <a:pt x="1211" y="2740"/>
                  </a:lnTo>
                  <a:lnTo>
                    <a:pt x="1194" y="2703"/>
                  </a:lnTo>
                  <a:lnTo>
                    <a:pt x="1176" y="2674"/>
                  </a:lnTo>
                  <a:lnTo>
                    <a:pt x="1156" y="2656"/>
                  </a:lnTo>
                  <a:lnTo>
                    <a:pt x="1134" y="2647"/>
                  </a:lnTo>
                  <a:lnTo>
                    <a:pt x="1109" y="2643"/>
                  </a:lnTo>
                  <a:lnTo>
                    <a:pt x="1080" y="2645"/>
                  </a:lnTo>
                  <a:lnTo>
                    <a:pt x="1051" y="2649"/>
                  </a:lnTo>
                  <a:lnTo>
                    <a:pt x="1024" y="2656"/>
                  </a:lnTo>
                  <a:lnTo>
                    <a:pt x="998" y="2663"/>
                  </a:lnTo>
                  <a:lnTo>
                    <a:pt x="974" y="2670"/>
                  </a:lnTo>
                  <a:lnTo>
                    <a:pt x="956" y="2676"/>
                  </a:lnTo>
                  <a:lnTo>
                    <a:pt x="913" y="2690"/>
                  </a:lnTo>
                  <a:lnTo>
                    <a:pt x="864" y="2703"/>
                  </a:lnTo>
                  <a:lnTo>
                    <a:pt x="809" y="2714"/>
                  </a:lnTo>
                  <a:lnTo>
                    <a:pt x="751" y="2721"/>
                  </a:lnTo>
                  <a:lnTo>
                    <a:pt x="693" y="2727"/>
                  </a:lnTo>
                  <a:lnTo>
                    <a:pt x="634" y="2729"/>
                  </a:lnTo>
                  <a:lnTo>
                    <a:pt x="578" y="2725"/>
                  </a:lnTo>
                  <a:lnTo>
                    <a:pt x="525" y="2716"/>
                  </a:lnTo>
                  <a:lnTo>
                    <a:pt x="496" y="2709"/>
                  </a:lnTo>
                  <a:lnTo>
                    <a:pt x="467" y="2696"/>
                  </a:lnTo>
                  <a:lnTo>
                    <a:pt x="438" y="2681"/>
                  </a:lnTo>
                  <a:lnTo>
                    <a:pt x="413" y="2663"/>
                  </a:lnTo>
                  <a:lnTo>
                    <a:pt x="387" y="2641"/>
                  </a:lnTo>
                  <a:lnTo>
                    <a:pt x="367" y="2618"/>
                  </a:lnTo>
                  <a:lnTo>
                    <a:pt x="353" y="2589"/>
                  </a:lnTo>
                  <a:lnTo>
                    <a:pt x="342" y="2556"/>
                  </a:lnTo>
                  <a:lnTo>
                    <a:pt x="338" y="2520"/>
                  </a:lnTo>
                  <a:lnTo>
                    <a:pt x="342" y="2480"/>
                  </a:lnTo>
                  <a:lnTo>
                    <a:pt x="347" y="2452"/>
                  </a:lnTo>
                  <a:lnTo>
                    <a:pt x="354" y="2421"/>
                  </a:lnTo>
                  <a:lnTo>
                    <a:pt x="362" y="2389"/>
                  </a:lnTo>
                  <a:lnTo>
                    <a:pt x="365" y="2358"/>
                  </a:lnTo>
                  <a:lnTo>
                    <a:pt x="365" y="2325"/>
                  </a:lnTo>
                  <a:lnTo>
                    <a:pt x="356" y="2296"/>
                  </a:lnTo>
                  <a:lnTo>
                    <a:pt x="347" y="2280"/>
                  </a:lnTo>
                  <a:lnTo>
                    <a:pt x="331" y="2265"/>
                  </a:lnTo>
                  <a:lnTo>
                    <a:pt x="314" y="2254"/>
                  </a:lnTo>
                  <a:lnTo>
                    <a:pt x="296" y="2245"/>
                  </a:lnTo>
                  <a:lnTo>
                    <a:pt x="278" y="2232"/>
                  </a:lnTo>
                  <a:lnTo>
                    <a:pt x="264" y="2218"/>
                  </a:lnTo>
                  <a:lnTo>
                    <a:pt x="253" y="2200"/>
                  </a:lnTo>
                  <a:lnTo>
                    <a:pt x="249" y="2180"/>
                  </a:lnTo>
                  <a:lnTo>
                    <a:pt x="251" y="2160"/>
                  </a:lnTo>
                  <a:lnTo>
                    <a:pt x="258" y="2141"/>
                  </a:lnTo>
                  <a:lnTo>
                    <a:pt x="267" y="2125"/>
                  </a:lnTo>
                  <a:lnTo>
                    <a:pt x="273" y="2109"/>
                  </a:lnTo>
                  <a:lnTo>
                    <a:pt x="244" y="2089"/>
                  </a:lnTo>
                  <a:lnTo>
                    <a:pt x="224" y="2069"/>
                  </a:lnTo>
                  <a:lnTo>
                    <a:pt x="213" y="2049"/>
                  </a:lnTo>
                  <a:lnTo>
                    <a:pt x="211" y="2027"/>
                  </a:lnTo>
                  <a:lnTo>
                    <a:pt x="214" y="2007"/>
                  </a:lnTo>
                  <a:lnTo>
                    <a:pt x="222" y="1985"/>
                  </a:lnTo>
                  <a:lnTo>
                    <a:pt x="233" y="1963"/>
                  </a:lnTo>
                  <a:lnTo>
                    <a:pt x="245" y="1941"/>
                  </a:lnTo>
                  <a:lnTo>
                    <a:pt x="256" y="1918"/>
                  </a:lnTo>
                  <a:lnTo>
                    <a:pt x="267" y="1896"/>
                  </a:lnTo>
                  <a:lnTo>
                    <a:pt x="273" y="1872"/>
                  </a:lnTo>
                  <a:lnTo>
                    <a:pt x="253" y="1854"/>
                  </a:lnTo>
                  <a:lnTo>
                    <a:pt x="225" y="1840"/>
                  </a:lnTo>
                  <a:lnTo>
                    <a:pt x="194" y="1827"/>
                  </a:lnTo>
                  <a:lnTo>
                    <a:pt x="162" y="1816"/>
                  </a:lnTo>
                  <a:lnTo>
                    <a:pt x="129" y="1805"/>
                  </a:lnTo>
                  <a:lnTo>
                    <a:pt x="96" y="1794"/>
                  </a:lnTo>
                  <a:lnTo>
                    <a:pt x="65" y="1781"/>
                  </a:lnTo>
                  <a:lnTo>
                    <a:pt x="40" y="1767"/>
                  </a:lnTo>
                  <a:lnTo>
                    <a:pt x="18" y="1747"/>
                  </a:lnTo>
                  <a:lnTo>
                    <a:pt x="5" y="1723"/>
                  </a:lnTo>
                  <a:lnTo>
                    <a:pt x="0" y="1698"/>
                  </a:lnTo>
                  <a:lnTo>
                    <a:pt x="4" y="1674"/>
                  </a:lnTo>
                  <a:lnTo>
                    <a:pt x="13" y="1652"/>
                  </a:lnTo>
                  <a:lnTo>
                    <a:pt x="27" y="1634"/>
                  </a:lnTo>
                  <a:lnTo>
                    <a:pt x="44" y="1616"/>
                  </a:lnTo>
                  <a:lnTo>
                    <a:pt x="60" y="1601"/>
                  </a:lnTo>
                  <a:lnTo>
                    <a:pt x="73" y="1589"/>
                  </a:lnTo>
                  <a:lnTo>
                    <a:pt x="111" y="1545"/>
                  </a:lnTo>
                  <a:lnTo>
                    <a:pt x="151" y="1505"/>
                  </a:lnTo>
                  <a:lnTo>
                    <a:pt x="191" y="1465"/>
                  </a:lnTo>
                  <a:lnTo>
                    <a:pt x="229" y="1421"/>
                  </a:lnTo>
                  <a:lnTo>
                    <a:pt x="265" y="1378"/>
                  </a:lnTo>
                  <a:lnTo>
                    <a:pt x="298" y="1329"/>
                  </a:lnTo>
                  <a:lnTo>
                    <a:pt x="325" y="1276"/>
                  </a:lnTo>
                  <a:lnTo>
                    <a:pt x="340" y="1232"/>
                  </a:lnTo>
                  <a:lnTo>
                    <a:pt x="345" y="1189"/>
                  </a:lnTo>
                  <a:lnTo>
                    <a:pt x="345" y="1143"/>
                  </a:lnTo>
                  <a:lnTo>
                    <a:pt x="344" y="1094"/>
                  </a:lnTo>
                  <a:lnTo>
                    <a:pt x="342" y="1045"/>
                  </a:lnTo>
                  <a:lnTo>
                    <a:pt x="344" y="992"/>
                  </a:lnTo>
                  <a:lnTo>
                    <a:pt x="349" y="936"/>
                  </a:lnTo>
                  <a:lnTo>
                    <a:pt x="405" y="705"/>
                  </a:lnTo>
                  <a:lnTo>
                    <a:pt x="440" y="621"/>
                  </a:lnTo>
                  <a:lnTo>
                    <a:pt x="482" y="543"/>
                  </a:lnTo>
                  <a:lnTo>
                    <a:pt x="531" y="470"/>
                  </a:lnTo>
                  <a:lnTo>
                    <a:pt x="587" y="401"/>
                  </a:lnTo>
                  <a:lnTo>
                    <a:pt x="649" y="338"/>
                  </a:lnTo>
                  <a:lnTo>
                    <a:pt x="716" y="280"/>
                  </a:lnTo>
                  <a:lnTo>
                    <a:pt x="789" y="227"/>
                  </a:lnTo>
                  <a:lnTo>
                    <a:pt x="865" y="180"/>
                  </a:lnTo>
                  <a:lnTo>
                    <a:pt x="947" y="138"/>
                  </a:lnTo>
                  <a:lnTo>
                    <a:pt x="1031" y="103"/>
                  </a:lnTo>
                  <a:lnTo>
                    <a:pt x="1116" y="72"/>
                  </a:lnTo>
                  <a:lnTo>
                    <a:pt x="1402" y="9"/>
                  </a:lnTo>
                  <a:lnTo>
                    <a:pt x="151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36F1CC1B-9E65-42E5-BC95-99687464A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393" y="242967"/>
              <a:ext cx="279395" cy="318533"/>
            </a:xfrm>
            <a:custGeom>
              <a:avLst/>
              <a:gdLst/>
              <a:ahLst/>
              <a:cxnLst/>
              <a:rect l="l" t="t" r="r" b="b"/>
              <a:pathLst>
                <a:path w="3384376" h="3858469">
                  <a:moveTo>
                    <a:pt x="1740934" y="236685"/>
                  </a:moveTo>
                  <a:lnTo>
                    <a:pt x="1571200" y="249050"/>
                  </a:lnTo>
                  <a:lnTo>
                    <a:pt x="1377859" y="294013"/>
                  </a:lnTo>
                  <a:lnTo>
                    <a:pt x="1316035" y="316494"/>
                  </a:lnTo>
                  <a:lnTo>
                    <a:pt x="1250839" y="341224"/>
                  </a:lnTo>
                  <a:lnTo>
                    <a:pt x="1187891" y="369326"/>
                  </a:lnTo>
                  <a:lnTo>
                    <a:pt x="1123819" y="403048"/>
                  </a:lnTo>
                  <a:lnTo>
                    <a:pt x="1063119" y="439018"/>
                  </a:lnTo>
                  <a:lnTo>
                    <a:pt x="1003544" y="478360"/>
                  </a:lnTo>
                  <a:lnTo>
                    <a:pt x="948464" y="523323"/>
                  </a:lnTo>
                  <a:lnTo>
                    <a:pt x="896757" y="571658"/>
                  </a:lnTo>
                  <a:lnTo>
                    <a:pt x="850670" y="625614"/>
                  </a:lnTo>
                  <a:lnTo>
                    <a:pt x="809079" y="680693"/>
                  </a:lnTo>
                  <a:lnTo>
                    <a:pt x="776481" y="741393"/>
                  </a:lnTo>
                  <a:lnTo>
                    <a:pt x="749504" y="807713"/>
                  </a:lnTo>
                  <a:lnTo>
                    <a:pt x="733767" y="876282"/>
                  </a:lnTo>
                  <a:lnTo>
                    <a:pt x="725898" y="952718"/>
                  </a:lnTo>
                  <a:lnTo>
                    <a:pt x="729270" y="1005550"/>
                  </a:lnTo>
                  <a:lnTo>
                    <a:pt x="743883" y="1055009"/>
                  </a:lnTo>
                  <a:lnTo>
                    <a:pt x="764117" y="1099972"/>
                  </a:lnTo>
                  <a:lnTo>
                    <a:pt x="793342" y="1140438"/>
                  </a:lnTo>
                  <a:lnTo>
                    <a:pt x="823692" y="1178657"/>
                  </a:lnTo>
                  <a:lnTo>
                    <a:pt x="858539" y="1212379"/>
                  </a:lnTo>
                  <a:lnTo>
                    <a:pt x="893385" y="1238232"/>
                  </a:lnTo>
                  <a:lnTo>
                    <a:pt x="929355" y="1262962"/>
                  </a:lnTo>
                  <a:lnTo>
                    <a:pt x="976566" y="1280947"/>
                  </a:lnTo>
                  <a:lnTo>
                    <a:pt x="1028273" y="1293312"/>
                  </a:lnTo>
                  <a:lnTo>
                    <a:pt x="1085601" y="1302304"/>
                  </a:lnTo>
                  <a:lnTo>
                    <a:pt x="1146301" y="1307925"/>
                  </a:lnTo>
                  <a:lnTo>
                    <a:pt x="1210373" y="1312421"/>
                  </a:lnTo>
                  <a:lnTo>
                    <a:pt x="1273321" y="1313545"/>
                  </a:lnTo>
                  <a:lnTo>
                    <a:pt x="1338517" y="1313545"/>
                  </a:lnTo>
                  <a:lnTo>
                    <a:pt x="1403713" y="1315793"/>
                  </a:lnTo>
                  <a:lnTo>
                    <a:pt x="1465537" y="1320290"/>
                  </a:lnTo>
                  <a:lnTo>
                    <a:pt x="1522865" y="1324786"/>
                  </a:lnTo>
                  <a:lnTo>
                    <a:pt x="1575696" y="1332654"/>
                  </a:lnTo>
                  <a:lnTo>
                    <a:pt x="1625155" y="1345019"/>
                  </a:lnTo>
                  <a:lnTo>
                    <a:pt x="1665622" y="1360756"/>
                  </a:lnTo>
                  <a:lnTo>
                    <a:pt x="1695971" y="1383238"/>
                  </a:lnTo>
                  <a:lnTo>
                    <a:pt x="1720701" y="1407967"/>
                  </a:lnTo>
                  <a:lnTo>
                    <a:pt x="1743182" y="1437193"/>
                  </a:lnTo>
                  <a:lnTo>
                    <a:pt x="1760043" y="1465295"/>
                  </a:lnTo>
                  <a:lnTo>
                    <a:pt x="1775780" y="1497893"/>
                  </a:lnTo>
                  <a:lnTo>
                    <a:pt x="1788145" y="1528243"/>
                  </a:lnTo>
                  <a:lnTo>
                    <a:pt x="1800510" y="1560841"/>
                  </a:lnTo>
                  <a:lnTo>
                    <a:pt x="1812875" y="1594563"/>
                  </a:lnTo>
                  <a:lnTo>
                    <a:pt x="1827488" y="1624913"/>
                  </a:lnTo>
                  <a:lnTo>
                    <a:pt x="1840977" y="1655263"/>
                  </a:lnTo>
                  <a:lnTo>
                    <a:pt x="1857838" y="1684489"/>
                  </a:lnTo>
                  <a:lnTo>
                    <a:pt x="1875823" y="1710342"/>
                  </a:lnTo>
                  <a:lnTo>
                    <a:pt x="1898304" y="1735072"/>
                  </a:lnTo>
                  <a:lnTo>
                    <a:pt x="1925282" y="1755305"/>
                  </a:lnTo>
                  <a:lnTo>
                    <a:pt x="1957880" y="1772166"/>
                  </a:lnTo>
                  <a:lnTo>
                    <a:pt x="1997222" y="1785655"/>
                  </a:lnTo>
                  <a:lnTo>
                    <a:pt x="2039937" y="1794647"/>
                  </a:lnTo>
                  <a:lnTo>
                    <a:pt x="2090520" y="1798020"/>
                  </a:lnTo>
                  <a:lnTo>
                    <a:pt x="2152344" y="1796896"/>
                  </a:lnTo>
                  <a:lnTo>
                    <a:pt x="2178198" y="1837362"/>
                  </a:lnTo>
                  <a:lnTo>
                    <a:pt x="2209672" y="1880077"/>
                  </a:lnTo>
                  <a:lnTo>
                    <a:pt x="2245642" y="1925040"/>
                  </a:lnTo>
                  <a:lnTo>
                    <a:pt x="2287233" y="1967754"/>
                  </a:lnTo>
                  <a:lnTo>
                    <a:pt x="2329947" y="2009345"/>
                  </a:lnTo>
                  <a:lnTo>
                    <a:pt x="2372662" y="2039695"/>
                  </a:lnTo>
                  <a:lnTo>
                    <a:pt x="2415377" y="2062176"/>
                  </a:lnTo>
                  <a:lnTo>
                    <a:pt x="2452471" y="2072293"/>
                  </a:lnTo>
                  <a:lnTo>
                    <a:pt x="2495186" y="2074541"/>
                  </a:lnTo>
                  <a:lnTo>
                    <a:pt x="2542397" y="2072293"/>
                  </a:lnTo>
                  <a:lnTo>
                    <a:pt x="2591856" y="2067797"/>
                  </a:lnTo>
                  <a:lnTo>
                    <a:pt x="2642439" y="2057680"/>
                  </a:lnTo>
                  <a:lnTo>
                    <a:pt x="2691898" y="2045315"/>
                  </a:lnTo>
                  <a:lnTo>
                    <a:pt x="2740233" y="2031826"/>
                  </a:lnTo>
                  <a:lnTo>
                    <a:pt x="2784072" y="2014965"/>
                  </a:lnTo>
                  <a:lnTo>
                    <a:pt x="2824539" y="1999228"/>
                  </a:lnTo>
                  <a:lnTo>
                    <a:pt x="2854888" y="1982367"/>
                  </a:lnTo>
                  <a:lnTo>
                    <a:pt x="2879618" y="1967754"/>
                  </a:lnTo>
                  <a:lnTo>
                    <a:pt x="2916712" y="1939653"/>
                  </a:lnTo>
                  <a:lnTo>
                    <a:pt x="2952683" y="1907055"/>
                  </a:lnTo>
                  <a:lnTo>
                    <a:pt x="2987529" y="1872208"/>
                  </a:lnTo>
                  <a:lnTo>
                    <a:pt x="3022375" y="1835114"/>
                  </a:lnTo>
                  <a:lnTo>
                    <a:pt x="3054973" y="1792399"/>
                  </a:lnTo>
                  <a:lnTo>
                    <a:pt x="3084199" y="1747437"/>
                  </a:lnTo>
                  <a:lnTo>
                    <a:pt x="3110053" y="1697977"/>
                  </a:lnTo>
                  <a:lnTo>
                    <a:pt x="3132534" y="1642898"/>
                  </a:lnTo>
                  <a:lnTo>
                    <a:pt x="3149395" y="1585570"/>
                  </a:lnTo>
                  <a:lnTo>
                    <a:pt x="3161760" y="1520374"/>
                  </a:lnTo>
                  <a:lnTo>
                    <a:pt x="3166256" y="1452930"/>
                  </a:lnTo>
                  <a:lnTo>
                    <a:pt x="3164008" y="1377617"/>
                  </a:lnTo>
                  <a:lnTo>
                    <a:pt x="3153891" y="1297808"/>
                  </a:lnTo>
                  <a:lnTo>
                    <a:pt x="3129162" y="1178657"/>
                  </a:lnTo>
                  <a:lnTo>
                    <a:pt x="3098812" y="1068498"/>
                  </a:lnTo>
                  <a:lnTo>
                    <a:pt x="3059469" y="962835"/>
                  </a:lnTo>
                  <a:lnTo>
                    <a:pt x="3012258" y="863917"/>
                  </a:lnTo>
                  <a:lnTo>
                    <a:pt x="2959427" y="772867"/>
                  </a:lnTo>
                  <a:lnTo>
                    <a:pt x="2896479" y="686314"/>
                  </a:lnTo>
                  <a:lnTo>
                    <a:pt x="2829035" y="608753"/>
                  </a:lnTo>
                  <a:lnTo>
                    <a:pt x="2750350" y="539060"/>
                  </a:lnTo>
                  <a:lnTo>
                    <a:pt x="2669417" y="473864"/>
                  </a:lnTo>
                  <a:lnTo>
                    <a:pt x="2577243" y="418785"/>
                  </a:lnTo>
                  <a:lnTo>
                    <a:pt x="2479449" y="369326"/>
                  </a:lnTo>
                  <a:lnTo>
                    <a:pt x="2374910" y="326611"/>
                  </a:lnTo>
                  <a:lnTo>
                    <a:pt x="2262503" y="294013"/>
                  </a:lnTo>
                  <a:lnTo>
                    <a:pt x="2142228" y="268159"/>
                  </a:lnTo>
                  <a:lnTo>
                    <a:pt x="2017456" y="249050"/>
                  </a:lnTo>
                  <a:lnTo>
                    <a:pt x="1882567" y="238933"/>
                  </a:lnTo>
                  <a:close/>
                  <a:moveTo>
                    <a:pt x="1743955" y="0"/>
                  </a:moveTo>
                  <a:lnTo>
                    <a:pt x="1891201" y="1188"/>
                  </a:lnTo>
                  <a:lnTo>
                    <a:pt x="2029245" y="11883"/>
                  </a:lnTo>
                  <a:lnTo>
                    <a:pt x="2160387" y="29708"/>
                  </a:lnTo>
                  <a:lnTo>
                    <a:pt x="2285777" y="55851"/>
                  </a:lnTo>
                  <a:lnTo>
                    <a:pt x="2405415" y="87936"/>
                  </a:lnTo>
                  <a:lnTo>
                    <a:pt x="2515850" y="129527"/>
                  </a:lnTo>
                  <a:lnTo>
                    <a:pt x="2622834" y="174683"/>
                  </a:lnTo>
                  <a:lnTo>
                    <a:pt x="2720615" y="228157"/>
                  </a:lnTo>
                  <a:lnTo>
                    <a:pt x="2812644" y="288761"/>
                  </a:lnTo>
                  <a:lnTo>
                    <a:pt x="2901222" y="356496"/>
                  </a:lnTo>
                  <a:lnTo>
                    <a:pt x="2980598" y="428983"/>
                  </a:lnTo>
                  <a:lnTo>
                    <a:pt x="3053071" y="509789"/>
                  </a:lnTo>
                  <a:lnTo>
                    <a:pt x="3120942" y="594159"/>
                  </a:lnTo>
                  <a:lnTo>
                    <a:pt x="3180761" y="684471"/>
                  </a:lnTo>
                  <a:lnTo>
                    <a:pt x="3235979" y="779537"/>
                  </a:lnTo>
                  <a:lnTo>
                    <a:pt x="3272791" y="859154"/>
                  </a:lnTo>
                  <a:lnTo>
                    <a:pt x="3305001" y="948278"/>
                  </a:lnTo>
                  <a:lnTo>
                    <a:pt x="3333760" y="1045720"/>
                  </a:lnTo>
                  <a:lnTo>
                    <a:pt x="3356767" y="1151480"/>
                  </a:lnTo>
                  <a:lnTo>
                    <a:pt x="3374023" y="1259617"/>
                  </a:lnTo>
                  <a:lnTo>
                    <a:pt x="3382075" y="1371319"/>
                  </a:lnTo>
                  <a:lnTo>
                    <a:pt x="3384376" y="1485398"/>
                  </a:lnTo>
                  <a:lnTo>
                    <a:pt x="3377474" y="1598288"/>
                  </a:lnTo>
                  <a:lnTo>
                    <a:pt x="3363669" y="1708802"/>
                  </a:lnTo>
                  <a:lnTo>
                    <a:pt x="3338361" y="1816939"/>
                  </a:lnTo>
                  <a:lnTo>
                    <a:pt x="3305001" y="1909627"/>
                  </a:lnTo>
                  <a:lnTo>
                    <a:pt x="3264738" y="1996375"/>
                  </a:lnTo>
                  <a:lnTo>
                    <a:pt x="3216423" y="2075992"/>
                  </a:lnTo>
                  <a:lnTo>
                    <a:pt x="3166957" y="2153233"/>
                  </a:lnTo>
                  <a:lnTo>
                    <a:pt x="3111739" y="2229285"/>
                  </a:lnTo>
                  <a:lnTo>
                    <a:pt x="3057672" y="2300584"/>
                  </a:lnTo>
                  <a:lnTo>
                    <a:pt x="3003605" y="2374260"/>
                  </a:lnTo>
                  <a:lnTo>
                    <a:pt x="2950688" y="2447935"/>
                  </a:lnTo>
                  <a:lnTo>
                    <a:pt x="2915027" y="2507351"/>
                  </a:lnTo>
                  <a:lnTo>
                    <a:pt x="2886268" y="2575085"/>
                  </a:lnTo>
                  <a:lnTo>
                    <a:pt x="2863260" y="2646385"/>
                  </a:lnTo>
                  <a:lnTo>
                    <a:pt x="2844855" y="2723625"/>
                  </a:lnTo>
                  <a:lnTo>
                    <a:pt x="2842554" y="2760463"/>
                  </a:lnTo>
                  <a:lnTo>
                    <a:pt x="2844855" y="2804431"/>
                  </a:lnTo>
                  <a:lnTo>
                    <a:pt x="2850606" y="2857905"/>
                  </a:lnTo>
                  <a:lnTo>
                    <a:pt x="2858659" y="2913756"/>
                  </a:lnTo>
                  <a:lnTo>
                    <a:pt x="2871313" y="2974360"/>
                  </a:lnTo>
                  <a:lnTo>
                    <a:pt x="2886268" y="3034965"/>
                  </a:lnTo>
                  <a:lnTo>
                    <a:pt x="2901222" y="3093192"/>
                  </a:lnTo>
                  <a:lnTo>
                    <a:pt x="2917328" y="3149043"/>
                  </a:lnTo>
                  <a:lnTo>
                    <a:pt x="2932282" y="3198952"/>
                  </a:lnTo>
                  <a:lnTo>
                    <a:pt x="2947237" y="3242920"/>
                  </a:lnTo>
                  <a:lnTo>
                    <a:pt x="2959891" y="3275005"/>
                  </a:lnTo>
                  <a:lnTo>
                    <a:pt x="2978297" y="3322538"/>
                  </a:lnTo>
                  <a:lnTo>
                    <a:pt x="2995552" y="3380765"/>
                  </a:lnTo>
                  <a:lnTo>
                    <a:pt x="3013958" y="3446123"/>
                  </a:lnTo>
                  <a:lnTo>
                    <a:pt x="3032364" y="3512668"/>
                  </a:lnTo>
                  <a:lnTo>
                    <a:pt x="3053071" y="3573273"/>
                  </a:lnTo>
                  <a:lnTo>
                    <a:pt x="3074928" y="3626747"/>
                  </a:lnTo>
                  <a:lnTo>
                    <a:pt x="2878215" y="3692105"/>
                  </a:lnTo>
                  <a:lnTo>
                    <a:pt x="2687254" y="3747955"/>
                  </a:lnTo>
                  <a:lnTo>
                    <a:pt x="2505497" y="3793112"/>
                  </a:lnTo>
                  <a:lnTo>
                    <a:pt x="2328340" y="3826384"/>
                  </a:lnTo>
                  <a:lnTo>
                    <a:pt x="2155785" y="3850151"/>
                  </a:lnTo>
                  <a:lnTo>
                    <a:pt x="1988983" y="3858469"/>
                  </a:lnTo>
                  <a:lnTo>
                    <a:pt x="1825631" y="3856092"/>
                  </a:lnTo>
                  <a:lnTo>
                    <a:pt x="1666880" y="3840644"/>
                  </a:lnTo>
                  <a:lnTo>
                    <a:pt x="1510430" y="3813313"/>
                  </a:lnTo>
                  <a:lnTo>
                    <a:pt x="1503528" y="3774098"/>
                  </a:lnTo>
                  <a:lnTo>
                    <a:pt x="1495476" y="3728942"/>
                  </a:lnTo>
                  <a:lnTo>
                    <a:pt x="1485122" y="3674280"/>
                  </a:lnTo>
                  <a:lnTo>
                    <a:pt x="1477070" y="3616052"/>
                  </a:lnTo>
                  <a:lnTo>
                    <a:pt x="1465566" y="3553071"/>
                  </a:lnTo>
                  <a:lnTo>
                    <a:pt x="1454062" y="3488902"/>
                  </a:lnTo>
                  <a:lnTo>
                    <a:pt x="1441408" y="3425921"/>
                  </a:lnTo>
                  <a:lnTo>
                    <a:pt x="1426454" y="3365317"/>
                  </a:lnTo>
                  <a:lnTo>
                    <a:pt x="1411499" y="3307089"/>
                  </a:lnTo>
                  <a:lnTo>
                    <a:pt x="1393093" y="3255992"/>
                  </a:lnTo>
                  <a:lnTo>
                    <a:pt x="1373537" y="3212024"/>
                  </a:lnTo>
                  <a:lnTo>
                    <a:pt x="1352830" y="3177563"/>
                  </a:lnTo>
                  <a:lnTo>
                    <a:pt x="1329823" y="3156173"/>
                  </a:lnTo>
                  <a:lnTo>
                    <a:pt x="1304515" y="3145478"/>
                  </a:lnTo>
                  <a:lnTo>
                    <a:pt x="1275756" y="3140725"/>
                  </a:lnTo>
                  <a:lnTo>
                    <a:pt x="1242395" y="3143102"/>
                  </a:lnTo>
                  <a:lnTo>
                    <a:pt x="1209035" y="3147855"/>
                  </a:lnTo>
                  <a:lnTo>
                    <a:pt x="1177975" y="3156173"/>
                  </a:lnTo>
                  <a:lnTo>
                    <a:pt x="1148065" y="3164491"/>
                  </a:lnTo>
                  <a:lnTo>
                    <a:pt x="1120456" y="3172809"/>
                  </a:lnTo>
                  <a:lnTo>
                    <a:pt x="1099750" y="3179939"/>
                  </a:lnTo>
                  <a:lnTo>
                    <a:pt x="1050284" y="3196576"/>
                  </a:lnTo>
                  <a:lnTo>
                    <a:pt x="993916" y="3212024"/>
                  </a:lnTo>
                  <a:lnTo>
                    <a:pt x="930646" y="3225095"/>
                  </a:lnTo>
                  <a:lnTo>
                    <a:pt x="863925" y="3233414"/>
                  </a:lnTo>
                  <a:lnTo>
                    <a:pt x="797204" y="3240544"/>
                  </a:lnTo>
                  <a:lnTo>
                    <a:pt x="729332" y="3242920"/>
                  </a:lnTo>
                  <a:lnTo>
                    <a:pt x="664912" y="3238167"/>
                  </a:lnTo>
                  <a:lnTo>
                    <a:pt x="603942" y="3227472"/>
                  </a:lnTo>
                  <a:lnTo>
                    <a:pt x="570582" y="3219154"/>
                  </a:lnTo>
                  <a:lnTo>
                    <a:pt x="537221" y="3203706"/>
                  </a:lnTo>
                  <a:lnTo>
                    <a:pt x="503860" y="3185881"/>
                  </a:lnTo>
                  <a:lnTo>
                    <a:pt x="475101" y="3164491"/>
                  </a:lnTo>
                  <a:lnTo>
                    <a:pt x="445192" y="3138348"/>
                  </a:lnTo>
                  <a:lnTo>
                    <a:pt x="422184" y="3111017"/>
                  </a:lnTo>
                  <a:lnTo>
                    <a:pt x="406079" y="3076556"/>
                  </a:lnTo>
                  <a:lnTo>
                    <a:pt x="393425" y="3037341"/>
                  </a:lnTo>
                  <a:lnTo>
                    <a:pt x="388824" y="2994562"/>
                  </a:lnTo>
                  <a:lnTo>
                    <a:pt x="393425" y="2947029"/>
                  </a:lnTo>
                  <a:lnTo>
                    <a:pt x="399177" y="2913756"/>
                  </a:lnTo>
                  <a:lnTo>
                    <a:pt x="407230" y="2876918"/>
                  </a:lnTo>
                  <a:lnTo>
                    <a:pt x="416433" y="2838892"/>
                  </a:lnTo>
                  <a:lnTo>
                    <a:pt x="419884" y="2802054"/>
                  </a:lnTo>
                  <a:lnTo>
                    <a:pt x="419884" y="2762840"/>
                  </a:lnTo>
                  <a:lnTo>
                    <a:pt x="409530" y="2728379"/>
                  </a:lnTo>
                  <a:lnTo>
                    <a:pt x="399177" y="2709365"/>
                  </a:lnTo>
                  <a:lnTo>
                    <a:pt x="380771" y="2691541"/>
                  </a:lnTo>
                  <a:lnTo>
                    <a:pt x="361215" y="2678469"/>
                  </a:lnTo>
                  <a:lnTo>
                    <a:pt x="340508" y="2667774"/>
                  </a:lnTo>
                  <a:lnTo>
                    <a:pt x="319802" y="2652326"/>
                  </a:lnTo>
                  <a:lnTo>
                    <a:pt x="303697" y="2635690"/>
                  </a:lnTo>
                  <a:lnTo>
                    <a:pt x="291043" y="2614300"/>
                  </a:lnTo>
                  <a:lnTo>
                    <a:pt x="286441" y="2590534"/>
                  </a:lnTo>
                  <a:lnTo>
                    <a:pt x="288742" y="2566767"/>
                  </a:lnTo>
                  <a:lnTo>
                    <a:pt x="296794" y="2544189"/>
                  </a:lnTo>
                  <a:lnTo>
                    <a:pt x="307148" y="2525176"/>
                  </a:lnTo>
                  <a:lnTo>
                    <a:pt x="314050" y="2506163"/>
                  </a:lnTo>
                  <a:lnTo>
                    <a:pt x="280689" y="2482397"/>
                  </a:lnTo>
                  <a:lnTo>
                    <a:pt x="257682" y="2458630"/>
                  </a:lnTo>
                  <a:lnTo>
                    <a:pt x="245028" y="2434864"/>
                  </a:lnTo>
                  <a:lnTo>
                    <a:pt x="242727" y="2408721"/>
                  </a:lnTo>
                  <a:lnTo>
                    <a:pt x="246178" y="2384955"/>
                  </a:lnTo>
                  <a:lnTo>
                    <a:pt x="255381" y="2358812"/>
                  </a:lnTo>
                  <a:lnTo>
                    <a:pt x="268035" y="2332669"/>
                  </a:lnTo>
                  <a:lnTo>
                    <a:pt x="281840" y="2306526"/>
                  </a:lnTo>
                  <a:lnTo>
                    <a:pt x="294494" y="2279194"/>
                  </a:lnTo>
                  <a:lnTo>
                    <a:pt x="307148" y="2253051"/>
                  </a:lnTo>
                  <a:lnTo>
                    <a:pt x="314050" y="2224532"/>
                  </a:lnTo>
                  <a:lnTo>
                    <a:pt x="291043" y="2203142"/>
                  </a:lnTo>
                  <a:lnTo>
                    <a:pt x="258832" y="2186505"/>
                  </a:lnTo>
                  <a:lnTo>
                    <a:pt x="223171" y="2171057"/>
                  </a:lnTo>
                  <a:lnTo>
                    <a:pt x="186359" y="2157986"/>
                  </a:lnTo>
                  <a:lnTo>
                    <a:pt x="148397" y="2144914"/>
                  </a:lnTo>
                  <a:lnTo>
                    <a:pt x="110435" y="2131843"/>
                  </a:lnTo>
                  <a:lnTo>
                    <a:pt x="74774" y="2116395"/>
                  </a:lnTo>
                  <a:lnTo>
                    <a:pt x="46015" y="2099758"/>
                  </a:lnTo>
                  <a:lnTo>
                    <a:pt x="20707" y="2075992"/>
                  </a:lnTo>
                  <a:lnTo>
                    <a:pt x="5752" y="2047472"/>
                  </a:lnTo>
                  <a:lnTo>
                    <a:pt x="0" y="2017764"/>
                  </a:lnTo>
                  <a:lnTo>
                    <a:pt x="4602" y="1989245"/>
                  </a:lnTo>
                  <a:lnTo>
                    <a:pt x="14955" y="1963102"/>
                  </a:lnTo>
                  <a:lnTo>
                    <a:pt x="31060" y="1941712"/>
                  </a:lnTo>
                  <a:lnTo>
                    <a:pt x="50616" y="1920322"/>
                  </a:lnTo>
                  <a:lnTo>
                    <a:pt x="69022" y="1902497"/>
                  </a:lnTo>
                  <a:lnTo>
                    <a:pt x="83977" y="1888238"/>
                  </a:lnTo>
                  <a:lnTo>
                    <a:pt x="127691" y="1835952"/>
                  </a:lnTo>
                  <a:lnTo>
                    <a:pt x="173705" y="1788419"/>
                  </a:lnTo>
                  <a:lnTo>
                    <a:pt x="219720" y="1740886"/>
                  </a:lnTo>
                  <a:lnTo>
                    <a:pt x="263434" y="1688600"/>
                  </a:lnTo>
                  <a:lnTo>
                    <a:pt x="304847" y="1637503"/>
                  </a:lnTo>
                  <a:lnTo>
                    <a:pt x="342809" y="1579275"/>
                  </a:lnTo>
                  <a:lnTo>
                    <a:pt x="373869" y="1516294"/>
                  </a:lnTo>
                  <a:lnTo>
                    <a:pt x="391124" y="1464008"/>
                  </a:lnTo>
                  <a:lnTo>
                    <a:pt x="396876" y="1412910"/>
                  </a:lnTo>
                  <a:lnTo>
                    <a:pt x="396876" y="1358248"/>
                  </a:lnTo>
                  <a:lnTo>
                    <a:pt x="395726" y="1300020"/>
                  </a:lnTo>
                  <a:lnTo>
                    <a:pt x="393425" y="1241793"/>
                  </a:lnTo>
                  <a:lnTo>
                    <a:pt x="395726" y="1178812"/>
                  </a:lnTo>
                  <a:lnTo>
                    <a:pt x="401478" y="1112266"/>
                  </a:lnTo>
                  <a:lnTo>
                    <a:pt x="465898" y="837764"/>
                  </a:lnTo>
                  <a:lnTo>
                    <a:pt x="506161" y="737946"/>
                  </a:lnTo>
                  <a:lnTo>
                    <a:pt x="554476" y="645257"/>
                  </a:lnTo>
                  <a:lnTo>
                    <a:pt x="610844" y="558510"/>
                  </a:lnTo>
                  <a:lnTo>
                    <a:pt x="675265" y="476516"/>
                  </a:lnTo>
                  <a:lnTo>
                    <a:pt x="746588" y="401652"/>
                  </a:lnTo>
                  <a:lnTo>
                    <a:pt x="823662" y="332729"/>
                  </a:lnTo>
                  <a:lnTo>
                    <a:pt x="907639" y="269748"/>
                  </a:lnTo>
                  <a:lnTo>
                    <a:pt x="995067" y="213897"/>
                  </a:lnTo>
                  <a:lnTo>
                    <a:pt x="1089397" y="163988"/>
                  </a:lnTo>
                  <a:lnTo>
                    <a:pt x="1186027" y="122397"/>
                  </a:lnTo>
                  <a:lnTo>
                    <a:pt x="1283808" y="85559"/>
                  </a:lnTo>
                  <a:lnTo>
                    <a:pt x="1612813" y="106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D4F8AF27-98B7-4318-B380-09121F3C90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7146" y="1451291"/>
              <a:ext cx="213534" cy="300406"/>
            </a:xfrm>
            <a:custGeom>
              <a:avLst/>
              <a:gdLst>
                <a:gd name="T0" fmla="*/ 2311 w 2753"/>
                <a:gd name="T1" fmla="*/ 580 h 3873"/>
                <a:gd name="T2" fmla="*/ 2433 w 2753"/>
                <a:gd name="T3" fmla="*/ 735 h 3873"/>
                <a:gd name="T4" fmla="*/ 2415 w 2753"/>
                <a:gd name="T5" fmla="*/ 948 h 3873"/>
                <a:gd name="T6" fmla="*/ 2253 w 2753"/>
                <a:gd name="T7" fmla="*/ 1073 h 3873"/>
                <a:gd name="T8" fmla="*/ 2037 w 2753"/>
                <a:gd name="T9" fmla="*/ 1138 h 3873"/>
                <a:gd name="T10" fmla="*/ 1946 w 2753"/>
                <a:gd name="T11" fmla="*/ 1260 h 3873"/>
                <a:gd name="T12" fmla="*/ 2039 w 2753"/>
                <a:gd name="T13" fmla="*/ 1346 h 3873"/>
                <a:gd name="T14" fmla="*/ 2400 w 2753"/>
                <a:gd name="T15" fmla="*/ 1671 h 3873"/>
                <a:gd name="T16" fmla="*/ 2649 w 2753"/>
                <a:gd name="T17" fmla="*/ 2118 h 3873"/>
                <a:gd name="T18" fmla="*/ 2746 w 2753"/>
                <a:gd name="T19" fmla="*/ 2586 h 3873"/>
                <a:gd name="T20" fmla="*/ 2739 w 2753"/>
                <a:gd name="T21" fmla="*/ 3028 h 3873"/>
                <a:gd name="T22" fmla="*/ 2671 w 2753"/>
                <a:gd name="T23" fmla="*/ 3397 h 3873"/>
                <a:gd name="T24" fmla="*/ 2597 w 2753"/>
                <a:gd name="T25" fmla="*/ 3648 h 3873"/>
                <a:gd name="T26" fmla="*/ 2533 w 2753"/>
                <a:gd name="T27" fmla="*/ 3764 h 3873"/>
                <a:gd name="T28" fmla="*/ 2319 w 2753"/>
                <a:gd name="T29" fmla="*/ 3855 h 3873"/>
                <a:gd name="T30" fmla="*/ 1959 w 2753"/>
                <a:gd name="T31" fmla="*/ 3868 h 3873"/>
                <a:gd name="T32" fmla="*/ 1531 w 2753"/>
                <a:gd name="T33" fmla="*/ 3768 h 3873"/>
                <a:gd name="T34" fmla="*/ 1146 w 2753"/>
                <a:gd name="T35" fmla="*/ 3597 h 3873"/>
                <a:gd name="T36" fmla="*/ 846 w 2753"/>
                <a:gd name="T37" fmla="*/ 3420 h 3873"/>
                <a:gd name="T38" fmla="*/ 669 w 2753"/>
                <a:gd name="T39" fmla="*/ 3297 h 3873"/>
                <a:gd name="T40" fmla="*/ 562 w 2753"/>
                <a:gd name="T41" fmla="*/ 3206 h 3873"/>
                <a:gd name="T42" fmla="*/ 189 w 2753"/>
                <a:gd name="T43" fmla="*/ 2718 h 3873"/>
                <a:gd name="T44" fmla="*/ 0 w 2753"/>
                <a:gd name="T45" fmla="*/ 2148 h 3873"/>
                <a:gd name="T46" fmla="*/ 79 w 2753"/>
                <a:gd name="T47" fmla="*/ 1729 h 3873"/>
                <a:gd name="T48" fmla="*/ 217 w 2753"/>
                <a:gd name="T49" fmla="*/ 1491 h 3873"/>
                <a:gd name="T50" fmla="*/ 319 w 2753"/>
                <a:gd name="T51" fmla="*/ 1380 h 3873"/>
                <a:gd name="T52" fmla="*/ 368 w 2753"/>
                <a:gd name="T53" fmla="*/ 1135 h 3873"/>
                <a:gd name="T54" fmla="*/ 353 w 2753"/>
                <a:gd name="T55" fmla="*/ 831 h 3873"/>
                <a:gd name="T56" fmla="*/ 384 w 2753"/>
                <a:gd name="T57" fmla="*/ 675 h 3873"/>
                <a:gd name="T58" fmla="*/ 559 w 2753"/>
                <a:gd name="T59" fmla="*/ 591 h 3873"/>
                <a:gd name="T60" fmla="*/ 699 w 2753"/>
                <a:gd name="T61" fmla="*/ 664 h 3873"/>
                <a:gd name="T62" fmla="*/ 769 w 2753"/>
                <a:gd name="T63" fmla="*/ 866 h 3873"/>
                <a:gd name="T64" fmla="*/ 791 w 2753"/>
                <a:gd name="T65" fmla="*/ 1115 h 3873"/>
                <a:gd name="T66" fmla="*/ 1008 w 2753"/>
                <a:gd name="T67" fmla="*/ 1053 h 3873"/>
                <a:gd name="T68" fmla="*/ 1433 w 2753"/>
                <a:gd name="T69" fmla="*/ 700 h 3873"/>
                <a:gd name="T70" fmla="*/ 1737 w 2753"/>
                <a:gd name="T71" fmla="*/ 600 h 3873"/>
                <a:gd name="T72" fmla="*/ 2062 w 2753"/>
                <a:gd name="T73" fmla="*/ 557 h 3873"/>
                <a:gd name="T74" fmla="*/ 1277 w 2753"/>
                <a:gd name="T75" fmla="*/ 18 h 3873"/>
                <a:gd name="T76" fmla="*/ 1315 w 2753"/>
                <a:gd name="T77" fmla="*/ 111 h 3873"/>
                <a:gd name="T78" fmla="*/ 1329 w 2753"/>
                <a:gd name="T79" fmla="*/ 229 h 3873"/>
                <a:gd name="T80" fmla="*/ 1389 w 2753"/>
                <a:gd name="T81" fmla="*/ 278 h 3873"/>
                <a:gd name="T82" fmla="*/ 1471 w 2753"/>
                <a:gd name="T83" fmla="*/ 138 h 3873"/>
                <a:gd name="T84" fmla="*/ 1600 w 2753"/>
                <a:gd name="T85" fmla="*/ 22 h 3873"/>
                <a:gd name="T86" fmla="*/ 1671 w 2753"/>
                <a:gd name="T87" fmla="*/ 108 h 3873"/>
                <a:gd name="T88" fmla="*/ 1649 w 2753"/>
                <a:gd name="T89" fmla="*/ 249 h 3873"/>
                <a:gd name="T90" fmla="*/ 1666 w 2753"/>
                <a:gd name="T91" fmla="*/ 408 h 3873"/>
                <a:gd name="T92" fmla="*/ 1775 w 2753"/>
                <a:gd name="T93" fmla="*/ 511 h 3873"/>
                <a:gd name="T94" fmla="*/ 1529 w 2753"/>
                <a:gd name="T95" fmla="*/ 580 h 3873"/>
                <a:gd name="T96" fmla="*/ 1239 w 2753"/>
                <a:gd name="T97" fmla="*/ 735 h 3873"/>
                <a:gd name="T98" fmla="*/ 995 w 2753"/>
                <a:gd name="T99" fmla="*/ 958 h 3873"/>
                <a:gd name="T100" fmla="*/ 871 w 2753"/>
                <a:gd name="T101" fmla="*/ 1124 h 3873"/>
                <a:gd name="T102" fmla="*/ 855 w 2753"/>
                <a:gd name="T103" fmla="*/ 1100 h 3873"/>
                <a:gd name="T104" fmla="*/ 826 w 2753"/>
                <a:gd name="T105" fmla="*/ 798 h 3873"/>
                <a:gd name="T106" fmla="*/ 837 w 2753"/>
                <a:gd name="T107" fmla="*/ 658 h 3873"/>
                <a:gd name="T108" fmla="*/ 897 w 2753"/>
                <a:gd name="T109" fmla="*/ 555 h 3873"/>
                <a:gd name="T110" fmla="*/ 704 w 2753"/>
                <a:gd name="T111" fmla="*/ 437 h 3873"/>
                <a:gd name="T112" fmla="*/ 609 w 2753"/>
                <a:gd name="T113" fmla="*/ 320 h 3873"/>
                <a:gd name="T114" fmla="*/ 691 w 2753"/>
                <a:gd name="T115" fmla="*/ 206 h 3873"/>
                <a:gd name="T116" fmla="*/ 886 w 2753"/>
                <a:gd name="T117" fmla="*/ 251 h 3873"/>
                <a:gd name="T118" fmla="*/ 1144 w 2753"/>
                <a:gd name="T119" fmla="*/ 375 h 3873"/>
                <a:gd name="T120" fmla="*/ 1115 w 2753"/>
                <a:gd name="T121" fmla="*/ 189 h 3873"/>
                <a:gd name="T122" fmla="*/ 1120 w 2753"/>
                <a:gd name="T123" fmla="*/ 38 h 3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53" h="3873">
                  <a:moveTo>
                    <a:pt x="2122" y="555"/>
                  </a:moveTo>
                  <a:lnTo>
                    <a:pt x="2180" y="557"/>
                  </a:lnTo>
                  <a:lnTo>
                    <a:pt x="2231" y="560"/>
                  </a:lnTo>
                  <a:lnTo>
                    <a:pt x="2275" y="568"/>
                  </a:lnTo>
                  <a:lnTo>
                    <a:pt x="2311" y="580"/>
                  </a:lnTo>
                  <a:lnTo>
                    <a:pt x="2346" y="598"/>
                  </a:lnTo>
                  <a:lnTo>
                    <a:pt x="2375" y="626"/>
                  </a:lnTo>
                  <a:lnTo>
                    <a:pt x="2399" y="658"/>
                  </a:lnTo>
                  <a:lnTo>
                    <a:pt x="2419" y="695"/>
                  </a:lnTo>
                  <a:lnTo>
                    <a:pt x="2433" y="735"/>
                  </a:lnTo>
                  <a:lnTo>
                    <a:pt x="2442" y="777"/>
                  </a:lnTo>
                  <a:lnTo>
                    <a:pt x="2444" y="820"/>
                  </a:lnTo>
                  <a:lnTo>
                    <a:pt x="2440" y="864"/>
                  </a:lnTo>
                  <a:lnTo>
                    <a:pt x="2431" y="908"/>
                  </a:lnTo>
                  <a:lnTo>
                    <a:pt x="2415" y="948"/>
                  </a:lnTo>
                  <a:lnTo>
                    <a:pt x="2391" y="984"/>
                  </a:lnTo>
                  <a:lnTo>
                    <a:pt x="2364" y="1013"/>
                  </a:lnTo>
                  <a:lnTo>
                    <a:pt x="2331" y="1037"/>
                  </a:lnTo>
                  <a:lnTo>
                    <a:pt x="2293" y="1057"/>
                  </a:lnTo>
                  <a:lnTo>
                    <a:pt x="2253" y="1073"/>
                  </a:lnTo>
                  <a:lnTo>
                    <a:pt x="2211" y="1086"/>
                  </a:lnTo>
                  <a:lnTo>
                    <a:pt x="2166" y="1098"/>
                  </a:lnTo>
                  <a:lnTo>
                    <a:pt x="2122" y="1111"/>
                  </a:lnTo>
                  <a:lnTo>
                    <a:pt x="2079" y="1124"/>
                  </a:lnTo>
                  <a:lnTo>
                    <a:pt x="2037" y="1138"/>
                  </a:lnTo>
                  <a:lnTo>
                    <a:pt x="1999" y="1157"/>
                  </a:lnTo>
                  <a:lnTo>
                    <a:pt x="1962" y="1178"/>
                  </a:lnTo>
                  <a:lnTo>
                    <a:pt x="1931" y="1204"/>
                  </a:lnTo>
                  <a:lnTo>
                    <a:pt x="1935" y="1235"/>
                  </a:lnTo>
                  <a:lnTo>
                    <a:pt x="1946" y="1260"/>
                  </a:lnTo>
                  <a:lnTo>
                    <a:pt x="1959" y="1282"/>
                  </a:lnTo>
                  <a:lnTo>
                    <a:pt x="1977" y="1302"/>
                  </a:lnTo>
                  <a:lnTo>
                    <a:pt x="1997" y="1318"/>
                  </a:lnTo>
                  <a:lnTo>
                    <a:pt x="2019" y="1333"/>
                  </a:lnTo>
                  <a:lnTo>
                    <a:pt x="2039" y="1346"/>
                  </a:lnTo>
                  <a:lnTo>
                    <a:pt x="2060" y="1360"/>
                  </a:lnTo>
                  <a:lnTo>
                    <a:pt x="2159" y="1433"/>
                  </a:lnTo>
                  <a:lnTo>
                    <a:pt x="2248" y="1509"/>
                  </a:lnTo>
                  <a:lnTo>
                    <a:pt x="2328" y="1588"/>
                  </a:lnTo>
                  <a:lnTo>
                    <a:pt x="2400" y="1671"/>
                  </a:lnTo>
                  <a:lnTo>
                    <a:pt x="2464" y="1757"/>
                  </a:lnTo>
                  <a:lnTo>
                    <a:pt x="2522" y="1844"/>
                  </a:lnTo>
                  <a:lnTo>
                    <a:pt x="2571" y="1933"/>
                  </a:lnTo>
                  <a:lnTo>
                    <a:pt x="2613" y="2026"/>
                  </a:lnTo>
                  <a:lnTo>
                    <a:pt x="2649" y="2118"/>
                  </a:lnTo>
                  <a:lnTo>
                    <a:pt x="2679" y="2211"/>
                  </a:lnTo>
                  <a:lnTo>
                    <a:pt x="2704" y="2304"/>
                  </a:lnTo>
                  <a:lnTo>
                    <a:pt x="2722" y="2398"/>
                  </a:lnTo>
                  <a:lnTo>
                    <a:pt x="2737" y="2493"/>
                  </a:lnTo>
                  <a:lnTo>
                    <a:pt x="2746" y="2586"/>
                  </a:lnTo>
                  <a:lnTo>
                    <a:pt x="2751" y="2677"/>
                  </a:lnTo>
                  <a:lnTo>
                    <a:pt x="2753" y="2768"/>
                  </a:lnTo>
                  <a:lnTo>
                    <a:pt x="2751" y="2857"/>
                  </a:lnTo>
                  <a:lnTo>
                    <a:pt x="2746" y="2942"/>
                  </a:lnTo>
                  <a:lnTo>
                    <a:pt x="2739" y="3028"/>
                  </a:lnTo>
                  <a:lnTo>
                    <a:pt x="2728" y="3108"/>
                  </a:lnTo>
                  <a:lnTo>
                    <a:pt x="2715" y="3186"/>
                  </a:lnTo>
                  <a:lnTo>
                    <a:pt x="2702" y="3260"/>
                  </a:lnTo>
                  <a:lnTo>
                    <a:pt x="2688" y="3331"/>
                  </a:lnTo>
                  <a:lnTo>
                    <a:pt x="2671" y="3397"/>
                  </a:lnTo>
                  <a:lnTo>
                    <a:pt x="2657" y="3458"/>
                  </a:lnTo>
                  <a:lnTo>
                    <a:pt x="2640" y="3515"/>
                  </a:lnTo>
                  <a:lnTo>
                    <a:pt x="2624" y="3564"/>
                  </a:lnTo>
                  <a:lnTo>
                    <a:pt x="2609" y="3609"/>
                  </a:lnTo>
                  <a:lnTo>
                    <a:pt x="2597" y="3648"/>
                  </a:lnTo>
                  <a:lnTo>
                    <a:pt x="2584" y="3680"/>
                  </a:lnTo>
                  <a:lnTo>
                    <a:pt x="2573" y="3704"/>
                  </a:lnTo>
                  <a:lnTo>
                    <a:pt x="2566" y="3722"/>
                  </a:lnTo>
                  <a:lnTo>
                    <a:pt x="2560" y="3733"/>
                  </a:lnTo>
                  <a:lnTo>
                    <a:pt x="2533" y="3764"/>
                  </a:lnTo>
                  <a:lnTo>
                    <a:pt x="2499" y="3789"/>
                  </a:lnTo>
                  <a:lnTo>
                    <a:pt x="2459" y="3811"/>
                  </a:lnTo>
                  <a:lnTo>
                    <a:pt x="2415" y="3829"/>
                  </a:lnTo>
                  <a:lnTo>
                    <a:pt x="2368" y="3844"/>
                  </a:lnTo>
                  <a:lnTo>
                    <a:pt x="2319" y="3855"/>
                  </a:lnTo>
                  <a:lnTo>
                    <a:pt x="2269" y="3862"/>
                  </a:lnTo>
                  <a:lnTo>
                    <a:pt x="2220" y="3868"/>
                  </a:lnTo>
                  <a:lnTo>
                    <a:pt x="2133" y="3873"/>
                  </a:lnTo>
                  <a:lnTo>
                    <a:pt x="2046" y="3873"/>
                  </a:lnTo>
                  <a:lnTo>
                    <a:pt x="1959" y="3868"/>
                  </a:lnTo>
                  <a:lnTo>
                    <a:pt x="1871" y="3855"/>
                  </a:lnTo>
                  <a:lnTo>
                    <a:pt x="1784" y="3838"/>
                  </a:lnTo>
                  <a:lnTo>
                    <a:pt x="1699" y="3818"/>
                  </a:lnTo>
                  <a:lnTo>
                    <a:pt x="1613" y="3795"/>
                  </a:lnTo>
                  <a:lnTo>
                    <a:pt x="1531" y="3768"/>
                  </a:lnTo>
                  <a:lnTo>
                    <a:pt x="1449" y="3737"/>
                  </a:lnTo>
                  <a:lnTo>
                    <a:pt x="1369" y="3704"/>
                  </a:lnTo>
                  <a:lnTo>
                    <a:pt x="1293" y="3669"/>
                  </a:lnTo>
                  <a:lnTo>
                    <a:pt x="1219" y="3635"/>
                  </a:lnTo>
                  <a:lnTo>
                    <a:pt x="1146" y="3597"/>
                  </a:lnTo>
                  <a:lnTo>
                    <a:pt x="1079" y="3560"/>
                  </a:lnTo>
                  <a:lnTo>
                    <a:pt x="1015" y="3524"/>
                  </a:lnTo>
                  <a:lnTo>
                    <a:pt x="953" y="3488"/>
                  </a:lnTo>
                  <a:lnTo>
                    <a:pt x="899" y="3453"/>
                  </a:lnTo>
                  <a:lnTo>
                    <a:pt x="846" y="3420"/>
                  </a:lnTo>
                  <a:lnTo>
                    <a:pt x="800" y="3389"/>
                  </a:lnTo>
                  <a:lnTo>
                    <a:pt x="759" y="3360"/>
                  </a:lnTo>
                  <a:lnTo>
                    <a:pt x="722" y="3335"/>
                  </a:lnTo>
                  <a:lnTo>
                    <a:pt x="693" y="3313"/>
                  </a:lnTo>
                  <a:lnTo>
                    <a:pt x="669" y="3297"/>
                  </a:lnTo>
                  <a:lnTo>
                    <a:pt x="653" y="3284"/>
                  </a:lnTo>
                  <a:lnTo>
                    <a:pt x="642" y="3275"/>
                  </a:lnTo>
                  <a:lnTo>
                    <a:pt x="640" y="3273"/>
                  </a:lnTo>
                  <a:lnTo>
                    <a:pt x="644" y="3277"/>
                  </a:lnTo>
                  <a:lnTo>
                    <a:pt x="562" y="3206"/>
                  </a:lnTo>
                  <a:lnTo>
                    <a:pt x="482" y="3124"/>
                  </a:lnTo>
                  <a:lnTo>
                    <a:pt x="402" y="3033"/>
                  </a:lnTo>
                  <a:lnTo>
                    <a:pt x="326" y="2935"/>
                  </a:lnTo>
                  <a:lnTo>
                    <a:pt x="255" y="2829"/>
                  </a:lnTo>
                  <a:lnTo>
                    <a:pt x="189" y="2718"/>
                  </a:lnTo>
                  <a:lnTo>
                    <a:pt x="131" y="2604"/>
                  </a:lnTo>
                  <a:lnTo>
                    <a:pt x="82" y="2484"/>
                  </a:lnTo>
                  <a:lnTo>
                    <a:pt x="40" y="2362"/>
                  </a:lnTo>
                  <a:lnTo>
                    <a:pt x="11" y="2240"/>
                  </a:lnTo>
                  <a:lnTo>
                    <a:pt x="0" y="2148"/>
                  </a:lnTo>
                  <a:lnTo>
                    <a:pt x="0" y="2057"/>
                  </a:lnTo>
                  <a:lnTo>
                    <a:pt x="9" y="1969"/>
                  </a:lnTo>
                  <a:lnTo>
                    <a:pt x="26" y="1886"/>
                  </a:lnTo>
                  <a:lnTo>
                    <a:pt x="51" y="1804"/>
                  </a:lnTo>
                  <a:lnTo>
                    <a:pt x="79" y="1729"/>
                  </a:lnTo>
                  <a:lnTo>
                    <a:pt x="111" y="1658"/>
                  </a:lnTo>
                  <a:lnTo>
                    <a:pt x="146" y="1595"/>
                  </a:lnTo>
                  <a:lnTo>
                    <a:pt x="180" y="1537"/>
                  </a:lnTo>
                  <a:lnTo>
                    <a:pt x="197" y="1513"/>
                  </a:lnTo>
                  <a:lnTo>
                    <a:pt x="217" y="1491"/>
                  </a:lnTo>
                  <a:lnTo>
                    <a:pt x="237" y="1471"/>
                  </a:lnTo>
                  <a:lnTo>
                    <a:pt x="259" y="1451"/>
                  </a:lnTo>
                  <a:lnTo>
                    <a:pt x="279" y="1429"/>
                  </a:lnTo>
                  <a:lnTo>
                    <a:pt x="300" y="1406"/>
                  </a:lnTo>
                  <a:lnTo>
                    <a:pt x="319" y="1380"/>
                  </a:lnTo>
                  <a:lnTo>
                    <a:pt x="335" y="1349"/>
                  </a:lnTo>
                  <a:lnTo>
                    <a:pt x="349" y="1313"/>
                  </a:lnTo>
                  <a:lnTo>
                    <a:pt x="359" y="1269"/>
                  </a:lnTo>
                  <a:lnTo>
                    <a:pt x="364" y="1220"/>
                  </a:lnTo>
                  <a:lnTo>
                    <a:pt x="368" y="1135"/>
                  </a:lnTo>
                  <a:lnTo>
                    <a:pt x="366" y="1058"/>
                  </a:lnTo>
                  <a:lnTo>
                    <a:pt x="364" y="989"/>
                  </a:lnTo>
                  <a:lnTo>
                    <a:pt x="360" y="929"/>
                  </a:lnTo>
                  <a:lnTo>
                    <a:pt x="357" y="877"/>
                  </a:lnTo>
                  <a:lnTo>
                    <a:pt x="353" y="831"/>
                  </a:lnTo>
                  <a:lnTo>
                    <a:pt x="353" y="789"/>
                  </a:lnTo>
                  <a:lnTo>
                    <a:pt x="355" y="755"/>
                  </a:lnTo>
                  <a:lnTo>
                    <a:pt x="359" y="724"/>
                  </a:lnTo>
                  <a:lnTo>
                    <a:pt x="369" y="698"/>
                  </a:lnTo>
                  <a:lnTo>
                    <a:pt x="384" y="675"/>
                  </a:lnTo>
                  <a:lnTo>
                    <a:pt x="406" y="653"/>
                  </a:lnTo>
                  <a:lnTo>
                    <a:pt x="435" y="635"/>
                  </a:lnTo>
                  <a:lnTo>
                    <a:pt x="473" y="617"/>
                  </a:lnTo>
                  <a:lnTo>
                    <a:pt x="520" y="600"/>
                  </a:lnTo>
                  <a:lnTo>
                    <a:pt x="559" y="591"/>
                  </a:lnTo>
                  <a:lnTo>
                    <a:pt x="593" y="591"/>
                  </a:lnTo>
                  <a:lnTo>
                    <a:pt x="624" y="598"/>
                  </a:lnTo>
                  <a:lnTo>
                    <a:pt x="651" y="615"/>
                  </a:lnTo>
                  <a:lnTo>
                    <a:pt x="677" y="635"/>
                  </a:lnTo>
                  <a:lnTo>
                    <a:pt x="699" y="664"/>
                  </a:lnTo>
                  <a:lnTo>
                    <a:pt x="717" y="697"/>
                  </a:lnTo>
                  <a:lnTo>
                    <a:pt x="733" y="733"/>
                  </a:lnTo>
                  <a:lnTo>
                    <a:pt x="748" y="775"/>
                  </a:lnTo>
                  <a:lnTo>
                    <a:pt x="760" y="818"/>
                  </a:lnTo>
                  <a:lnTo>
                    <a:pt x="769" y="866"/>
                  </a:lnTo>
                  <a:lnTo>
                    <a:pt x="777" y="915"/>
                  </a:lnTo>
                  <a:lnTo>
                    <a:pt x="782" y="964"/>
                  </a:lnTo>
                  <a:lnTo>
                    <a:pt x="788" y="1015"/>
                  </a:lnTo>
                  <a:lnTo>
                    <a:pt x="789" y="1066"/>
                  </a:lnTo>
                  <a:lnTo>
                    <a:pt x="791" y="1115"/>
                  </a:lnTo>
                  <a:lnTo>
                    <a:pt x="791" y="1164"/>
                  </a:lnTo>
                  <a:lnTo>
                    <a:pt x="791" y="1420"/>
                  </a:lnTo>
                  <a:lnTo>
                    <a:pt x="884" y="1224"/>
                  </a:lnTo>
                  <a:lnTo>
                    <a:pt x="942" y="1137"/>
                  </a:lnTo>
                  <a:lnTo>
                    <a:pt x="1008" y="1053"/>
                  </a:lnTo>
                  <a:lnTo>
                    <a:pt x="1080" y="969"/>
                  </a:lnTo>
                  <a:lnTo>
                    <a:pt x="1160" y="893"/>
                  </a:lnTo>
                  <a:lnTo>
                    <a:pt x="1248" y="820"/>
                  </a:lnTo>
                  <a:lnTo>
                    <a:pt x="1339" y="757"/>
                  </a:lnTo>
                  <a:lnTo>
                    <a:pt x="1433" y="700"/>
                  </a:lnTo>
                  <a:lnTo>
                    <a:pt x="1531" y="657"/>
                  </a:lnTo>
                  <a:lnTo>
                    <a:pt x="1573" y="642"/>
                  </a:lnTo>
                  <a:lnTo>
                    <a:pt x="1622" y="628"/>
                  </a:lnTo>
                  <a:lnTo>
                    <a:pt x="1679" y="613"/>
                  </a:lnTo>
                  <a:lnTo>
                    <a:pt x="1737" y="600"/>
                  </a:lnTo>
                  <a:lnTo>
                    <a:pt x="1800" y="588"/>
                  </a:lnTo>
                  <a:lnTo>
                    <a:pt x="1866" y="577"/>
                  </a:lnTo>
                  <a:lnTo>
                    <a:pt x="1931" y="568"/>
                  </a:lnTo>
                  <a:lnTo>
                    <a:pt x="1999" y="562"/>
                  </a:lnTo>
                  <a:lnTo>
                    <a:pt x="2062" y="557"/>
                  </a:lnTo>
                  <a:lnTo>
                    <a:pt x="2122" y="555"/>
                  </a:lnTo>
                  <a:close/>
                  <a:moveTo>
                    <a:pt x="1200" y="0"/>
                  </a:moveTo>
                  <a:lnTo>
                    <a:pt x="1231" y="2"/>
                  </a:lnTo>
                  <a:lnTo>
                    <a:pt x="1257" y="8"/>
                  </a:lnTo>
                  <a:lnTo>
                    <a:pt x="1277" y="18"/>
                  </a:lnTo>
                  <a:lnTo>
                    <a:pt x="1291" y="31"/>
                  </a:lnTo>
                  <a:lnTo>
                    <a:pt x="1300" y="48"/>
                  </a:lnTo>
                  <a:lnTo>
                    <a:pt x="1308" y="68"/>
                  </a:lnTo>
                  <a:lnTo>
                    <a:pt x="1311" y="89"/>
                  </a:lnTo>
                  <a:lnTo>
                    <a:pt x="1315" y="111"/>
                  </a:lnTo>
                  <a:lnTo>
                    <a:pt x="1315" y="137"/>
                  </a:lnTo>
                  <a:lnTo>
                    <a:pt x="1317" y="160"/>
                  </a:lnTo>
                  <a:lnTo>
                    <a:pt x="1320" y="186"/>
                  </a:lnTo>
                  <a:lnTo>
                    <a:pt x="1324" y="208"/>
                  </a:lnTo>
                  <a:lnTo>
                    <a:pt x="1329" y="229"/>
                  </a:lnTo>
                  <a:lnTo>
                    <a:pt x="1339" y="249"/>
                  </a:lnTo>
                  <a:lnTo>
                    <a:pt x="1349" y="266"/>
                  </a:lnTo>
                  <a:lnTo>
                    <a:pt x="1364" y="278"/>
                  </a:lnTo>
                  <a:lnTo>
                    <a:pt x="1375" y="278"/>
                  </a:lnTo>
                  <a:lnTo>
                    <a:pt x="1389" y="278"/>
                  </a:lnTo>
                  <a:lnTo>
                    <a:pt x="1400" y="280"/>
                  </a:lnTo>
                  <a:lnTo>
                    <a:pt x="1420" y="246"/>
                  </a:lnTo>
                  <a:lnTo>
                    <a:pt x="1439" y="209"/>
                  </a:lnTo>
                  <a:lnTo>
                    <a:pt x="1455" y="173"/>
                  </a:lnTo>
                  <a:lnTo>
                    <a:pt x="1471" y="138"/>
                  </a:lnTo>
                  <a:lnTo>
                    <a:pt x="1489" y="104"/>
                  </a:lnTo>
                  <a:lnTo>
                    <a:pt x="1511" y="71"/>
                  </a:lnTo>
                  <a:lnTo>
                    <a:pt x="1537" y="42"/>
                  </a:lnTo>
                  <a:lnTo>
                    <a:pt x="1568" y="18"/>
                  </a:lnTo>
                  <a:lnTo>
                    <a:pt x="1600" y="22"/>
                  </a:lnTo>
                  <a:lnTo>
                    <a:pt x="1626" y="29"/>
                  </a:lnTo>
                  <a:lnTo>
                    <a:pt x="1646" y="44"/>
                  </a:lnTo>
                  <a:lnTo>
                    <a:pt x="1659" y="62"/>
                  </a:lnTo>
                  <a:lnTo>
                    <a:pt x="1668" y="82"/>
                  </a:lnTo>
                  <a:lnTo>
                    <a:pt x="1671" y="108"/>
                  </a:lnTo>
                  <a:lnTo>
                    <a:pt x="1673" y="133"/>
                  </a:lnTo>
                  <a:lnTo>
                    <a:pt x="1669" y="162"/>
                  </a:lnTo>
                  <a:lnTo>
                    <a:pt x="1664" y="191"/>
                  </a:lnTo>
                  <a:lnTo>
                    <a:pt x="1657" y="220"/>
                  </a:lnTo>
                  <a:lnTo>
                    <a:pt x="1649" y="249"/>
                  </a:lnTo>
                  <a:lnTo>
                    <a:pt x="1640" y="278"/>
                  </a:lnTo>
                  <a:lnTo>
                    <a:pt x="1633" y="304"/>
                  </a:lnTo>
                  <a:lnTo>
                    <a:pt x="1626" y="329"/>
                  </a:lnTo>
                  <a:lnTo>
                    <a:pt x="1620" y="349"/>
                  </a:lnTo>
                  <a:lnTo>
                    <a:pt x="1666" y="408"/>
                  </a:lnTo>
                  <a:lnTo>
                    <a:pt x="1717" y="458"/>
                  </a:lnTo>
                  <a:lnTo>
                    <a:pt x="1771" y="502"/>
                  </a:lnTo>
                  <a:lnTo>
                    <a:pt x="1773" y="504"/>
                  </a:lnTo>
                  <a:lnTo>
                    <a:pt x="1773" y="508"/>
                  </a:lnTo>
                  <a:lnTo>
                    <a:pt x="1775" y="511"/>
                  </a:lnTo>
                  <a:lnTo>
                    <a:pt x="1775" y="515"/>
                  </a:lnTo>
                  <a:lnTo>
                    <a:pt x="1777" y="517"/>
                  </a:lnTo>
                  <a:lnTo>
                    <a:pt x="1686" y="535"/>
                  </a:lnTo>
                  <a:lnTo>
                    <a:pt x="1604" y="557"/>
                  </a:lnTo>
                  <a:lnTo>
                    <a:pt x="1529" y="580"/>
                  </a:lnTo>
                  <a:lnTo>
                    <a:pt x="1462" y="606"/>
                  </a:lnTo>
                  <a:lnTo>
                    <a:pt x="1400" y="635"/>
                  </a:lnTo>
                  <a:lnTo>
                    <a:pt x="1342" y="666"/>
                  </a:lnTo>
                  <a:lnTo>
                    <a:pt x="1289" y="700"/>
                  </a:lnTo>
                  <a:lnTo>
                    <a:pt x="1239" y="735"/>
                  </a:lnTo>
                  <a:lnTo>
                    <a:pt x="1189" y="773"/>
                  </a:lnTo>
                  <a:lnTo>
                    <a:pt x="1140" y="813"/>
                  </a:lnTo>
                  <a:lnTo>
                    <a:pt x="1091" y="857"/>
                  </a:lnTo>
                  <a:lnTo>
                    <a:pt x="1039" y="908"/>
                  </a:lnTo>
                  <a:lnTo>
                    <a:pt x="995" y="958"/>
                  </a:lnTo>
                  <a:lnTo>
                    <a:pt x="955" y="1009"/>
                  </a:lnTo>
                  <a:lnTo>
                    <a:pt x="919" y="1060"/>
                  </a:lnTo>
                  <a:lnTo>
                    <a:pt x="880" y="1111"/>
                  </a:lnTo>
                  <a:lnTo>
                    <a:pt x="877" y="1115"/>
                  </a:lnTo>
                  <a:lnTo>
                    <a:pt x="871" y="1124"/>
                  </a:lnTo>
                  <a:lnTo>
                    <a:pt x="866" y="1135"/>
                  </a:lnTo>
                  <a:lnTo>
                    <a:pt x="860" y="1146"/>
                  </a:lnTo>
                  <a:lnTo>
                    <a:pt x="855" y="1153"/>
                  </a:lnTo>
                  <a:lnTo>
                    <a:pt x="851" y="1157"/>
                  </a:lnTo>
                  <a:lnTo>
                    <a:pt x="855" y="1100"/>
                  </a:lnTo>
                  <a:lnTo>
                    <a:pt x="855" y="1038"/>
                  </a:lnTo>
                  <a:lnTo>
                    <a:pt x="851" y="977"/>
                  </a:lnTo>
                  <a:lnTo>
                    <a:pt x="844" y="913"/>
                  </a:lnTo>
                  <a:lnTo>
                    <a:pt x="835" y="853"/>
                  </a:lnTo>
                  <a:lnTo>
                    <a:pt x="826" y="798"/>
                  </a:lnTo>
                  <a:lnTo>
                    <a:pt x="813" y="751"/>
                  </a:lnTo>
                  <a:lnTo>
                    <a:pt x="800" y="713"/>
                  </a:lnTo>
                  <a:lnTo>
                    <a:pt x="809" y="698"/>
                  </a:lnTo>
                  <a:lnTo>
                    <a:pt x="822" y="678"/>
                  </a:lnTo>
                  <a:lnTo>
                    <a:pt x="837" y="658"/>
                  </a:lnTo>
                  <a:lnTo>
                    <a:pt x="853" y="637"/>
                  </a:lnTo>
                  <a:lnTo>
                    <a:pt x="869" y="615"/>
                  </a:lnTo>
                  <a:lnTo>
                    <a:pt x="882" y="593"/>
                  </a:lnTo>
                  <a:lnTo>
                    <a:pt x="891" y="573"/>
                  </a:lnTo>
                  <a:lnTo>
                    <a:pt x="897" y="555"/>
                  </a:lnTo>
                  <a:lnTo>
                    <a:pt x="897" y="540"/>
                  </a:lnTo>
                  <a:lnTo>
                    <a:pt x="840" y="511"/>
                  </a:lnTo>
                  <a:lnTo>
                    <a:pt x="788" y="484"/>
                  </a:lnTo>
                  <a:lnTo>
                    <a:pt x="742" y="460"/>
                  </a:lnTo>
                  <a:lnTo>
                    <a:pt x="704" y="437"/>
                  </a:lnTo>
                  <a:lnTo>
                    <a:pt x="669" y="415"/>
                  </a:lnTo>
                  <a:lnTo>
                    <a:pt x="644" y="393"/>
                  </a:lnTo>
                  <a:lnTo>
                    <a:pt x="624" y="371"/>
                  </a:lnTo>
                  <a:lnTo>
                    <a:pt x="613" y="348"/>
                  </a:lnTo>
                  <a:lnTo>
                    <a:pt x="609" y="320"/>
                  </a:lnTo>
                  <a:lnTo>
                    <a:pt x="615" y="291"/>
                  </a:lnTo>
                  <a:lnTo>
                    <a:pt x="628" y="258"/>
                  </a:lnTo>
                  <a:lnTo>
                    <a:pt x="646" y="233"/>
                  </a:lnTo>
                  <a:lnTo>
                    <a:pt x="666" y="215"/>
                  </a:lnTo>
                  <a:lnTo>
                    <a:pt x="691" y="206"/>
                  </a:lnTo>
                  <a:lnTo>
                    <a:pt x="720" y="202"/>
                  </a:lnTo>
                  <a:lnTo>
                    <a:pt x="755" y="206"/>
                  </a:lnTo>
                  <a:lnTo>
                    <a:pt x="793" y="215"/>
                  </a:lnTo>
                  <a:lnTo>
                    <a:pt x="837" y="231"/>
                  </a:lnTo>
                  <a:lnTo>
                    <a:pt x="886" y="251"/>
                  </a:lnTo>
                  <a:lnTo>
                    <a:pt x="940" y="277"/>
                  </a:lnTo>
                  <a:lnTo>
                    <a:pt x="1000" y="308"/>
                  </a:lnTo>
                  <a:lnTo>
                    <a:pt x="1066" y="340"/>
                  </a:lnTo>
                  <a:lnTo>
                    <a:pt x="1137" y="378"/>
                  </a:lnTo>
                  <a:lnTo>
                    <a:pt x="1144" y="375"/>
                  </a:lnTo>
                  <a:lnTo>
                    <a:pt x="1142" y="338"/>
                  </a:lnTo>
                  <a:lnTo>
                    <a:pt x="1137" y="302"/>
                  </a:lnTo>
                  <a:lnTo>
                    <a:pt x="1129" y="264"/>
                  </a:lnTo>
                  <a:lnTo>
                    <a:pt x="1122" y="228"/>
                  </a:lnTo>
                  <a:lnTo>
                    <a:pt x="1115" y="189"/>
                  </a:lnTo>
                  <a:lnTo>
                    <a:pt x="1109" y="155"/>
                  </a:lnTo>
                  <a:lnTo>
                    <a:pt x="1106" y="120"/>
                  </a:lnTo>
                  <a:lnTo>
                    <a:pt x="1106" y="89"/>
                  </a:lnTo>
                  <a:lnTo>
                    <a:pt x="1111" y="62"/>
                  </a:lnTo>
                  <a:lnTo>
                    <a:pt x="1120" y="38"/>
                  </a:lnTo>
                  <a:lnTo>
                    <a:pt x="1137" y="18"/>
                  </a:lnTo>
                  <a:lnTo>
                    <a:pt x="1160" y="4"/>
                  </a:lnTo>
                  <a:lnTo>
                    <a:pt x="12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5020AF0C-2EFA-4B6A-A494-787E57107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9872" y="1175323"/>
              <a:ext cx="388063" cy="272151"/>
            </a:xfrm>
            <a:custGeom>
              <a:avLst/>
              <a:gdLst>
                <a:gd name="T0" fmla="*/ 1182 w 4436"/>
                <a:gd name="T1" fmla="*/ 1064 h 3111"/>
                <a:gd name="T2" fmla="*/ 1302 w 4436"/>
                <a:gd name="T3" fmla="*/ 1351 h 3111"/>
                <a:gd name="T4" fmla="*/ 1236 w 4436"/>
                <a:gd name="T5" fmla="*/ 1649 h 3111"/>
                <a:gd name="T6" fmla="*/ 976 w 4436"/>
                <a:gd name="T7" fmla="*/ 1793 h 3111"/>
                <a:gd name="T8" fmla="*/ 702 w 4436"/>
                <a:gd name="T9" fmla="*/ 1633 h 3111"/>
                <a:gd name="T10" fmla="*/ 611 w 4436"/>
                <a:gd name="T11" fmla="*/ 1300 h 3111"/>
                <a:gd name="T12" fmla="*/ 744 w 4436"/>
                <a:gd name="T13" fmla="*/ 1027 h 3111"/>
                <a:gd name="T14" fmla="*/ 3564 w 4436"/>
                <a:gd name="T15" fmla="*/ 958 h 3111"/>
                <a:gd name="T16" fmla="*/ 3798 w 4436"/>
                <a:gd name="T17" fmla="*/ 1113 h 3111"/>
                <a:gd name="T18" fmla="*/ 3851 w 4436"/>
                <a:gd name="T19" fmla="*/ 1396 h 3111"/>
                <a:gd name="T20" fmla="*/ 3749 w 4436"/>
                <a:gd name="T21" fmla="*/ 1671 h 3111"/>
                <a:gd name="T22" fmla="*/ 3520 w 4436"/>
                <a:gd name="T23" fmla="*/ 1795 h 3111"/>
                <a:gd name="T24" fmla="*/ 3235 w 4436"/>
                <a:gd name="T25" fmla="*/ 1644 h 3111"/>
                <a:gd name="T26" fmla="*/ 3167 w 4436"/>
                <a:gd name="T27" fmla="*/ 1302 h 3111"/>
                <a:gd name="T28" fmla="*/ 3325 w 4436"/>
                <a:gd name="T29" fmla="*/ 1027 h 3111"/>
                <a:gd name="T30" fmla="*/ 2318 w 4436"/>
                <a:gd name="T31" fmla="*/ 2 h 3111"/>
                <a:gd name="T32" fmla="*/ 2613 w 4436"/>
                <a:gd name="T33" fmla="*/ 102 h 3111"/>
                <a:gd name="T34" fmla="*/ 2871 w 4436"/>
                <a:gd name="T35" fmla="*/ 233 h 3111"/>
                <a:gd name="T36" fmla="*/ 3215 w 4436"/>
                <a:gd name="T37" fmla="*/ 218 h 3111"/>
                <a:gd name="T38" fmla="*/ 3642 w 4436"/>
                <a:gd name="T39" fmla="*/ 153 h 3111"/>
                <a:gd name="T40" fmla="*/ 4082 w 4436"/>
                <a:gd name="T41" fmla="*/ 240 h 3111"/>
                <a:gd name="T42" fmla="*/ 4364 w 4436"/>
                <a:gd name="T43" fmla="*/ 467 h 3111"/>
                <a:gd name="T44" fmla="*/ 4418 w 4436"/>
                <a:gd name="T45" fmla="*/ 884 h 3111"/>
                <a:gd name="T46" fmla="*/ 4222 w 4436"/>
                <a:gd name="T47" fmla="*/ 1284 h 3111"/>
                <a:gd name="T48" fmla="*/ 3955 w 4436"/>
                <a:gd name="T49" fmla="*/ 1565 h 3111"/>
                <a:gd name="T50" fmla="*/ 3944 w 4436"/>
                <a:gd name="T51" fmla="*/ 1400 h 3111"/>
                <a:gd name="T52" fmla="*/ 3880 w 4436"/>
                <a:gd name="T53" fmla="*/ 1027 h 3111"/>
                <a:gd name="T54" fmla="*/ 4071 w 4436"/>
                <a:gd name="T55" fmla="*/ 1022 h 3111"/>
                <a:gd name="T56" fmla="*/ 4236 w 4436"/>
                <a:gd name="T57" fmla="*/ 831 h 3111"/>
                <a:gd name="T58" fmla="*/ 4167 w 4436"/>
                <a:gd name="T59" fmla="*/ 562 h 3111"/>
                <a:gd name="T60" fmla="*/ 3938 w 4436"/>
                <a:gd name="T61" fmla="*/ 438 h 3111"/>
                <a:gd name="T62" fmla="*/ 3584 w 4436"/>
                <a:gd name="T63" fmla="*/ 431 h 3111"/>
                <a:gd name="T64" fmla="*/ 3165 w 4436"/>
                <a:gd name="T65" fmla="*/ 582 h 3111"/>
                <a:gd name="T66" fmla="*/ 2933 w 4436"/>
                <a:gd name="T67" fmla="*/ 918 h 3111"/>
                <a:gd name="T68" fmla="*/ 2865 w 4436"/>
                <a:gd name="T69" fmla="*/ 1396 h 3111"/>
                <a:gd name="T70" fmla="*/ 2738 w 4436"/>
                <a:gd name="T71" fmla="*/ 1847 h 3111"/>
                <a:gd name="T72" fmla="*/ 2513 w 4436"/>
                <a:gd name="T73" fmla="*/ 2264 h 3111"/>
                <a:gd name="T74" fmla="*/ 2347 w 4436"/>
                <a:gd name="T75" fmla="*/ 2738 h 3111"/>
                <a:gd name="T76" fmla="*/ 2309 w 4436"/>
                <a:gd name="T77" fmla="*/ 3084 h 3111"/>
                <a:gd name="T78" fmla="*/ 2198 w 4436"/>
                <a:gd name="T79" fmla="*/ 3104 h 3111"/>
                <a:gd name="T80" fmla="*/ 2155 w 4436"/>
                <a:gd name="T81" fmla="*/ 2942 h 3111"/>
                <a:gd name="T82" fmla="*/ 2029 w 4436"/>
                <a:gd name="T83" fmla="*/ 2424 h 3111"/>
                <a:gd name="T84" fmla="*/ 1798 w 4436"/>
                <a:gd name="T85" fmla="*/ 2005 h 3111"/>
                <a:gd name="T86" fmla="*/ 1615 w 4436"/>
                <a:gd name="T87" fmla="*/ 1584 h 3111"/>
                <a:gd name="T88" fmla="*/ 1542 w 4436"/>
                <a:gd name="T89" fmla="*/ 1105 h 3111"/>
                <a:gd name="T90" fmla="*/ 1407 w 4436"/>
                <a:gd name="T91" fmla="*/ 691 h 3111"/>
                <a:gd name="T92" fmla="*/ 1093 w 4436"/>
                <a:gd name="T93" fmla="*/ 475 h 3111"/>
                <a:gd name="T94" fmla="*/ 640 w 4436"/>
                <a:gd name="T95" fmla="*/ 424 h 3111"/>
                <a:gd name="T96" fmla="*/ 360 w 4436"/>
                <a:gd name="T97" fmla="*/ 509 h 3111"/>
                <a:gd name="T98" fmla="*/ 191 w 4436"/>
                <a:gd name="T99" fmla="*/ 715 h 3111"/>
                <a:gd name="T100" fmla="*/ 260 w 4436"/>
                <a:gd name="T101" fmla="*/ 965 h 3111"/>
                <a:gd name="T102" fmla="*/ 451 w 4436"/>
                <a:gd name="T103" fmla="*/ 1044 h 3111"/>
                <a:gd name="T104" fmla="*/ 513 w 4436"/>
                <a:gd name="T105" fmla="*/ 1213 h 3111"/>
                <a:gd name="T106" fmla="*/ 547 w 4436"/>
                <a:gd name="T107" fmla="*/ 1607 h 3111"/>
                <a:gd name="T108" fmla="*/ 204 w 4436"/>
                <a:gd name="T109" fmla="*/ 1264 h 3111"/>
                <a:gd name="T110" fmla="*/ 16 w 4436"/>
                <a:gd name="T111" fmla="*/ 889 h 3111"/>
                <a:gd name="T112" fmla="*/ 69 w 4436"/>
                <a:gd name="T113" fmla="*/ 493 h 3111"/>
                <a:gd name="T114" fmla="*/ 371 w 4436"/>
                <a:gd name="T115" fmla="*/ 240 h 3111"/>
                <a:gd name="T116" fmla="*/ 815 w 4436"/>
                <a:gd name="T117" fmla="*/ 145 h 3111"/>
                <a:gd name="T118" fmla="*/ 1333 w 4436"/>
                <a:gd name="T119" fmla="*/ 215 h 3111"/>
                <a:gd name="T120" fmla="*/ 1669 w 4436"/>
                <a:gd name="T121" fmla="*/ 235 h 3111"/>
                <a:gd name="T122" fmla="*/ 1876 w 4436"/>
                <a:gd name="T123" fmla="*/ 115 h 3111"/>
                <a:gd name="T124" fmla="*/ 2125 w 4436"/>
                <a:gd name="T125" fmla="*/ 9 h 3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36" h="3111">
                  <a:moveTo>
                    <a:pt x="951" y="956"/>
                  </a:moveTo>
                  <a:lnTo>
                    <a:pt x="1005" y="964"/>
                  </a:lnTo>
                  <a:lnTo>
                    <a:pt x="1056" y="978"/>
                  </a:lnTo>
                  <a:lnTo>
                    <a:pt x="1104" y="1002"/>
                  </a:lnTo>
                  <a:lnTo>
                    <a:pt x="1144" y="1029"/>
                  </a:lnTo>
                  <a:lnTo>
                    <a:pt x="1182" y="1064"/>
                  </a:lnTo>
                  <a:lnTo>
                    <a:pt x="1213" y="1104"/>
                  </a:lnTo>
                  <a:lnTo>
                    <a:pt x="1240" y="1147"/>
                  </a:lnTo>
                  <a:lnTo>
                    <a:pt x="1264" y="1196"/>
                  </a:lnTo>
                  <a:lnTo>
                    <a:pt x="1282" y="1245"/>
                  </a:lnTo>
                  <a:lnTo>
                    <a:pt x="1295" y="1298"/>
                  </a:lnTo>
                  <a:lnTo>
                    <a:pt x="1302" y="1351"/>
                  </a:lnTo>
                  <a:lnTo>
                    <a:pt x="1304" y="1404"/>
                  </a:lnTo>
                  <a:lnTo>
                    <a:pt x="1302" y="1458"/>
                  </a:lnTo>
                  <a:lnTo>
                    <a:pt x="1293" y="1509"/>
                  </a:lnTo>
                  <a:lnTo>
                    <a:pt x="1280" y="1560"/>
                  </a:lnTo>
                  <a:lnTo>
                    <a:pt x="1262" y="1605"/>
                  </a:lnTo>
                  <a:lnTo>
                    <a:pt x="1236" y="1649"/>
                  </a:lnTo>
                  <a:lnTo>
                    <a:pt x="1207" y="1689"/>
                  </a:lnTo>
                  <a:lnTo>
                    <a:pt x="1173" y="1724"/>
                  </a:lnTo>
                  <a:lnTo>
                    <a:pt x="1131" y="1751"/>
                  </a:lnTo>
                  <a:lnTo>
                    <a:pt x="1084" y="1773"/>
                  </a:lnTo>
                  <a:lnTo>
                    <a:pt x="1033" y="1787"/>
                  </a:lnTo>
                  <a:lnTo>
                    <a:pt x="976" y="1793"/>
                  </a:lnTo>
                  <a:lnTo>
                    <a:pt x="922" y="1785"/>
                  </a:lnTo>
                  <a:lnTo>
                    <a:pt x="871" y="1771"/>
                  </a:lnTo>
                  <a:lnTo>
                    <a:pt x="822" y="1747"/>
                  </a:lnTo>
                  <a:lnTo>
                    <a:pt x="778" y="1715"/>
                  </a:lnTo>
                  <a:lnTo>
                    <a:pt x="738" y="1676"/>
                  </a:lnTo>
                  <a:lnTo>
                    <a:pt x="702" y="1633"/>
                  </a:lnTo>
                  <a:lnTo>
                    <a:pt x="671" y="1584"/>
                  </a:lnTo>
                  <a:lnTo>
                    <a:pt x="645" y="1531"/>
                  </a:lnTo>
                  <a:lnTo>
                    <a:pt x="627" y="1475"/>
                  </a:lnTo>
                  <a:lnTo>
                    <a:pt x="615" y="1418"/>
                  </a:lnTo>
                  <a:lnTo>
                    <a:pt x="609" y="1360"/>
                  </a:lnTo>
                  <a:lnTo>
                    <a:pt x="611" y="1300"/>
                  </a:lnTo>
                  <a:lnTo>
                    <a:pt x="620" y="1244"/>
                  </a:lnTo>
                  <a:lnTo>
                    <a:pt x="636" y="1185"/>
                  </a:lnTo>
                  <a:lnTo>
                    <a:pt x="656" y="1135"/>
                  </a:lnTo>
                  <a:lnTo>
                    <a:pt x="680" y="1093"/>
                  </a:lnTo>
                  <a:lnTo>
                    <a:pt x="709" y="1056"/>
                  </a:lnTo>
                  <a:lnTo>
                    <a:pt x="744" y="1027"/>
                  </a:lnTo>
                  <a:lnTo>
                    <a:pt x="785" y="1002"/>
                  </a:lnTo>
                  <a:lnTo>
                    <a:pt x="835" y="978"/>
                  </a:lnTo>
                  <a:lnTo>
                    <a:pt x="893" y="960"/>
                  </a:lnTo>
                  <a:lnTo>
                    <a:pt x="951" y="956"/>
                  </a:lnTo>
                  <a:close/>
                  <a:moveTo>
                    <a:pt x="3504" y="955"/>
                  </a:moveTo>
                  <a:lnTo>
                    <a:pt x="3564" y="958"/>
                  </a:lnTo>
                  <a:lnTo>
                    <a:pt x="3616" y="969"/>
                  </a:lnTo>
                  <a:lnTo>
                    <a:pt x="3664" y="987"/>
                  </a:lnTo>
                  <a:lnTo>
                    <a:pt x="3705" y="1011"/>
                  </a:lnTo>
                  <a:lnTo>
                    <a:pt x="3742" y="1040"/>
                  </a:lnTo>
                  <a:lnTo>
                    <a:pt x="3773" y="1075"/>
                  </a:lnTo>
                  <a:lnTo>
                    <a:pt x="3798" y="1113"/>
                  </a:lnTo>
                  <a:lnTo>
                    <a:pt x="3818" y="1155"/>
                  </a:lnTo>
                  <a:lnTo>
                    <a:pt x="3835" y="1200"/>
                  </a:lnTo>
                  <a:lnTo>
                    <a:pt x="3845" y="1247"/>
                  </a:lnTo>
                  <a:lnTo>
                    <a:pt x="3853" y="1296"/>
                  </a:lnTo>
                  <a:lnTo>
                    <a:pt x="3853" y="1347"/>
                  </a:lnTo>
                  <a:lnTo>
                    <a:pt x="3851" y="1396"/>
                  </a:lnTo>
                  <a:lnTo>
                    <a:pt x="3844" y="1447"/>
                  </a:lnTo>
                  <a:lnTo>
                    <a:pt x="3833" y="1496"/>
                  </a:lnTo>
                  <a:lnTo>
                    <a:pt x="3818" y="1544"/>
                  </a:lnTo>
                  <a:lnTo>
                    <a:pt x="3798" y="1589"/>
                  </a:lnTo>
                  <a:lnTo>
                    <a:pt x="3775" y="1633"/>
                  </a:lnTo>
                  <a:lnTo>
                    <a:pt x="3749" y="1671"/>
                  </a:lnTo>
                  <a:lnTo>
                    <a:pt x="3718" y="1705"/>
                  </a:lnTo>
                  <a:lnTo>
                    <a:pt x="3685" y="1736"/>
                  </a:lnTo>
                  <a:lnTo>
                    <a:pt x="3649" y="1760"/>
                  </a:lnTo>
                  <a:lnTo>
                    <a:pt x="3609" y="1778"/>
                  </a:lnTo>
                  <a:lnTo>
                    <a:pt x="3565" y="1791"/>
                  </a:lnTo>
                  <a:lnTo>
                    <a:pt x="3520" y="1795"/>
                  </a:lnTo>
                  <a:lnTo>
                    <a:pt x="3473" y="1791"/>
                  </a:lnTo>
                  <a:lnTo>
                    <a:pt x="3413" y="1776"/>
                  </a:lnTo>
                  <a:lnTo>
                    <a:pt x="3360" y="1755"/>
                  </a:lnTo>
                  <a:lnTo>
                    <a:pt x="3313" y="1724"/>
                  </a:lnTo>
                  <a:lnTo>
                    <a:pt x="3271" y="1687"/>
                  </a:lnTo>
                  <a:lnTo>
                    <a:pt x="3235" y="1644"/>
                  </a:lnTo>
                  <a:lnTo>
                    <a:pt x="3205" y="1596"/>
                  </a:lnTo>
                  <a:lnTo>
                    <a:pt x="3184" y="1544"/>
                  </a:lnTo>
                  <a:lnTo>
                    <a:pt x="3169" y="1487"/>
                  </a:lnTo>
                  <a:lnTo>
                    <a:pt x="3160" y="1427"/>
                  </a:lnTo>
                  <a:lnTo>
                    <a:pt x="3160" y="1365"/>
                  </a:lnTo>
                  <a:lnTo>
                    <a:pt x="3167" y="1302"/>
                  </a:lnTo>
                  <a:lnTo>
                    <a:pt x="3184" y="1238"/>
                  </a:lnTo>
                  <a:lnTo>
                    <a:pt x="3207" y="1175"/>
                  </a:lnTo>
                  <a:lnTo>
                    <a:pt x="3233" y="1127"/>
                  </a:lnTo>
                  <a:lnTo>
                    <a:pt x="3260" y="1087"/>
                  </a:lnTo>
                  <a:lnTo>
                    <a:pt x="3291" y="1053"/>
                  </a:lnTo>
                  <a:lnTo>
                    <a:pt x="3325" y="1027"/>
                  </a:lnTo>
                  <a:lnTo>
                    <a:pt x="3362" y="1004"/>
                  </a:lnTo>
                  <a:lnTo>
                    <a:pt x="3405" y="985"/>
                  </a:lnTo>
                  <a:lnTo>
                    <a:pt x="3451" y="969"/>
                  </a:lnTo>
                  <a:lnTo>
                    <a:pt x="3504" y="955"/>
                  </a:lnTo>
                  <a:close/>
                  <a:moveTo>
                    <a:pt x="2253" y="0"/>
                  </a:moveTo>
                  <a:lnTo>
                    <a:pt x="2318" y="2"/>
                  </a:lnTo>
                  <a:lnTo>
                    <a:pt x="2378" y="9"/>
                  </a:lnTo>
                  <a:lnTo>
                    <a:pt x="2433" y="22"/>
                  </a:lnTo>
                  <a:lnTo>
                    <a:pt x="2482" y="38"/>
                  </a:lnTo>
                  <a:lnTo>
                    <a:pt x="2529" y="58"/>
                  </a:lnTo>
                  <a:lnTo>
                    <a:pt x="2571" y="80"/>
                  </a:lnTo>
                  <a:lnTo>
                    <a:pt x="2613" y="102"/>
                  </a:lnTo>
                  <a:lnTo>
                    <a:pt x="2653" y="127"/>
                  </a:lnTo>
                  <a:lnTo>
                    <a:pt x="2693" y="151"/>
                  </a:lnTo>
                  <a:lnTo>
                    <a:pt x="2735" y="175"/>
                  </a:lnTo>
                  <a:lnTo>
                    <a:pt x="2776" y="196"/>
                  </a:lnTo>
                  <a:lnTo>
                    <a:pt x="2822" y="216"/>
                  </a:lnTo>
                  <a:lnTo>
                    <a:pt x="2871" y="233"/>
                  </a:lnTo>
                  <a:lnTo>
                    <a:pt x="2924" y="247"/>
                  </a:lnTo>
                  <a:lnTo>
                    <a:pt x="2982" y="255"/>
                  </a:lnTo>
                  <a:lnTo>
                    <a:pt x="3042" y="253"/>
                  </a:lnTo>
                  <a:lnTo>
                    <a:pt x="3100" y="245"/>
                  </a:lnTo>
                  <a:lnTo>
                    <a:pt x="3158" y="233"/>
                  </a:lnTo>
                  <a:lnTo>
                    <a:pt x="3215" y="218"/>
                  </a:lnTo>
                  <a:lnTo>
                    <a:pt x="3267" y="204"/>
                  </a:lnTo>
                  <a:lnTo>
                    <a:pt x="3316" y="191"/>
                  </a:lnTo>
                  <a:lnTo>
                    <a:pt x="3393" y="175"/>
                  </a:lnTo>
                  <a:lnTo>
                    <a:pt x="3473" y="162"/>
                  </a:lnTo>
                  <a:lnTo>
                    <a:pt x="3556" y="155"/>
                  </a:lnTo>
                  <a:lnTo>
                    <a:pt x="3642" y="153"/>
                  </a:lnTo>
                  <a:lnTo>
                    <a:pt x="3727" y="156"/>
                  </a:lnTo>
                  <a:lnTo>
                    <a:pt x="3809" y="164"/>
                  </a:lnTo>
                  <a:lnTo>
                    <a:pt x="3887" y="176"/>
                  </a:lnTo>
                  <a:lnTo>
                    <a:pt x="3960" y="195"/>
                  </a:lnTo>
                  <a:lnTo>
                    <a:pt x="4022" y="216"/>
                  </a:lnTo>
                  <a:lnTo>
                    <a:pt x="4082" y="240"/>
                  </a:lnTo>
                  <a:lnTo>
                    <a:pt x="4138" y="269"/>
                  </a:lnTo>
                  <a:lnTo>
                    <a:pt x="4193" y="300"/>
                  </a:lnTo>
                  <a:lnTo>
                    <a:pt x="4244" y="335"/>
                  </a:lnTo>
                  <a:lnTo>
                    <a:pt x="4289" y="375"/>
                  </a:lnTo>
                  <a:lnTo>
                    <a:pt x="4329" y="418"/>
                  </a:lnTo>
                  <a:lnTo>
                    <a:pt x="4364" y="467"/>
                  </a:lnTo>
                  <a:lnTo>
                    <a:pt x="4398" y="533"/>
                  </a:lnTo>
                  <a:lnTo>
                    <a:pt x="4420" y="602"/>
                  </a:lnTo>
                  <a:lnTo>
                    <a:pt x="4433" y="671"/>
                  </a:lnTo>
                  <a:lnTo>
                    <a:pt x="4436" y="742"/>
                  </a:lnTo>
                  <a:lnTo>
                    <a:pt x="4431" y="813"/>
                  </a:lnTo>
                  <a:lnTo>
                    <a:pt x="4418" y="884"/>
                  </a:lnTo>
                  <a:lnTo>
                    <a:pt x="4398" y="955"/>
                  </a:lnTo>
                  <a:lnTo>
                    <a:pt x="4371" y="1024"/>
                  </a:lnTo>
                  <a:lnTo>
                    <a:pt x="4340" y="1091"/>
                  </a:lnTo>
                  <a:lnTo>
                    <a:pt x="4304" y="1158"/>
                  </a:lnTo>
                  <a:lnTo>
                    <a:pt x="4265" y="1222"/>
                  </a:lnTo>
                  <a:lnTo>
                    <a:pt x="4222" y="1284"/>
                  </a:lnTo>
                  <a:lnTo>
                    <a:pt x="4178" y="1342"/>
                  </a:lnTo>
                  <a:lnTo>
                    <a:pt x="4133" y="1396"/>
                  </a:lnTo>
                  <a:lnTo>
                    <a:pt x="4087" y="1445"/>
                  </a:lnTo>
                  <a:lnTo>
                    <a:pt x="4042" y="1491"/>
                  </a:lnTo>
                  <a:lnTo>
                    <a:pt x="3996" y="1531"/>
                  </a:lnTo>
                  <a:lnTo>
                    <a:pt x="3955" y="1565"/>
                  </a:lnTo>
                  <a:lnTo>
                    <a:pt x="3916" y="1595"/>
                  </a:lnTo>
                  <a:lnTo>
                    <a:pt x="3904" y="1595"/>
                  </a:lnTo>
                  <a:lnTo>
                    <a:pt x="3904" y="1591"/>
                  </a:lnTo>
                  <a:lnTo>
                    <a:pt x="3924" y="1531"/>
                  </a:lnTo>
                  <a:lnTo>
                    <a:pt x="3936" y="1467"/>
                  </a:lnTo>
                  <a:lnTo>
                    <a:pt x="3944" y="1400"/>
                  </a:lnTo>
                  <a:lnTo>
                    <a:pt x="3944" y="1333"/>
                  </a:lnTo>
                  <a:lnTo>
                    <a:pt x="3940" y="1265"/>
                  </a:lnTo>
                  <a:lnTo>
                    <a:pt x="3933" y="1200"/>
                  </a:lnTo>
                  <a:lnTo>
                    <a:pt x="3918" y="1138"/>
                  </a:lnTo>
                  <a:lnTo>
                    <a:pt x="3902" y="1080"/>
                  </a:lnTo>
                  <a:lnTo>
                    <a:pt x="3880" y="1027"/>
                  </a:lnTo>
                  <a:lnTo>
                    <a:pt x="3880" y="1024"/>
                  </a:lnTo>
                  <a:lnTo>
                    <a:pt x="3916" y="1025"/>
                  </a:lnTo>
                  <a:lnTo>
                    <a:pt x="3955" y="1027"/>
                  </a:lnTo>
                  <a:lnTo>
                    <a:pt x="3993" y="1027"/>
                  </a:lnTo>
                  <a:lnTo>
                    <a:pt x="4033" y="1025"/>
                  </a:lnTo>
                  <a:lnTo>
                    <a:pt x="4071" y="1022"/>
                  </a:lnTo>
                  <a:lnTo>
                    <a:pt x="4107" y="1016"/>
                  </a:lnTo>
                  <a:lnTo>
                    <a:pt x="4140" y="1005"/>
                  </a:lnTo>
                  <a:lnTo>
                    <a:pt x="4171" y="993"/>
                  </a:lnTo>
                  <a:lnTo>
                    <a:pt x="4195" y="976"/>
                  </a:lnTo>
                  <a:lnTo>
                    <a:pt x="4213" y="955"/>
                  </a:lnTo>
                  <a:lnTo>
                    <a:pt x="4236" y="831"/>
                  </a:lnTo>
                  <a:lnTo>
                    <a:pt x="4242" y="775"/>
                  </a:lnTo>
                  <a:lnTo>
                    <a:pt x="4240" y="724"/>
                  </a:lnTo>
                  <a:lnTo>
                    <a:pt x="4231" y="676"/>
                  </a:lnTo>
                  <a:lnTo>
                    <a:pt x="4215" y="635"/>
                  </a:lnTo>
                  <a:lnTo>
                    <a:pt x="4193" y="596"/>
                  </a:lnTo>
                  <a:lnTo>
                    <a:pt x="4167" y="562"/>
                  </a:lnTo>
                  <a:lnTo>
                    <a:pt x="4136" y="533"/>
                  </a:lnTo>
                  <a:lnTo>
                    <a:pt x="4102" y="505"/>
                  </a:lnTo>
                  <a:lnTo>
                    <a:pt x="4065" y="484"/>
                  </a:lnTo>
                  <a:lnTo>
                    <a:pt x="4027" y="465"/>
                  </a:lnTo>
                  <a:lnTo>
                    <a:pt x="3987" y="451"/>
                  </a:lnTo>
                  <a:lnTo>
                    <a:pt x="3938" y="438"/>
                  </a:lnTo>
                  <a:lnTo>
                    <a:pt x="3884" y="427"/>
                  </a:lnTo>
                  <a:lnTo>
                    <a:pt x="3824" y="422"/>
                  </a:lnTo>
                  <a:lnTo>
                    <a:pt x="3762" y="418"/>
                  </a:lnTo>
                  <a:lnTo>
                    <a:pt x="3700" y="418"/>
                  </a:lnTo>
                  <a:lnTo>
                    <a:pt x="3640" y="424"/>
                  </a:lnTo>
                  <a:lnTo>
                    <a:pt x="3584" y="431"/>
                  </a:lnTo>
                  <a:lnTo>
                    <a:pt x="3500" y="449"/>
                  </a:lnTo>
                  <a:lnTo>
                    <a:pt x="3424" y="467"/>
                  </a:lnTo>
                  <a:lnTo>
                    <a:pt x="3351" y="491"/>
                  </a:lnTo>
                  <a:lnTo>
                    <a:pt x="3284" y="516"/>
                  </a:lnTo>
                  <a:lnTo>
                    <a:pt x="3222" y="547"/>
                  </a:lnTo>
                  <a:lnTo>
                    <a:pt x="3165" y="582"/>
                  </a:lnTo>
                  <a:lnTo>
                    <a:pt x="3113" y="622"/>
                  </a:lnTo>
                  <a:lnTo>
                    <a:pt x="3067" y="669"/>
                  </a:lnTo>
                  <a:lnTo>
                    <a:pt x="3025" y="720"/>
                  </a:lnTo>
                  <a:lnTo>
                    <a:pt x="2989" y="780"/>
                  </a:lnTo>
                  <a:lnTo>
                    <a:pt x="2958" y="845"/>
                  </a:lnTo>
                  <a:lnTo>
                    <a:pt x="2933" y="918"/>
                  </a:lnTo>
                  <a:lnTo>
                    <a:pt x="2913" y="993"/>
                  </a:lnTo>
                  <a:lnTo>
                    <a:pt x="2900" y="1069"/>
                  </a:lnTo>
                  <a:lnTo>
                    <a:pt x="2889" y="1151"/>
                  </a:lnTo>
                  <a:lnTo>
                    <a:pt x="2882" y="1231"/>
                  </a:lnTo>
                  <a:lnTo>
                    <a:pt x="2875" y="1315"/>
                  </a:lnTo>
                  <a:lnTo>
                    <a:pt x="2865" y="1396"/>
                  </a:lnTo>
                  <a:lnTo>
                    <a:pt x="2856" y="1476"/>
                  </a:lnTo>
                  <a:lnTo>
                    <a:pt x="2844" y="1555"/>
                  </a:lnTo>
                  <a:lnTo>
                    <a:pt x="2827" y="1629"/>
                  </a:lnTo>
                  <a:lnTo>
                    <a:pt x="2804" y="1698"/>
                  </a:lnTo>
                  <a:lnTo>
                    <a:pt x="2773" y="1775"/>
                  </a:lnTo>
                  <a:lnTo>
                    <a:pt x="2738" y="1847"/>
                  </a:lnTo>
                  <a:lnTo>
                    <a:pt x="2702" y="1918"/>
                  </a:lnTo>
                  <a:lnTo>
                    <a:pt x="2664" y="1987"/>
                  </a:lnTo>
                  <a:lnTo>
                    <a:pt x="2625" y="2056"/>
                  </a:lnTo>
                  <a:lnTo>
                    <a:pt x="2587" y="2124"/>
                  </a:lnTo>
                  <a:lnTo>
                    <a:pt x="2549" y="2193"/>
                  </a:lnTo>
                  <a:lnTo>
                    <a:pt x="2513" y="2264"/>
                  </a:lnTo>
                  <a:lnTo>
                    <a:pt x="2476" y="2335"/>
                  </a:lnTo>
                  <a:lnTo>
                    <a:pt x="2444" y="2409"/>
                  </a:lnTo>
                  <a:lnTo>
                    <a:pt x="2415" y="2485"/>
                  </a:lnTo>
                  <a:lnTo>
                    <a:pt x="2387" y="2565"/>
                  </a:lnTo>
                  <a:lnTo>
                    <a:pt x="2365" y="2649"/>
                  </a:lnTo>
                  <a:lnTo>
                    <a:pt x="2347" y="2738"/>
                  </a:lnTo>
                  <a:lnTo>
                    <a:pt x="2336" y="2833"/>
                  </a:lnTo>
                  <a:lnTo>
                    <a:pt x="2331" y="2933"/>
                  </a:lnTo>
                  <a:lnTo>
                    <a:pt x="2333" y="3038"/>
                  </a:lnTo>
                  <a:lnTo>
                    <a:pt x="2324" y="3056"/>
                  </a:lnTo>
                  <a:lnTo>
                    <a:pt x="2316" y="3071"/>
                  </a:lnTo>
                  <a:lnTo>
                    <a:pt x="2309" y="3084"/>
                  </a:lnTo>
                  <a:lnTo>
                    <a:pt x="2300" y="3095"/>
                  </a:lnTo>
                  <a:lnTo>
                    <a:pt x="2287" y="3104"/>
                  </a:lnTo>
                  <a:lnTo>
                    <a:pt x="2269" y="3109"/>
                  </a:lnTo>
                  <a:lnTo>
                    <a:pt x="2244" y="3111"/>
                  </a:lnTo>
                  <a:lnTo>
                    <a:pt x="2218" y="3109"/>
                  </a:lnTo>
                  <a:lnTo>
                    <a:pt x="2198" y="3104"/>
                  </a:lnTo>
                  <a:lnTo>
                    <a:pt x="2184" y="3096"/>
                  </a:lnTo>
                  <a:lnTo>
                    <a:pt x="2173" y="3085"/>
                  </a:lnTo>
                  <a:lnTo>
                    <a:pt x="2165" y="3073"/>
                  </a:lnTo>
                  <a:lnTo>
                    <a:pt x="2160" y="3060"/>
                  </a:lnTo>
                  <a:lnTo>
                    <a:pt x="2156" y="3047"/>
                  </a:lnTo>
                  <a:lnTo>
                    <a:pt x="2155" y="2942"/>
                  </a:lnTo>
                  <a:lnTo>
                    <a:pt x="2147" y="2844"/>
                  </a:lnTo>
                  <a:lnTo>
                    <a:pt x="2133" y="2749"/>
                  </a:lnTo>
                  <a:lnTo>
                    <a:pt x="2115" y="2662"/>
                  </a:lnTo>
                  <a:lnTo>
                    <a:pt x="2089" y="2578"/>
                  </a:lnTo>
                  <a:lnTo>
                    <a:pt x="2062" y="2498"/>
                  </a:lnTo>
                  <a:lnTo>
                    <a:pt x="2029" y="2424"/>
                  </a:lnTo>
                  <a:lnTo>
                    <a:pt x="1995" y="2349"/>
                  </a:lnTo>
                  <a:lnTo>
                    <a:pt x="1956" y="2278"/>
                  </a:lnTo>
                  <a:lnTo>
                    <a:pt x="1918" y="2209"/>
                  </a:lnTo>
                  <a:lnTo>
                    <a:pt x="1878" y="2142"/>
                  </a:lnTo>
                  <a:lnTo>
                    <a:pt x="1838" y="2073"/>
                  </a:lnTo>
                  <a:lnTo>
                    <a:pt x="1798" y="2005"/>
                  </a:lnTo>
                  <a:lnTo>
                    <a:pt x="1760" y="1936"/>
                  </a:lnTo>
                  <a:lnTo>
                    <a:pt x="1724" y="1865"/>
                  </a:lnTo>
                  <a:lnTo>
                    <a:pt x="1687" y="1795"/>
                  </a:lnTo>
                  <a:lnTo>
                    <a:pt x="1656" y="1720"/>
                  </a:lnTo>
                  <a:lnTo>
                    <a:pt x="1633" y="1653"/>
                  </a:lnTo>
                  <a:lnTo>
                    <a:pt x="1615" y="1584"/>
                  </a:lnTo>
                  <a:lnTo>
                    <a:pt x="1600" y="1507"/>
                  </a:lnTo>
                  <a:lnTo>
                    <a:pt x="1587" y="1429"/>
                  </a:lnTo>
                  <a:lnTo>
                    <a:pt x="1575" y="1349"/>
                  </a:lnTo>
                  <a:lnTo>
                    <a:pt x="1565" y="1267"/>
                  </a:lnTo>
                  <a:lnTo>
                    <a:pt x="1555" y="1185"/>
                  </a:lnTo>
                  <a:lnTo>
                    <a:pt x="1542" y="1105"/>
                  </a:lnTo>
                  <a:lnTo>
                    <a:pt x="1529" y="1025"/>
                  </a:lnTo>
                  <a:lnTo>
                    <a:pt x="1515" y="949"/>
                  </a:lnTo>
                  <a:lnTo>
                    <a:pt x="1495" y="876"/>
                  </a:lnTo>
                  <a:lnTo>
                    <a:pt x="1471" y="809"/>
                  </a:lnTo>
                  <a:lnTo>
                    <a:pt x="1442" y="745"/>
                  </a:lnTo>
                  <a:lnTo>
                    <a:pt x="1407" y="691"/>
                  </a:lnTo>
                  <a:lnTo>
                    <a:pt x="1369" y="644"/>
                  </a:lnTo>
                  <a:lnTo>
                    <a:pt x="1324" y="602"/>
                  </a:lnTo>
                  <a:lnTo>
                    <a:pt x="1273" y="562"/>
                  </a:lnTo>
                  <a:lnTo>
                    <a:pt x="1216" y="529"/>
                  </a:lnTo>
                  <a:lnTo>
                    <a:pt x="1156" y="500"/>
                  </a:lnTo>
                  <a:lnTo>
                    <a:pt x="1093" y="475"/>
                  </a:lnTo>
                  <a:lnTo>
                    <a:pt x="1025" y="453"/>
                  </a:lnTo>
                  <a:lnTo>
                    <a:pt x="956" y="435"/>
                  </a:lnTo>
                  <a:lnTo>
                    <a:pt x="800" y="424"/>
                  </a:lnTo>
                  <a:lnTo>
                    <a:pt x="749" y="418"/>
                  </a:lnTo>
                  <a:lnTo>
                    <a:pt x="695" y="418"/>
                  </a:lnTo>
                  <a:lnTo>
                    <a:pt x="640" y="424"/>
                  </a:lnTo>
                  <a:lnTo>
                    <a:pt x="585" y="433"/>
                  </a:lnTo>
                  <a:lnTo>
                    <a:pt x="536" y="444"/>
                  </a:lnTo>
                  <a:lnTo>
                    <a:pt x="493" y="455"/>
                  </a:lnTo>
                  <a:lnTo>
                    <a:pt x="447" y="471"/>
                  </a:lnTo>
                  <a:lnTo>
                    <a:pt x="402" y="489"/>
                  </a:lnTo>
                  <a:lnTo>
                    <a:pt x="360" y="509"/>
                  </a:lnTo>
                  <a:lnTo>
                    <a:pt x="320" y="535"/>
                  </a:lnTo>
                  <a:lnTo>
                    <a:pt x="284" y="562"/>
                  </a:lnTo>
                  <a:lnTo>
                    <a:pt x="251" y="595"/>
                  </a:lnTo>
                  <a:lnTo>
                    <a:pt x="224" y="631"/>
                  </a:lnTo>
                  <a:lnTo>
                    <a:pt x="204" y="671"/>
                  </a:lnTo>
                  <a:lnTo>
                    <a:pt x="191" y="715"/>
                  </a:lnTo>
                  <a:lnTo>
                    <a:pt x="187" y="760"/>
                  </a:lnTo>
                  <a:lnTo>
                    <a:pt x="191" y="805"/>
                  </a:lnTo>
                  <a:lnTo>
                    <a:pt x="202" y="849"/>
                  </a:lnTo>
                  <a:lnTo>
                    <a:pt x="216" y="893"/>
                  </a:lnTo>
                  <a:lnTo>
                    <a:pt x="236" y="931"/>
                  </a:lnTo>
                  <a:lnTo>
                    <a:pt x="260" y="965"/>
                  </a:lnTo>
                  <a:lnTo>
                    <a:pt x="285" y="996"/>
                  </a:lnTo>
                  <a:lnTo>
                    <a:pt x="313" y="1020"/>
                  </a:lnTo>
                  <a:lnTo>
                    <a:pt x="340" y="1035"/>
                  </a:lnTo>
                  <a:lnTo>
                    <a:pt x="378" y="1045"/>
                  </a:lnTo>
                  <a:lnTo>
                    <a:pt x="415" y="1047"/>
                  </a:lnTo>
                  <a:lnTo>
                    <a:pt x="451" y="1044"/>
                  </a:lnTo>
                  <a:lnTo>
                    <a:pt x="487" y="1036"/>
                  </a:lnTo>
                  <a:lnTo>
                    <a:pt x="522" y="1027"/>
                  </a:lnTo>
                  <a:lnTo>
                    <a:pt x="555" y="1018"/>
                  </a:lnTo>
                  <a:lnTo>
                    <a:pt x="587" y="1011"/>
                  </a:lnTo>
                  <a:lnTo>
                    <a:pt x="527" y="1147"/>
                  </a:lnTo>
                  <a:lnTo>
                    <a:pt x="513" y="1213"/>
                  </a:lnTo>
                  <a:lnTo>
                    <a:pt x="505" y="1280"/>
                  </a:lnTo>
                  <a:lnTo>
                    <a:pt x="505" y="1349"/>
                  </a:lnTo>
                  <a:lnTo>
                    <a:pt x="511" y="1416"/>
                  </a:lnTo>
                  <a:lnTo>
                    <a:pt x="520" y="1484"/>
                  </a:lnTo>
                  <a:lnTo>
                    <a:pt x="533" y="1547"/>
                  </a:lnTo>
                  <a:lnTo>
                    <a:pt x="547" y="1607"/>
                  </a:lnTo>
                  <a:lnTo>
                    <a:pt x="482" y="1560"/>
                  </a:lnTo>
                  <a:lnTo>
                    <a:pt x="420" y="1507"/>
                  </a:lnTo>
                  <a:lnTo>
                    <a:pt x="360" y="1451"/>
                  </a:lnTo>
                  <a:lnTo>
                    <a:pt x="305" y="1391"/>
                  </a:lnTo>
                  <a:lnTo>
                    <a:pt x="253" y="1327"/>
                  </a:lnTo>
                  <a:lnTo>
                    <a:pt x="204" y="1264"/>
                  </a:lnTo>
                  <a:lnTo>
                    <a:pt x="165" y="1209"/>
                  </a:lnTo>
                  <a:lnTo>
                    <a:pt x="129" y="1155"/>
                  </a:lnTo>
                  <a:lnTo>
                    <a:pt x="96" y="1095"/>
                  </a:lnTo>
                  <a:lnTo>
                    <a:pt x="65" y="1033"/>
                  </a:lnTo>
                  <a:lnTo>
                    <a:pt x="40" y="967"/>
                  </a:lnTo>
                  <a:lnTo>
                    <a:pt x="16" y="889"/>
                  </a:lnTo>
                  <a:lnTo>
                    <a:pt x="4" y="813"/>
                  </a:lnTo>
                  <a:lnTo>
                    <a:pt x="0" y="742"/>
                  </a:lnTo>
                  <a:lnTo>
                    <a:pt x="5" y="675"/>
                  </a:lnTo>
                  <a:lnTo>
                    <a:pt x="18" y="609"/>
                  </a:lnTo>
                  <a:lnTo>
                    <a:pt x="40" y="549"/>
                  </a:lnTo>
                  <a:lnTo>
                    <a:pt x="69" y="493"/>
                  </a:lnTo>
                  <a:lnTo>
                    <a:pt x="105" y="440"/>
                  </a:lnTo>
                  <a:lnTo>
                    <a:pt x="147" y="393"/>
                  </a:lnTo>
                  <a:lnTo>
                    <a:pt x="195" y="347"/>
                  </a:lnTo>
                  <a:lnTo>
                    <a:pt x="249" y="307"/>
                  </a:lnTo>
                  <a:lnTo>
                    <a:pt x="307" y="273"/>
                  </a:lnTo>
                  <a:lnTo>
                    <a:pt x="371" y="240"/>
                  </a:lnTo>
                  <a:lnTo>
                    <a:pt x="436" y="213"/>
                  </a:lnTo>
                  <a:lnTo>
                    <a:pt x="507" y="191"/>
                  </a:lnTo>
                  <a:lnTo>
                    <a:pt x="580" y="173"/>
                  </a:lnTo>
                  <a:lnTo>
                    <a:pt x="656" y="158"/>
                  </a:lnTo>
                  <a:lnTo>
                    <a:pt x="735" y="151"/>
                  </a:lnTo>
                  <a:lnTo>
                    <a:pt x="815" y="145"/>
                  </a:lnTo>
                  <a:lnTo>
                    <a:pt x="895" y="147"/>
                  </a:lnTo>
                  <a:lnTo>
                    <a:pt x="975" y="153"/>
                  </a:lnTo>
                  <a:lnTo>
                    <a:pt x="1056" y="164"/>
                  </a:lnTo>
                  <a:lnTo>
                    <a:pt x="1236" y="187"/>
                  </a:lnTo>
                  <a:lnTo>
                    <a:pt x="1282" y="200"/>
                  </a:lnTo>
                  <a:lnTo>
                    <a:pt x="1333" y="215"/>
                  </a:lnTo>
                  <a:lnTo>
                    <a:pt x="1385" y="231"/>
                  </a:lnTo>
                  <a:lnTo>
                    <a:pt x="1444" y="244"/>
                  </a:lnTo>
                  <a:lnTo>
                    <a:pt x="1502" y="253"/>
                  </a:lnTo>
                  <a:lnTo>
                    <a:pt x="1562" y="255"/>
                  </a:lnTo>
                  <a:lnTo>
                    <a:pt x="1624" y="247"/>
                  </a:lnTo>
                  <a:lnTo>
                    <a:pt x="1669" y="235"/>
                  </a:lnTo>
                  <a:lnTo>
                    <a:pt x="1709" y="220"/>
                  </a:lnTo>
                  <a:lnTo>
                    <a:pt x="1745" y="202"/>
                  </a:lnTo>
                  <a:lnTo>
                    <a:pt x="1780" y="182"/>
                  </a:lnTo>
                  <a:lnTo>
                    <a:pt x="1813" y="160"/>
                  </a:lnTo>
                  <a:lnTo>
                    <a:pt x="1844" y="136"/>
                  </a:lnTo>
                  <a:lnTo>
                    <a:pt x="1876" y="115"/>
                  </a:lnTo>
                  <a:lnTo>
                    <a:pt x="1909" y="93"/>
                  </a:lnTo>
                  <a:lnTo>
                    <a:pt x="1944" y="71"/>
                  </a:lnTo>
                  <a:lnTo>
                    <a:pt x="1982" y="51"/>
                  </a:lnTo>
                  <a:lnTo>
                    <a:pt x="2025" y="35"/>
                  </a:lnTo>
                  <a:lnTo>
                    <a:pt x="2073" y="20"/>
                  </a:lnTo>
                  <a:lnTo>
                    <a:pt x="2125" y="9"/>
                  </a:lnTo>
                  <a:lnTo>
                    <a:pt x="2185" y="2"/>
                  </a:lnTo>
                  <a:lnTo>
                    <a:pt x="22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C25DA0D4-F064-4791-B7F4-F4216EA97C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2302" y="692696"/>
              <a:ext cx="273901" cy="333043"/>
            </a:xfrm>
            <a:custGeom>
              <a:avLst/>
              <a:gdLst>
                <a:gd name="T0" fmla="*/ 1033 w 2487"/>
                <a:gd name="T1" fmla="*/ 2647 h 3024"/>
                <a:gd name="T2" fmla="*/ 1169 w 2487"/>
                <a:gd name="T3" fmla="*/ 2318 h 3024"/>
                <a:gd name="T4" fmla="*/ 1260 w 2487"/>
                <a:gd name="T5" fmla="*/ 2242 h 3024"/>
                <a:gd name="T6" fmla="*/ 1367 w 2487"/>
                <a:gd name="T7" fmla="*/ 2700 h 3024"/>
                <a:gd name="T8" fmla="*/ 1462 w 2487"/>
                <a:gd name="T9" fmla="*/ 2265 h 3024"/>
                <a:gd name="T10" fmla="*/ 1118 w 2487"/>
                <a:gd name="T11" fmla="*/ 1982 h 3024"/>
                <a:gd name="T12" fmla="*/ 1140 w 2487"/>
                <a:gd name="T13" fmla="*/ 2189 h 3024"/>
                <a:gd name="T14" fmla="*/ 1475 w 2487"/>
                <a:gd name="T15" fmla="*/ 2080 h 3024"/>
                <a:gd name="T16" fmla="*/ 1698 w 2487"/>
                <a:gd name="T17" fmla="*/ 1654 h 3024"/>
                <a:gd name="T18" fmla="*/ 1509 w 2487"/>
                <a:gd name="T19" fmla="*/ 1891 h 3024"/>
                <a:gd name="T20" fmla="*/ 1675 w 2487"/>
                <a:gd name="T21" fmla="*/ 1876 h 3024"/>
                <a:gd name="T22" fmla="*/ 1787 w 2487"/>
                <a:gd name="T23" fmla="*/ 1649 h 3024"/>
                <a:gd name="T24" fmla="*/ 1784 w 2487"/>
                <a:gd name="T25" fmla="*/ 1573 h 3024"/>
                <a:gd name="T26" fmla="*/ 1896 w 2487"/>
                <a:gd name="T27" fmla="*/ 1634 h 3024"/>
                <a:gd name="T28" fmla="*/ 1971 w 2487"/>
                <a:gd name="T29" fmla="*/ 1433 h 3024"/>
                <a:gd name="T30" fmla="*/ 1380 w 2487"/>
                <a:gd name="T31" fmla="*/ 1365 h 3024"/>
                <a:gd name="T32" fmla="*/ 1335 w 2487"/>
                <a:gd name="T33" fmla="*/ 1805 h 3024"/>
                <a:gd name="T34" fmla="*/ 1289 w 2487"/>
                <a:gd name="T35" fmla="*/ 1393 h 3024"/>
                <a:gd name="T36" fmla="*/ 1171 w 2487"/>
                <a:gd name="T37" fmla="*/ 1469 h 3024"/>
                <a:gd name="T38" fmla="*/ 1149 w 2487"/>
                <a:gd name="T39" fmla="*/ 1791 h 3024"/>
                <a:gd name="T40" fmla="*/ 1038 w 2487"/>
                <a:gd name="T41" fmla="*/ 1416 h 3024"/>
                <a:gd name="T42" fmla="*/ 1033 w 2487"/>
                <a:gd name="T43" fmla="*/ 1638 h 3024"/>
                <a:gd name="T44" fmla="*/ 1047 w 2487"/>
                <a:gd name="T45" fmla="*/ 1831 h 3024"/>
                <a:gd name="T46" fmla="*/ 904 w 2487"/>
                <a:gd name="T47" fmla="*/ 1505 h 3024"/>
                <a:gd name="T48" fmla="*/ 945 w 2487"/>
                <a:gd name="T49" fmla="*/ 1756 h 3024"/>
                <a:gd name="T50" fmla="*/ 1316 w 2487"/>
                <a:gd name="T51" fmla="*/ 1891 h 3024"/>
                <a:gd name="T52" fmla="*/ 1480 w 2487"/>
                <a:gd name="T53" fmla="*/ 1520 h 3024"/>
                <a:gd name="T54" fmla="*/ 622 w 2487"/>
                <a:gd name="T55" fmla="*/ 1271 h 3024"/>
                <a:gd name="T56" fmla="*/ 831 w 2487"/>
                <a:gd name="T57" fmla="*/ 1405 h 3024"/>
                <a:gd name="T58" fmla="*/ 1925 w 2487"/>
                <a:gd name="T59" fmla="*/ 1156 h 3024"/>
                <a:gd name="T60" fmla="*/ 1987 w 2487"/>
                <a:gd name="T61" fmla="*/ 1218 h 3024"/>
                <a:gd name="T62" fmla="*/ 878 w 2487"/>
                <a:gd name="T63" fmla="*/ 1165 h 3024"/>
                <a:gd name="T64" fmla="*/ 929 w 2487"/>
                <a:gd name="T65" fmla="*/ 1384 h 3024"/>
                <a:gd name="T66" fmla="*/ 989 w 2487"/>
                <a:gd name="T67" fmla="*/ 1282 h 3024"/>
                <a:gd name="T68" fmla="*/ 913 w 2487"/>
                <a:gd name="T69" fmla="*/ 1064 h 3024"/>
                <a:gd name="T70" fmla="*/ 593 w 2487"/>
                <a:gd name="T71" fmla="*/ 1220 h 3024"/>
                <a:gd name="T72" fmla="*/ 1429 w 2487"/>
                <a:gd name="T73" fmla="*/ 976 h 3024"/>
                <a:gd name="T74" fmla="*/ 1387 w 2487"/>
                <a:gd name="T75" fmla="*/ 1276 h 3024"/>
                <a:gd name="T76" fmla="*/ 1518 w 2487"/>
                <a:gd name="T77" fmla="*/ 1231 h 3024"/>
                <a:gd name="T78" fmla="*/ 1556 w 2487"/>
                <a:gd name="T79" fmla="*/ 1002 h 3024"/>
                <a:gd name="T80" fmla="*/ 1142 w 2487"/>
                <a:gd name="T81" fmla="*/ 1094 h 3024"/>
                <a:gd name="T82" fmla="*/ 1165 w 2487"/>
                <a:gd name="T83" fmla="*/ 1298 h 3024"/>
                <a:gd name="T84" fmla="*/ 1222 w 2487"/>
                <a:gd name="T85" fmla="*/ 1136 h 3024"/>
                <a:gd name="T86" fmla="*/ 489 w 2487"/>
                <a:gd name="T87" fmla="*/ 916 h 3024"/>
                <a:gd name="T88" fmla="*/ 540 w 2487"/>
                <a:gd name="T89" fmla="*/ 902 h 3024"/>
                <a:gd name="T90" fmla="*/ 798 w 2487"/>
                <a:gd name="T91" fmla="*/ 938 h 3024"/>
                <a:gd name="T92" fmla="*/ 855 w 2487"/>
                <a:gd name="T93" fmla="*/ 927 h 3024"/>
                <a:gd name="T94" fmla="*/ 1491 w 2487"/>
                <a:gd name="T95" fmla="*/ 751 h 3024"/>
                <a:gd name="T96" fmla="*/ 1533 w 2487"/>
                <a:gd name="T97" fmla="*/ 840 h 3024"/>
                <a:gd name="T98" fmla="*/ 1125 w 2487"/>
                <a:gd name="T99" fmla="*/ 814 h 3024"/>
                <a:gd name="T100" fmla="*/ 1222 w 2487"/>
                <a:gd name="T101" fmla="*/ 898 h 3024"/>
                <a:gd name="T102" fmla="*/ 762 w 2487"/>
                <a:gd name="T103" fmla="*/ 596 h 3024"/>
                <a:gd name="T104" fmla="*/ 825 w 2487"/>
                <a:gd name="T105" fmla="*/ 734 h 3024"/>
                <a:gd name="T106" fmla="*/ 775 w 2487"/>
                <a:gd name="T107" fmla="*/ 604 h 3024"/>
                <a:gd name="T108" fmla="*/ 1475 w 2487"/>
                <a:gd name="T109" fmla="*/ 596 h 3024"/>
                <a:gd name="T110" fmla="*/ 1535 w 2487"/>
                <a:gd name="T111" fmla="*/ 433 h 3024"/>
                <a:gd name="T112" fmla="*/ 1120 w 2487"/>
                <a:gd name="T113" fmla="*/ 604 h 3024"/>
                <a:gd name="T114" fmla="*/ 2304 w 2487"/>
                <a:gd name="T115" fmla="*/ 173 h 3024"/>
                <a:gd name="T116" fmla="*/ 167 w 2487"/>
                <a:gd name="T117" fmla="*/ 2829 h 3024"/>
                <a:gd name="T118" fmla="*/ 95 w 2487"/>
                <a:gd name="T119" fmla="*/ 2914 h 3024"/>
                <a:gd name="T120" fmla="*/ 2367 w 2487"/>
                <a:gd name="T121" fmla="*/ 93 h 3024"/>
                <a:gd name="T122" fmla="*/ 2464 w 2487"/>
                <a:gd name="T123" fmla="*/ 3022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87" h="3024">
                  <a:moveTo>
                    <a:pt x="1073" y="2245"/>
                  </a:moveTo>
                  <a:lnTo>
                    <a:pt x="1058" y="2260"/>
                  </a:lnTo>
                  <a:lnTo>
                    <a:pt x="1047" y="2285"/>
                  </a:lnTo>
                  <a:lnTo>
                    <a:pt x="1038" y="2316"/>
                  </a:lnTo>
                  <a:lnTo>
                    <a:pt x="1031" y="2353"/>
                  </a:lnTo>
                  <a:lnTo>
                    <a:pt x="1027" y="2394"/>
                  </a:lnTo>
                  <a:lnTo>
                    <a:pt x="1025" y="2438"/>
                  </a:lnTo>
                  <a:lnTo>
                    <a:pt x="1025" y="2484"/>
                  </a:lnTo>
                  <a:lnTo>
                    <a:pt x="1025" y="2527"/>
                  </a:lnTo>
                  <a:lnTo>
                    <a:pt x="1027" y="2571"/>
                  </a:lnTo>
                  <a:lnTo>
                    <a:pt x="1031" y="2611"/>
                  </a:lnTo>
                  <a:lnTo>
                    <a:pt x="1033" y="2647"/>
                  </a:lnTo>
                  <a:lnTo>
                    <a:pt x="1035" y="2676"/>
                  </a:lnTo>
                  <a:lnTo>
                    <a:pt x="1036" y="2698"/>
                  </a:lnTo>
                  <a:lnTo>
                    <a:pt x="1149" y="2702"/>
                  </a:lnTo>
                  <a:lnTo>
                    <a:pt x="1153" y="2671"/>
                  </a:lnTo>
                  <a:lnTo>
                    <a:pt x="1160" y="2634"/>
                  </a:lnTo>
                  <a:lnTo>
                    <a:pt x="1165" y="2593"/>
                  </a:lnTo>
                  <a:lnTo>
                    <a:pt x="1171" y="2547"/>
                  </a:lnTo>
                  <a:lnTo>
                    <a:pt x="1175" y="2500"/>
                  </a:lnTo>
                  <a:lnTo>
                    <a:pt x="1176" y="2451"/>
                  </a:lnTo>
                  <a:lnTo>
                    <a:pt x="1178" y="2404"/>
                  </a:lnTo>
                  <a:lnTo>
                    <a:pt x="1175" y="2360"/>
                  </a:lnTo>
                  <a:lnTo>
                    <a:pt x="1169" y="2318"/>
                  </a:lnTo>
                  <a:lnTo>
                    <a:pt x="1160" y="2284"/>
                  </a:lnTo>
                  <a:lnTo>
                    <a:pt x="1147" y="2256"/>
                  </a:lnTo>
                  <a:lnTo>
                    <a:pt x="1131" y="2253"/>
                  </a:lnTo>
                  <a:lnTo>
                    <a:pt x="1115" y="2249"/>
                  </a:lnTo>
                  <a:lnTo>
                    <a:pt x="1096" y="2245"/>
                  </a:lnTo>
                  <a:lnTo>
                    <a:pt x="1073" y="2245"/>
                  </a:lnTo>
                  <a:close/>
                  <a:moveTo>
                    <a:pt x="1398" y="2191"/>
                  </a:moveTo>
                  <a:lnTo>
                    <a:pt x="1371" y="2202"/>
                  </a:lnTo>
                  <a:lnTo>
                    <a:pt x="1342" y="2211"/>
                  </a:lnTo>
                  <a:lnTo>
                    <a:pt x="1313" y="2220"/>
                  </a:lnTo>
                  <a:lnTo>
                    <a:pt x="1285" y="2229"/>
                  </a:lnTo>
                  <a:lnTo>
                    <a:pt x="1260" y="2242"/>
                  </a:lnTo>
                  <a:lnTo>
                    <a:pt x="1240" y="2260"/>
                  </a:lnTo>
                  <a:lnTo>
                    <a:pt x="1235" y="2298"/>
                  </a:lnTo>
                  <a:lnTo>
                    <a:pt x="1236" y="2338"/>
                  </a:lnTo>
                  <a:lnTo>
                    <a:pt x="1242" y="2382"/>
                  </a:lnTo>
                  <a:lnTo>
                    <a:pt x="1253" y="2427"/>
                  </a:lnTo>
                  <a:lnTo>
                    <a:pt x="1267" y="2473"/>
                  </a:lnTo>
                  <a:lnTo>
                    <a:pt x="1285" y="2518"/>
                  </a:lnTo>
                  <a:lnTo>
                    <a:pt x="1302" y="2562"/>
                  </a:lnTo>
                  <a:lnTo>
                    <a:pt x="1322" y="2604"/>
                  </a:lnTo>
                  <a:lnTo>
                    <a:pt x="1338" y="2640"/>
                  </a:lnTo>
                  <a:lnTo>
                    <a:pt x="1355" y="2673"/>
                  </a:lnTo>
                  <a:lnTo>
                    <a:pt x="1367" y="2700"/>
                  </a:lnTo>
                  <a:lnTo>
                    <a:pt x="1467" y="2689"/>
                  </a:lnTo>
                  <a:lnTo>
                    <a:pt x="1469" y="2678"/>
                  </a:lnTo>
                  <a:lnTo>
                    <a:pt x="1471" y="2656"/>
                  </a:lnTo>
                  <a:lnTo>
                    <a:pt x="1471" y="2625"/>
                  </a:lnTo>
                  <a:lnTo>
                    <a:pt x="1473" y="2587"/>
                  </a:lnTo>
                  <a:lnTo>
                    <a:pt x="1473" y="2544"/>
                  </a:lnTo>
                  <a:lnTo>
                    <a:pt x="1473" y="2496"/>
                  </a:lnTo>
                  <a:lnTo>
                    <a:pt x="1471" y="2447"/>
                  </a:lnTo>
                  <a:lnTo>
                    <a:pt x="1471" y="2396"/>
                  </a:lnTo>
                  <a:lnTo>
                    <a:pt x="1469" y="2349"/>
                  </a:lnTo>
                  <a:lnTo>
                    <a:pt x="1465" y="2305"/>
                  </a:lnTo>
                  <a:lnTo>
                    <a:pt x="1462" y="2265"/>
                  </a:lnTo>
                  <a:lnTo>
                    <a:pt x="1458" y="2234"/>
                  </a:lnTo>
                  <a:lnTo>
                    <a:pt x="1453" y="2213"/>
                  </a:lnTo>
                  <a:lnTo>
                    <a:pt x="1447" y="2202"/>
                  </a:lnTo>
                  <a:lnTo>
                    <a:pt x="1435" y="2194"/>
                  </a:lnTo>
                  <a:lnTo>
                    <a:pt x="1418" y="2191"/>
                  </a:lnTo>
                  <a:lnTo>
                    <a:pt x="1398" y="2191"/>
                  </a:lnTo>
                  <a:close/>
                  <a:moveTo>
                    <a:pt x="1282" y="1953"/>
                  </a:moveTo>
                  <a:lnTo>
                    <a:pt x="1231" y="1954"/>
                  </a:lnTo>
                  <a:lnTo>
                    <a:pt x="1205" y="1960"/>
                  </a:lnTo>
                  <a:lnTo>
                    <a:pt x="1176" y="1965"/>
                  </a:lnTo>
                  <a:lnTo>
                    <a:pt x="1147" y="1973"/>
                  </a:lnTo>
                  <a:lnTo>
                    <a:pt x="1118" y="1982"/>
                  </a:lnTo>
                  <a:lnTo>
                    <a:pt x="1089" y="1993"/>
                  </a:lnTo>
                  <a:lnTo>
                    <a:pt x="1064" y="2005"/>
                  </a:lnTo>
                  <a:lnTo>
                    <a:pt x="1040" y="2020"/>
                  </a:lnTo>
                  <a:lnTo>
                    <a:pt x="1020" y="2040"/>
                  </a:lnTo>
                  <a:lnTo>
                    <a:pt x="1005" y="2062"/>
                  </a:lnTo>
                  <a:lnTo>
                    <a:pt x="995" y="2089"/>
                  </a:lnTo>
                  <a:lnTo>
                    <a:pt x="993" y="2120"/>
                  </a:lnTo>
                  <a:lnTo>
                    <a:pt x="1011" y="2144"/>
                  </a:lnTo>
                  <a:lnTo>
                    <a:pt x="1036" y="2162"/>
                  </a:lnTo>
                  <a:lnTo>
                    <a:pt x="1067" y="2174"/>
                  </a:lnTo>
                  <a:lnTo>
                    <a:pt x="1102" y="2184"/>
                  </a:lnTo>
                  <a:lnTo>
                    <a:pt x="1140" y="2189"/>
                  </a:lnTo>
                  <a:lnTo>
                    <a:pt x="1180" y="2189"/>
                  </a:lnTo>
                  <a:lnTo>
                    <a:pt x="1220" y="2187"/>
                  </a:lnTo>
                  <a:lnTo>
                    <a:pt x="1262" y="2182"/>
                  </a:lnTo>
                  <a:lnTo>
                    <a:pt x="1302" y="2174"/>
                  </a:lnTo>
                  <a:lnTo>
                    <a:pt x="1338" y="2165"/>
                  </a:lnTo>
                  <a:lnTo>
                    <a:pt x="1371" y="2153"/>
                  </a:lnTo>
                  <a:lnTo>
                    <a:pt x="1400" y="2140"/>
                  </a:lnTo>
                  <a:lnTo>
                    <a:pt x="1415" y="2133"/>
                  </a:lnTo>
                  <a:lnTo>
                    <a:pt x="1431" y="2122"/>
                  </a:lnTo>
                  <a:lnTo>
                    <a:pt x="1447" y="2111"/>
                  </a:lnTo>
                  <a:lnTo>
                    <a:pt x="1462" y="2096"/>
                  </a:lnTo>
                  <a:lnTo>
                    <a:pt x="1475" y="2080"/>
                  </a:lnTo>
                  <a:lnTo>
                    <a:pt x="1480" y="2064"/>
                  </a:lnTo>
                  <a:lnTo>
                    <a:pt x="1480" y="2045"/>
                  </a:lnTo>
                  <a:lnTo>
                    <a:pt x="1473" y="2024"/>
                  </a:lnTo>
                  <a:lnTo>
                    <a:pt x="1456" y="2002"/>
                  </a:lnTo>
                  <a:lnTo>
                    <a:pt x="1433" y="1982"/>
                  </a:lnTo>
                  <a:lnTo>
                    <a:pt x="1404" y="1969"/>
                  </a:lnTo>
                  <a:lnTo>
                    <a:pt x="1369" y="1958"/>
                  </a:lnTo>
                  <a:lnTo>
                    <a:pt x="1327" y="1953"/>
                  </a:lnTo>
                  <a:lnTo>
                    <a:pt x="1282" y="1953"/>
                  </a:lnTo>
                  <a:close/>
                  <a:moveTo>
                    <a:pt x="1727" y="1634"/>
                  </a:moveTo>
                  <a:lnTo>
                    <a:pt x="1711" y="1642"/>
                  </a:lnTo>
                  <a:lnTo>
                    <a:pt x="1698" y="1654"/>
                  </a:lnTo>
                  <a:lnTo>
                    <a:pt x="1693" y="1669"/>
                  </a:lnTo>
                  <a:lnTo>
                    <a:pt x="1695" y="1685"/>
                  </a:lnTo>
                  <a:lnTo>
                    <a:pt x="1696" y="1702"/>
                  </a:lnTo>
                  <a:lnTo>
                    <a:pt x="1693" y="1722"/>
                  </a:lnTo>
                  <a:lnTo>
                    <a:pt x="1680" y="1747"/>
                  </a:lnTo>
                  <a:lnTo>
                    <a:pt x="1662" y="1774"/>
                  </a:lnTo>
                  <a:lnTo>
                    <a:pt x="1636" y="1802"/>
                  </a:lnTo>
                  <a:lnTo>
                    <a:pt x="1605" y="1829"/>
                  </a:lnTo>
                  <a:lnTo>
                    <a:pt x="1575" y="1853"/>
                  </a:lnTo>
                  <a:lnTo>
                    <a:pt x="1544" y="1869"/>
                  </a:lnTo>
                  <a:lnTo>
                    <a:pt x="1515" y="1880"/>
                  </a:lnTo>
                  <a:lnTo>
                    <a:pt x="1509" y="1891"/>
                  </a:lnTo>
                  <a:lnTo>
                    <a:pt x="1505" y="1900"/>
                  </a:lnTo>
                  <a:lnTo>
                    <a:pt x="1504" y="1909"/>
                  </a:lnTo>
                  <a:lnTo>
                    <a:pt x="1507" y="1922"/>
                  </a:lnTo>
                  <a:lnTo>
                    <a:pt x="1524" y="1949"/>
                  </a:lnTo>
                  <a:lnTo>
                    <a:pt x="1549" y="1971"/>
                  </a:lnTo>
                  <a:lnTo>
                    <a:pt x="1580" y="1985"/>
                  </a:lnTo>
                  <a:lnTo>
                    <a:pt x="1616" y="1989"/>
                  </a:lnTo>
                  <a:lnTo>
                    <a:pt x="1629" y="1971"/>
                  </a:lnTo>
                  <a:lnTo>
                    <a:pt x="1635" y="1953"/>
                  </a:lnTo>
                  <a:lnTo>
                    <a:pt x="1638" y="1933"/>
                  </a:lnTo>
                  <a:lnTo>
                    <a:pt x="1647" y="1911"/>
                  </a:lnTo>
                  <a:lnTo>
                    <a:pt x="1675" y="1876"/>
                  </a:lnTo>
                  <a:lnTo>
                    <a:pt x="1698" y="1844"/>
                  </a:lnTo>
                  <a:lnTo>
                    <a:pt x="1722" y="1811"/>
                  </a:lnTo>
                  <a:lnTo>
                    <a:pt x="1749" y="1776"/>
                  </a:lnTo>
                  <a:lnTo>
                    <a:pt x="1765" y="1764"/>
                  </a:lnTo>
                  <a:lnTo>
                    <a:pt x="1784" y="1754"/>
                  </a:lnTo>
                  <a:lnTo>
                    <a:pt x="1804" y="1747"/>
                  </a:lnTo>
                  <a:lnTo>
                    <a:pt x="1822" y="1738"/>
                  </a:lnTo>
                  <a:lnTo>
                    <a:pt x="1838" y="1725"/>
                  </a:lnTo>
                  <a:lnTo>
                    <a:pt x="1842" y="1707"/>
                  </a:lnTo>
                  <a:lnTo>
                    <a:pt x="1829" y="1684"/>
                  </a:lnTo>
                  <a:lnTo>
                    <a:pt x="1811" y="1665"/>
                  </a:lnTo>
                  <a:lnTo>
                    <a:pt x="1787" y="1649"/>
                  </a:lnTo>
                  <a:lnTo>
                    <a:pt x="1760" y="1638"/>
                  </a:lnTo>
                  <a:lnTo>
                    <a:pt x="1727" y="1634"/>
                  </a:lnTo>
                  <a:close/>
                  <a:moveTo>
                    <a:pt x="1887" y="1344"/>
                  </a:moveTo>
                  <a:lnTo>
                    <a:pt x="1869" y="1358"/>
                  </a:lnTo>
                  <a:lnTo>
                    <a:pt x="1860" y="1373"/>
                  </a:lnTo>
                  <a:lnTo>
                    <a:pt x="1860" y="1387"/>
                  </a:lnTo>
                  <a:lnTo>
                    <a:pt x="1867" y="1405"/>
                  </a:lnTo>
                  <a:lnTo>
                    <a:pt x="1880" y="1424"/>
                  </a:lnTo>
                  <a:lnTo>
                    <a:pt x="1825" y="1549"/>
                  </a:lnTo>
                  <a:lnTo>
                    <a:pt x="1815" y="1558"/>
                  </a:lnTo>
                  <a:lnTo>
                    <a:pt x="1798" y="1565"/>
                  </a:lnTo>
                  <a:lnTo>
                    <a:pt x="1784" y="1573"/>
                  </a:lnTo>
                  <a:lnTo>
                    <a:pt x="1771" y="1584"/>
                  </a:lnTo>
                  <a:lnTo>
                    <a:pt x="1765" y="1594"/>
                  </a:lnTo>
                  <a:lnTo>
                    <a:pt x="1780" y="1609"/>
                  </a:lnTo>
                  <a:lnTo>
                    <a:pt x="1798" y="1622"/>
                  </a:lnTo>
                  <a:lnTo>
                    <a:pt x="1820" y="1633"/>
                  </a:lnTo>
                  <a:lnTo>
                    <a:pt x="1842" y="1642"/>
                  </a:lnTo>
                  <a:lnTo>
                    <a:pt x="1867" y="1644"/>
                  </a:lnTo>
                  <a:lnTo>
                    <a:pt x="1891" y="1638"/>
                  </a:lnTo>
                  <a:lnTo>
                    <a:pt x="1893" y="1636"/>
                  </a:lnTo>
                  <a:lnTo>
                    <a:pt x="1895" y="1634"/>
                  </a:lnTo>
                  <a:lnTo>
                    <a:pt x="1895" y="1634"/>
                  </a:lnTo>
                  <a:lnTo>
                    <a:pt x="1896" y="1634"/>
                  </a:lnTo>
                  <a:lnTo>
                    <a:pt x="1896" y="1634"/>
                  </a:lnTo>
                  <a:lnTo>
                    <a:pt x="1896" y="1633"/>
                  </a:lnTo>
                  <a:lnTo>
                    <a:pt x="1898" y="1629"/>
                  </a:lnTo>
                  <a:lnTo>
                    <a:pt x="1902" y="1613"/>
                  </a:lnTo>
                  <a:lnTo>
                    <a:pt x="1900" y="1598"/>
                  </a:lnTo>
                  <a:lnTo>
                    <a:pt x="1896" y="1585"/>
                  </a:lnTo>
                  <a:lnTo>
                    <a:pt x="1893" y="1571"/>
                  </a:lnTo>
                  <a:lnTo>
                    <a:pt x="1893" y="1556"/>
                  </a:lnTo>
                  <a:lnTo>
                    <a:pt x="1933" y="1462"/>
                  </a:lnTo>
                  <a:lnTo>
                    <a:pt x="1944" y="1449"/>
                  </a:lnTo>
                  <a:lnTo>
                    <a:pt x="1956" y="1440"/>
                  </a:lnTo>
                  <a:lnTo>
                    <a:pt x="1971" y="1433"/>
                  </a:lnTo>
                  <a:lnTo>
                    <a:pt x="1985" y="1425"/>
                  </a:lnTo>
                  <a:lnTo>
                    <a:pt x="1998" y="1414"/>
                  </a:lnTo>
                  <a:lnTo>
                    <a:pt x="2007" y="1400"/>
                  </a:lnTo>
                  <a:lnTo>
                    <a:pt x="2013" y="1387"/>
                  </a:lnTo>
                  <a:lnTo>
                    <a:pt x="1991" y="1371"/>
                  </a:lnTo>
                  <a:lnTo>
                    <a:pt x="1971" y="1360"/>
                  </a:lnTo>
                  <a:lnTo>
                    <a:pt x="1947" y="1351"/>
                  </a:lnTo>
                  <a:lnTo>
                    <a:pt x="1918" y="1345"/>
                  </a:lnTo>
                  <a:lnTo>
                    <a:pt x="1887" y="1344"/>
                  </a:lnTo>
                  <a:close/>
                  <a:moveTo>
                    <a:pt x="1435" y="1336"/>
                  </a:moveTo>
                  <a:lnTo>
                    <a:pt x="1396" y="1353"/>
                  </a:lnTo>
                  <a:lnTo>
                    <a:pt x="1380" y="1365"/>
                  </a:lnTo>
                  <a:lnTo>
                    <a:pt x="1369" y="1384"/>
                  </a:lnTo>
                  <a:lnTo>
                    <a:pt x="1365" y="1407"/>
                  </a:lnTo>
                  <a:lnTo>
                    <a:pt x="1369" y="1434"/>
                  </a:lnTo>
                  <a:lnTo>
                    <a:pt x="1380" y="1484"/>
                  </a:lnTo>
                  <a:lnTo>
                    <a:pt x="1385" y="1527"/>
                  </a:lnTo>
                  <a:lnTo>
                    <a:pt x="1385" y="1567"/>
                  </a:lnTo>
                  <a:lnTo>
                    <a:pt x="1382" y="1605"/>
                  </a:lnTo>
                  <a:lnTo>
                    <a:pt x="1375" y="1644"/>
                  </a:lnTo>
                  <a:lnTo>
                    <a:pt x="1365" y="1680"/>
                  </a:lnTo>
                  <a:lnTo>
                    <a:pt x="1356" y="1720"/>
                  </a:lnTo>
                  <a:lnTo>
                    <a:pt x="1345" y="1762"/>
                  </a:lnTo>
                  <a:lnTo>
                    <a:pt x="1335" y="1805"/>
                  </a:lnTo>
                  <a:lnTo>
                    <a:pt x="1315" y="1818"/>
                  </a:lnTo>
                  <a:lnTo>
                    <a:pt x="1289" y="1784"/>
                  </a:lnTo>
                  <a:lnTo>
                    <a:pt x="1275" y="1747"/>
                  </a:lnTo>
                  <a:lnTo>
                    <a:pt x="1265" y="1709"/>
                  </a:lnTo>
                  <a:lnTo>
                    <a:pt x="1264" y="1669"/>
                  </a:lnTo>
                  <a:lnTo>
                    <a:pt x="1265" y="1627"/>
                  </a:lnTo>
                  <a:lnTo>
                    <a:pt x="1271" y="1585"/>
                  </a:lnTo>
                  <a:lnTo>
                    <a:pt x="1276" y="1544"/>
                  </a:lnTo>
                  <a:lnTo>
                    <a:pt x="1284" y="1504"/>
                  </a:lnTo>
                  <a:lnTo>
                    <a:pt x="1289" y="1465"/>
                  </a:lnTo>
                  <a:lnTo>
                    <a:pt x="1291" y="1427"/>
                  </a:lnTo>
                  <a:lnTo>
                    <a:pt x="1289" y="1393"/>
                  </a:lnTo>
                  <a:lnTo>
                    <a:pt x="1282" y="1360"/>
                  </a:lnTo>
                  <a:lnTo>
                    <a:pt x="1264" y="1351"/>
                  </a:lnTo>
                  <a:lnTo>
                    <a:pt x="1240" y="1345"/>
                  </a:lnTo>
                  <a:lnTo>
                    <a:pt x="1216" y="1344"/>
                  </a:lnTo>
                  <a:lnTo>
                    <a:pt x="1191" y="1347"/>
                  </a:lnTo>
                  <a:lnTo>
                    <a:pt x="1169" y="1356"/>
                  </a:lnTo>
                  <a:lnTo>
                    <a:pt x="1149" y="1371"/>
                  </a:lnTo>
                  <a:lnTo>
                    <a:pt x="1135" y="1391"/>
                  </a:lnTo>
                  <a:lnTo>
                    <a:pt x="1138" y="1418"/>
                  </a:lnTo>
                  <a:lnTo>
                    <a:pt x="1147" y="1440"/>
                  </a:lnTo>
                  <a:lnTo>
                    <a:pt x="1158" y="1454"/>
                  </a:lnTo>
                  <a:lnTo>
                    <a:pt x="1171" y="1469"/>
                  </a:lnTo>
                  <a:lnTo>
                    <a:pt x="1184" y="1484"/>
                  </a:lnTo>
                  <a:lnTo>
                    <a:pt x="1193" y="1502"/>
                  </a:lnTo>
                  <a:lnTo>
                    <a:pt x="1204" y="1534"/>
                  </a:lnTo>
                  <a:lnTo>
                    <a:pt x="1211" y="1574"/>
                  </a:lnTo>
                  <a:lnTo>
                    <a:pt x="1213" y="1616"/>
                  </a:lnTo>
                  <a:lnTo>
                    <a:pt x="1211" y="1660"/>
                  </a:lnTo>
                  <a:lnTo>
                    <a:pt x="1207" y="1704"/>
                  </a:lnTo>
                  <a:lnTo>
                    <a:pt x="1202" y="1744"/>
                  </a:lnTo>
                  <a:lnTo>
                    <a:pt x="1195" y="1780"/>
                  </a:lnTo>
                  <a:lnTo>
                    <a:pt x="1185" y="1809"/>
                  </a:lnTo>
                  <a:lnTo>
                    <a:pt x="1178" y="1813"/>
                  </a:lnTo>
                  <a:lnTo>
                    <a:pt x="1149" y="1791"/>
                  </a:lnTo>
                  <a:lnTo>
                    <a:pt x="1127" y="1764"/>
                  </a:lnTo>
                  <a:lnTo>
                    <a:pt x="1111" y="1734"/>
                  </a:lnTo>
                  <a:lnTo>
                    <a:pt x="1102" y="1700"/>
                  </a:lnTo>
                  <a:lnTo>
                    <a:pt x="1095" y="1665"/>
                  </a:lnTo>
                  <a:lnTo>
                    <a:pt x="1091" y="1627"/>
                  </a:lnTo>
                  <a:lnTo>
                    <a:pt x="1089" y="1587"/>
                  </a:lnTo>
                  <a:lnTo>
                    <a:pt x="1087" y="1547"/>
                  </a:lnTo>
                  <a:lnTo>
                    <a:pt x="1085" y="1507"/>
                  </a:lnTo>
                  <a:lnTo>
                    <a:pt x="1082" y="1467"/>
                  </a:lnTo>
                  <a:lnTo>
                    <a:pt x="1075" y="1427"/>
                  </a:lnTo>
                  <a:lnTo>
                    <a:pt x="1058" y="1420"/>
                  </a:lnTo>
                  <a:lnTo>
                    <a:pt x="1038" y="1416"/>
                  </a:lnTo>
                  <a:lnTo>
                    <a:pt x="1015" y="1420"/>
                  </a:lnTo>
                  <a:lnTo>
                    <a:pt x="991" y="1425"/>
                  </a:lnTo>
                  <a:lnTo>
                    <a:pt x="969" y="1434"/>
                  </a:lnTo>
                  <a:lnTo>
                    <a:pt x="953" y="1444"/>
                  </a:lnTo>
                  <a:lnTo>
                    <a:pt x="947" y="1453"/>
                  </a:lnTo>
                  <a:lnTo>
                    <a:pt x="947" y="1469"/>
                  </a:lnTo>
                  <a:lnTo>
                    <a:pt x="955" y="1491"/>
                  </a:lnTo>
                  <a:lnTo>
                    <a:pt x="965" y="1514"/>
                  </a:lnTo>
                  <a:lnTo>
                    <a:pt x="980" y="1544"/>
                  </a:lnTo>
                  <a:lnTo>
                    <a:pt x="998" y="1573"/>
                  </a:lnTo>
                  <a:lnTo>
                    <a:pt x="1016" y="1605"/>
                  </a:lnTo>
                  <a:lnTo>
                    <a:pt x="1033" y="1638"/>
                  </a:lnTo>
                  <a:lnTo>
                    <a:pt x="1049" y="1673"/>
                  </a:lnTo>
                  <a:lnTo>
                    <a:pt x="1062" y="1705"/>
                  </a:lnTo>
                  <a:lnTo>
                    <a:pt x="1071" y="1738"/>
                  </a:lnTo>
                  <a:lnTo>
                    <a:pt x="1075" y="1769"/>
                  </a:lnTo>
                  <a:lnTo>
                    <a:pt x="1073" y="1796"/>
                  </a:lnTo>
                  <a:lnTo>
                    <a:pt x="1062" y="1822"/>
                  </a:lnTo>
                  <a:lnTo>
                    <a:pt x="1058" y="1825"/>
                  </a:lnTo>
                  <a:lnTo>
                    <a:pt x="1056" y="1827"/>
                  </a:lnTo>
                  <a:lnTo>
                    <a:pt x="1055" y="1829"/>
                  </a:lnTo>
                  <a:lnTo>
                    <a:pt x="1053" y="1829"/>
                  </a:lnTo>
                  <a:lnTo>
                    <a:pt x="1051" y="1831"/>
                  </a:lnTo>
                  <a:lnTo>
                    <a:pt x="1047" y="1831"/>
                  </a:lnTo>
                  <a:lnTo>
                    <a:pt x="1042" y="1833"/>
                  </a:lnTo>
                  <a:lnTo>
                    <a:pt x="1015" y="1814"/>
                  </a:lnTo>
                  <a:lnTo>
                    <a:pt x="995" y="1791"/>
                  </a:lnTo>
                  <a:lnTo>
                    <a:pt x="980" y="1764"/>
                  </a:lnTo>
                  <a:lnTo>
                    <a:pt x="969" y="1733"/>
                  </a:lnTo>
                  <a:lnTo>
                    <a:pt x="960" y="1700"/>
                  </a:lnTo>
                  <a:lnTo>
                    <a:pt x="953" y="1665"/>
                  </a:lnTo>
                  <a:lnTo>
                    <a:pt x="947" y="1631"/>
                  </a:lnTo>
                  <a:lnTo>
                    <a:pt x="940" y="1596"/>
                  </a:lnTo>
                  <a:lnTo>
                    <a:pt x="931" y="1564"/>
                  </a:lnTo>
                  <a:lnTo>
                    <a:pt x="920" y="1533"/>
                  </a:lnTo>
                  <a:lnTo>
                    <a:pt x="904" y="1505"/>
                  </a:lnTo>
                  <a:lnTo>
                    <a:pt x="871" y="1500"/>
                  </a:lnTo>
                  <a:lnTo>
                    <a:pt x="840" y="1502"/>
                  </a:lnTo>
                  <a:lnTo>
                    <a:pt x="807" y="1505"/>
                  </a:lnTo>
                  <a:lnTo>
                    <a:pt x="798" y="1527"/>
                  </a:lnTo>
                  <a:lnTo>
                    <a:pt x="800" y="1549"/>
                  </a:lnTo>
                  <a:lnTo>
                    <a:pt x="807" y="1569"/>
                  </a:lnTo>
                  <a:lnTo>
                    <a:pt x="822" y="1587"/>
                  </a:lnTo>
                  <a:lnTo>
                    <a:pt x="849" y="1618"/>
                  </a:lnTo>
                  <a:lnTo>
                    <a:pt x="876" y="1649"/>
                  </a:lnTo>
                  <a:lnTo>
                    <a:pt x="902" y="1680"/>
                  </a:lnTo>
                  <a:lnTo>
                    <a:pt x="925" y="1716"/>
                  </a:lnTo>
                  <a:lnTo>
                    <a:pt x="945" y="1756"/>
                  </a:lnTo>
                  <a:lnTo>
                    <a:pt x="985" y="1920"/>
                  </a:lnTo>
                  <a:lnTo>
                    <a:pt x="989" y="1925"/>
                  </a:lnTo>
                  <a:lnTo>
                    <a:pt x="995" y="1929"/>
                  </a:lnTo>
                  <a:lnTo>
                    <a:pt x="1000" y="1933"/>
                  </a:lnTo>
                  <a:lnTo>
                    <a:pt x="1005" y="1934"/>
                  </a:lnTo>
                  <a:lnTo>
                    <a:pt x="1013" y="1938"/>
                  </a:lnTo>
                  <a:lnTo>
                    <a:pt x="1064" y="1925"/>
                  </a:lnTo>
                  <a:lnTo>
                    <a:pt x="1115" y="1913"/>
                  </a:lnTo>
                  <a:lnTo>
                    <a:pt x="1169" y="1900"/>
                  </a:lnTo>
                  <a:lnTo>
                    <a:pt x="1216" y="1894"/>
                  </a:lnTo>
                  <a:lnTo>
                    <a:pt x="1267" y="1893"/>
                  </a:lnTo>
                  <a:lnTo>
                    <a:pt x="1316" y="1891"/>
                  </a:lnTo>
                  <a:lnTo>
                    <a:pt x="1365" y="1889"/>
                  </a:lnTo>
                  <a:lnTo>
                    <a:pt x="1409" y="1884"/>
                  </a:lnTo>
                  <a:lnTo>
                    <a:pt x="1451" y="1874"/>
                  </a:lnTo>
                  <a:lnTo>
                    <a:pt x="1453" y="1836"/>
                  </a:lnTo>
                  <a:lnTo>
                    <a:pt x="1451" y="1796"/>
                  </a:lnTo>
                  <a:lnTo>
                    <a:pt x="1444" y="1754"/>
                  </a:lnTo>
                  <a:lnTo>
                    <a:pt x="1438" y="1709"/>
                  </a:lnTo>
                  <a:lnTo>
                    <a:pt x="1438" y="1662"/>
                  </a:lnTo>
                  <a:lnTo>
                    <a:pt x="1444" y="1611"/>
                  </a:lnTo>
                  <a:lnTo>
                    <a:pt x="1453" y="1582"/>
                  </a:lnTo>
                  <a:lnTo>
                    <a:pt x="1465" y="1551"/>
                  </a:lnTo>
                  <a:lnTo>
                    <a:pt x="1480" y="1520"/>
                  </a:lnTo>
                  <a:lnTo>
                    <a:pt x="1495" y="1487"/>
                  </a:lnTo>
                  <a:lnTo>
                    <a:pt x="1507" y="1456"/>
                  </a:lnTo>
                  <a:lnTo>
                    <a:pt x="1516" y="1424"/>
                  </a:lnTo>
                  <a:lnTo>
                    <a:pt x="1522" y="1393"/>
                  </a:lnTo>
                  <a:lnTo>
                    <a:pt x="1518" y="1364"/>
                  </a:lnTo>
                  <a:lnTo>
                    <a:pt x="1505" y="1344"/>
                  </a:lnTo>
                  <a:lnTo>
                    <a:pt x="1435" y="1336"/>
                  </a:lnTo>
                  <a:close/>
                  <a:moveTo>
                    <a:pt x="695" y="1220"/>
                  </a:moveTo>
                  <a:lnTo>
                    <a:pt x="675" y="1233"/>
                  </a:lnTo>
                  <a:lnTo>
                    <a:pt x="655" y="1244"/>
                  </a:lnTo>
                  <a:lnTo>
                    <a:pt x="638" y="1256"/>
                  </a:lnTo>
                  <a:lnTo>
                    <a:pt x="622" y="1271"/>
                  </a:lnTo>
                  <a:lnTo>
                    <a:pt x="611" y="1293"/>
                  </a:lnTo>
                  <a:lnTo>
                    <a:pt x="689" y="1353"/>
                  </a:lnTo>
                  <a:lnTo>
                    <a:pt x="745" y="1420"/>
                  </a:lnTo>
                  <a:lnTo>
                    <a:pt x="740" y="1478"/>
                  </a:lnTo>
                  <a:lnTo>
                    <a:pt x="762" y="1485"/>
                  </a:lnTo>
                  <a:lnTo>
                    <a:pt x="785" y="1484"/>
                  </a:lnTo>
                  <a:lnTo>
                    <a:pt x="807" y="1474"/>
                  </a:lnTo>
                  <a:lnTo>
                    <a:pt x="827" y="1462"/>
                  </a:lnTo>
                  <a:lnTo>
                    <a:pt x="844" y="1444"/>
                  </a:lnTo>
                  <a:lnTo>
                    <a:pt x="856" y="1427"/>
                  </a:lnTo>
                  <a:lnTo>
                    <a:pt x="844" y="1413"/>
                  </a:lnTo>
                  <a:lnTo>
                    <a:pt x="831" y="1405"/>
                  </a:lnTo>
                  <a:lnTo>
                    <a:pt x="816" y="1398"/>
                  </a:lnTo>
                  <a:lnTo>
                    <a:pt x="800" y="1393"/>
                  </a:lnTo>
                  <a:lnTo>
                    <a:pt x="784" y="1384"/>
                  </a:lnTo>
                  <a:lnTo>
                    <a:pt x="765" y="1365"/>
                  </a:lnTo>
                  <a:lnTo>
                    <a:pt x="751" y="1342"/>
                  </a:lnTo>
                  <a:lnTo>
                    <a:pt x="742" y="1316"/>
                  </a:lnTo>
                  <a:lnTo>
                    <a:pt x="736" y="1287"/>
                  </a:lnTo>
                  <a:lnTo>
                    <a:pt x="731" y="1258"/>
                  </a:lnTo>
                  <a:lnTo>
                    <a:pt x="725" y="1233"/>
                  </a:lnTo>
                  <a:lnTo>
                    <a:pt x="695" y="1220"/>
                  </a:lnTo>
                  <a:close/>
                  <a:moveTo>
                    <a:pt x="1940" y="1136"/>
                  </a:moveTo>
                  <a:lnTo>
                    <a:pt x="1925" y="1156"/>
                  </a:lnTo>
                  <a:lnTo>
                    <a:pt x="1915" y="1184"/>
                  </a:lnTo>
                  <a:lnTo>
                    <a:pt x="1909" y="1214"/>
                  </a:lnTo>
                  <a:lnTo>
                    <a:pt x="1905" y="1244"/>
                  </a:lnTo>
                  <a:lnTo>
                    <a:pt x="1904" y="1274"/>
                  </a:lnTo>
                  <a:lnTo>
                    <a:pt x="1905" y="1300"/>
                  </a:lnTo>
                  <a:lnTo>
                    <a:pt x="1925" y="1316"/>
                  </a:lnTo>
                  <a:lnTo>
                    <a:pt x="1964" y="1316"/>
                  </a:lnTo>
                  <a:lnTo>
                    <a:pt x="1978" y="1304"/>
                  </a:lnTo>
                  <a:lnTo>
                    <a:pt x="1987" y="1285"/>
                  </a:lnTo>
                  <a:lnTo>
                    <a:pt x="1991" y="1265"/>
                  </a:lnTo>
                  <a:lnTo>
                    <a:pt x="1991" y="1242"/>
                  </a:lnTo>
                  <a:lnTo>
                    <a:pt x="1987" y="1218"/>
                  </a:lnTo>
                  <a:lnTo>
                    <a:pt x="1984" y="1194"/>
                  </a:lnTo>
                  <a:lnTo>
                    <a:pt x="1978" y="1173"/>
                  </a:lnTo>
                  <a:lnTo>
                    <a:pt x="1973" y="1153"/>
                  </a:lnTo>
                  <a:lnTo>
                    <a:pt x="1940" y="1136"/>
                  </a:lnTo>
                  <a:close/>
                  <a:moveTo>
                    <a:pt x="887" y="1062"/>
                  </a:moveTo>
                  <a:lnTo>
                    <a:pt x="865" y="1078"/>
                  </a:lnTo>
                  <a:lnTo>
                    <a:pt x="853" y="1094"/>
                  </a:lnTo>
                  <a:lnTo>
                    <a:pt x="847" y="1109"/>
                  </a:lnTo>
                  <a:lnTo>
                    <a:pt x="849" y="1122"/>
                  </a:lnTo>
                  <a:lnTo>
                    <a:pt x="856" y="1136"/>
                  </a:lnTo>
                  <a:lnTo>
                    <a:pt x="865" y="1151"/>
                  </a:lnTo>
                  <a:lnTo>
                    <a:pt x="878" y="1165"/>
                  </a:lnTo>
                  <a:lnTo>
                    <a:pt x="893" y="1182"/>
                  </a:lnTo>
                  <a:lnTo>
                    <a:pt x="905" y="1200"/>
                  </a:lnTo>
                  <a:lnTo>
                    <a:pt x="916" y="1220"/>
                  </a:lnTo>
                  <a:lnTo>
                    <a:pt x="925" y="1240"/>
                  </a:lnTo>
                  <a:lnTo>
                    <a:pt x="927" y="1267"/>
                  </a:lnTo>
                  <a:lnTo>
                    <a:pt x="925" y="1293"/>
                  </a:lnTo>
                  <a:lnTo>
                    <a:pt x="920" y="1316"/>
                  </a:lnTo>
                  <a:lnTo>
                    <a:pt x="916" y="1338"/>
                  </a:lnTo>
                  <a:lnTo>
                    <a:pt x="916" y="1358"/>
                  </a:lnTo>
                  <a:lnTo>
                    <a:pt x="922" y="1376"/>
                  </a:lnTo>
                  <a:lnTo>
                    <a:pt x="925" y="1380"/>
                  </a:lnTo>
                  <a:lnTo>
                    <a:pt x="929" y="1384"/>
                  </a:lnTo>
                  <a:lnTo>
                    <a:pt x="933" y="1387"/>
                  </a:lnTo>
                  <a:lnTo>
                    <a:pt x="936" y="1389"/>
                  </a:lnTo>
                  <a:lnTo>
                    <a:pt x="940" y="1389"/>
                  </a:lnTo>
                  <a:lnTo>
                    <a:pt x="947" y="1391"/>
                  </a:lnTo>
                  <a:lnTo>
                    <a:pt x="971" y="1393"/>
                  </a:lnTo>
                  <a:lnTo>
                    <a:pt x="993" y="1387"/>
                  </a:lnTo>
                  <a:lnTo>
                    <a:pt x="1011" y="1374"/>
                  </a:lnTo>
                  <a:lnTo>
                    <a:pt x="1025" y="1358"/>
                  </a:lnTo>
                  <a:lnTo>
                    <a:pt x="1036" y="1340"/>
                  </a:lnTo>
                  <a:lnTo>
                    <a:pt x="1020" y="1318"/>
                  </a:lnTo>
                  <a:lnTo>
                    <a:pt x="1005" y="1300"/>
                  </a:lnTo>
                  <a:lnTo>
                    <a:pt x="989" y="1282"/>
                  </a:lnTo>
                  <a:lnTo>
                    <a:pt x="976" y="1260"/>
                  </a:lnTo>
                  <a:lnTo>
                    <a:pt x="964" y="1236"/>
                  </a:lnTo>
                  <a:lnTo>
                    <a:pt x="955" y="1204"/>
                  </a:lnTo>
                  <a:lnTo>
                    <a:pt x="951" y="1180"/>
                  </a:lnTo>
                  <a:lnTo>
                    <a:pt x="955" y="1158"/>
                  </a:lnTo>
                  <a:lnTo>
                    <a:pt x="958" y="1140"/>
                  </a:lnTo>
                  <a:lnTo>
                    <a:pt x="964" y="1122"/>
                  </a:lnTo>
                  <a:lnTo>
                    <a:pt x="965" y="1105"/>
                  </a:lnTo>
                  <a:lnTo>
                    <a:pt x="960" y="1087"/>
                  </a:lnTo>
                  <a:lnTo>
                    <a:pt x="949" y="1074"/>
                  </a:lnTo>
                  <a:lnTo>
                    <a:pt x="933" y="1065"/>
                  </a:lnTo>
                  <a:lnTo>
                    <a:pt x="913" y="1064"/>
                  </a:lnTo>
                  <a:lnTo>
                    <a:pt x="887" y="1062"/>
                  </a:lnTo>
                  <a:close/>
                  <a:moveTo>
                    <a:pt x="560" y="1009"/>
                  </a:moveTo>
                  <a:lnTo>
                    <a:pt x="544" y="1018"/>
                  </a:lnTo>
                  <a:lnTo>
                    <a:pt x="529" y="1027"/>
                  </a:lnTo>
                  <a:lnTo>
                    <a:pt x="516" y="1036"/>
                  </a:lnTo>
                  <a:lnTo>
                    <a:pt x="505" y="1051"/>
                  </a:lnTo>
                  <a:lnTo>
                    <a:pt x="591" y="1156"/>
                  </a:lnTo>
                  <a:lnTo>
                    <a:pt x="593" y="1171"/>
                  </a:lnTo>
                  <a:lnTo>
                    <a:pt x="593" y="1184"/>
                  </a:lnTo>
                  <a:lnTo>
                    <a:pt x="591" y="1196"/>
                  </a:lnTo>
                  <a:lnTo>
                    <a:pt x="589" y="1207"/>
                  </a:lnTo>
                  <a:lnTo>
                    <a:pt x="593" y="1220"/>
                  </a:lnTo>
                  <a:lnTo>
                    <a:pt x="656" y="1204"/>
                  </a:lnTo>
                  <a:lnTo>
                    <a:pt x="673" y="1173"/>
                  </a:lnTo>
                  <a:lnTo>
                    <a:pt x="647" y="1154"/>
                  </a:lnTo>
                  <a:lnTo>
                    <a:pt x="627" y="1136"/>
                  </a:lnTo>
                  <a:lnTo>
                    <a:pt x="615" y="1114"/>
                  </a:lnTo>
                  <a:lnTo>
                    <a:pt x="605" y="1091"/>
                  </a:lnTo>
                  <a:lnTo>
                    <a:pt x="600" y="1060"/>
                  </a:lnTo>
                  <a:lnTo>
                    <a:pt x="598" y="1022"/>
                  </a:lnTo>
                  <a:lnTo>
                    <a:pt x="585" y="1014"/>
                  </a:lnTo>
                  <a:lnTo>
                    <a:pt x="560" y="1009"/>
                  </a:lnTo>
                  <a:close/>
                  <a:moveTo>
                    <a:pt x="1445" y="969"/>
                  </a:moveTo>
                  <a:lnTo>
                    <a:pt x="1429" y="976"/>
                  </a:lnTo>
                  <a:lnTo>
                    <a:pt x="1416" y="980"/>
                  </a:lnTo>
                  <a:lnTo>
                    <a:pt x="1416" y="1016"/>
                  </a:lnTo>
                  <a:lnTo>
                    <a:pt x="1420" y="1045"/>
                  </a:lnTo>
                  <a:lnTo>
                    <a:pt x="1424" y="1073"/>
                  </a:lnTo>
                  <a:lnTo>
                    <a:pt x="1427" y="1096"/>
                  </a:lnTo>
                  <a:lnTo>
                    <a:pt x="1429" y="1118"/>
                  </a:lnTo>
                  <a:lnTo>
                    <a:pt x="1429" y="1142"/>
                  </a:lnTo>
                  <a:lnTo>
                    <a:pt x="1425" y="1165"/>
                  </a:lnTo>
                  <a:lnTo>
                    <a:pt x="1418" y="1191"/>
                  </a:lnTo>
                  <a:lnTo>
                    <a:pt x="1405" y="1220"/>
                  </a:lnTo>
                  <a:lnTo>
                    <a:pt x="1387" y="1253"/>
                  </a:lnTo>
                  <a:lnTo>
                    <a:pt x="1387" y="1276"/>
                  </a:lnTo>
                  <a:lnTo>
                    <a:pt x="1398" y="1285"/>
                  </a:lnTo>
                  <a:lnTo>
                    <a:pt x="1415" y="1294"/>
                  </a:lnTo>
                  <a:lnTo>
                    <a:pt x="1435" y="1302"/>
                  </a:lnTo>
                  <a:lnTo>
                    <a:pt x="1458" y="1305"/>
                  </a:lnTo>
                  <a:lnTo>
                    <a:pt x="1482" y="1309"/>
                  </a:lnTo>
                  <a:lnTo>
                    <a:pt x="1504" y="1309"/>
                  </a:lnTo>
                  <a:lnTo>
                    <a:pt x="1520" y="1305"/>
                  </a:lnTo>
                  <a:lnTo>
                    <a:pt x="1533" y="1296"/>
                  </a:lnTo>
                  <a:lnTo>
                    <a:pt x="1536" y="1282"/>
                  </a:lnTo>
                  <a:lnTo>
                    <a:pt x="1535" y="1265"/>
                  </a:lnTo>
                  <a:lnTo>
                    <a:pt x="1527" y="1249"/>
                  </a:lnTo>
                  <a:lnTo>
                    <a:pt x="1518" y="1231"/>
                  </a:lnTo>
                  <a:lnTo>
                    <a:pt x="1509" y="1213"/>
                  </a:lnTo>
                  <a:lnTo>
                    <a:pt x="1502" y="1196"/>
                  </a:lnTo>
                  <a:lnTo>
                    <a:pt x="1498" y="1180"/>
                  </a:lnTo>
                  <a:lnTo>
                    <a:pt x="1502" y="1160"/>
                  </a:lnTo>
                  <a:lnTo>
                    <a:pt x="1509" y="1136"/>
                  </a:lnTo>
                  <a:lnTo>
                    <a:pt x="1518" y="1111"/>
                  </a:lnTo>
                  <a:lnTo>
                    <a:pt x="1527" y="1087"/>
                  </a:lnTo>
                  <a:lnTo>
                    <a:pt x="1536" y="1062"/>
                  </a:lnTo>
                  <a:lnTo>
                    <a:pt x="1545" y="1040"/>
                  </a:lnTo>
                  <a:lnTo>
                    <a:pt x="1553" y="1022"/>
                  </a:lnTo>
                  <a:lnTo>
                    <a:pt x="1556" y="1009"/>
                  </a:lnTo>
                  <a:lnTo>
                    <a:pt x="1556" y="1002"/>
                  </a:lnTo>
                  <a:lnTo>
                    <a:pt x="1544" y="987"/>
                  </a:lnTo>
                  <a:lnTo>
                    <a:pt x="1524" y="978"/>
                  </a:lnTo>
                  <a:lnTo>
                    <a:pt x="1498" y="973"/>
                  </a:lnTo>
                  <a:lnTo>
                    <a:pt x="1471" y="971"/>
                  </a:lnTo>
                  <a:lnTo>
                    <a:pt x="1445" y="969"/>
                  </a:lnTo>
                  <a:close/>
                  <a:moveTo>
                    <a:pt x="1178" y="964"/>
                  </a:moveTo>
                  <a:lnTo>
                    <a:pt x="1127" y="976"/>
                  </a:lnTo>
                  <a:lnTo>
                    <a:pt x="1122" y="993"/>
                  </a:lnTo>
                  <a:lnTo>
                    <a:pt x="1122" y="1014"/>
                  </a:lnTo>
                  <a:lnTo>
                    <a:pt x="1125" y="1040"/>
                  </a:lnTo>
                  <a:lnTo>
                    <a:pt x="1133" y="1067"/>
                  </a:lnTo>
                  <a:lnTo>
                    <a:pt x="1142" y="1094"/>
                  </a:lnTo>
                  <a:lnTo>
                    <a:pt x="1149" y="1124"/>
                  </a:lnTo>
                  <a:lnTo>
                    <a:pt x="1156" y="1151"/>
                  </a:lnTo>
                  <a:lnTo>
                    <a:pt x="1162" y="1178"/>
                  </a:lnTo>
                  <a:lnTo>
                    <a:pt x="1162" y="1200"/>
                  </a:lnTo>
                  <a:lnTo>
                    <a:pt x="1160" y="1216"/>
                  </a:lnTo>
                  <a:lnTo>
                    <a:pt x="1153" y="1229"/>
                  </a:lnTo>
                  <a:lnTo>
                    <a:pt x="1144" y="1240"/>
                  </a:lnTo>
                  <a:lnTo>
                    <a:pt x="1135" y="1251"/>
                  </a:lnTo>
                  <a:lnTo>
                    <a:pt x="1127" y="1264"/>
                  </a:lnTo>
                  <a:lnTo>
                    <a:pt x="1125" y="1284"/>
                  </a:lnTo>
                  <a:lnTo>
                    <a:pt x="1144" y="1293"/>
                  </a:lnTo>
                  <a:lnTo>
                    <a:pt x="1165" y="1298"/>
                  </a:lnTo>
                  <a:lnTo>
                    <a:pt x="1191" y="1302"/>
                  </a:lnTo>
                  <a:lnTo>
                    <a:pt x="1216" y="1304"/>
                  </a:lnTo>
                  <a:lnTo>
                    <a:pt x="1240" y="1300"/>
                  </a:lnTo>
                  <a:lnTo>
                    <a:pt x="1260" y="1293"/>
                  </a:lnTo>
                  <a:lnTo>
                    <a:pt x="1273" y="1284"/>
                  </a:lnTo>
                  <a:lnTo>
                    <a:pt x="1269" y="1260"/>
                  </a:lnTo>
                  <a:lnTo>
                    <a:pt x="1262" y="1242"/>
                  </a:lnTo>
                  <a:lnTo>
                    <a:pt x="1253" y="1224"/>
                  </a:lnTo>
                  <a:lnTo>
                    <a:pt x="1242" y="1207"/>
                  </a:lnTo>
                  <a:lnTo>
                    <a:pt x="1233" y="1189"/>
                  </a:lnTo>
                  <a:lnTo>
                    <a:pt x="1227" y="1167"/>
                  </a:lnTo>
                  <a:lnTo>
                    <a:pt x="1222" y="1136"/>
                  </a:lnTo>
                  <a:lnTo>
                    <a:pt x="1224" y="1107"/>
                  </a:lnTo>
                  <a:lnTo>
                    <a:pt x="1229" y="1082"/>
                  </a:lnTo>
                  <a:lnTo>
                    <a:pt x="1238" y="1058"/>
                  </a:lnTo>
                  <a:lnTo>
                    <a:pt x="1247" y="1036"/>
                  </a:lnTo>
                  <a:lnTo>
                    <a:pt x="1258" y="1014"/>
                  </a:lnTo>
                  <a:lnTo>
                    <a:pt x="1265" y="993"/>
                  </a:lnTo>
                  <a:lnTo>
                    <a:pt x="1260" y="985"/>
                  </a:lnTo>
                  <a:lnTo>
                    <a:pt x="1178" y="964"/>
                  </a:lnTo>
                  <a:close/>
                  <a:moveTo>
                    <a:pt x="493" y="804"/>
                  </a:moveTo>
                  <a:lnTo>
                    <a:pt x="480" y="820"/>
                  </a:lnTo>
                  <a:lnTo>
                    <a:pt x="491" y="902"/>
                  </a:lnTo>
                  <a:lnTo>
                    <a:pt x="489" y="916"/>
                  </a:lnTo>
                  <a:lnTo>
                    <a:pt x="484" y="927"/>
                  </a:lnTo>
                  <a:lnTo>
                    <a:pt x="480" y="940"/>
                  </a:lnTo>
                  <a:lnTo>
                    <a:pt x="480" y="956"/>
                  </a:lnTo>
                  <a:lnTo>
                    <a:pt x="507" y="967"/>
                  </a:lnTo>
                  <a:lnTo>
                    <a:pt x="533" y="969"/>
                  </a:lnTo>
                  <a:lnTo>
                    <a:pt x="564" y="964"/>
                  </a:lnTo>
                  <a:lnTo>
                    <a:pt x="575" y="947"/>
                  </a:lnTo>
                  <a:lnTo>
                    <a:pt x="569" y="934"/>
                  </a:lnTo>
                  <a:lnTo>
                    <a:pt x="562" y="925"/>
                  </a:lnTo>
                  <a:lnTo>
                    <a:pt x="555" y="918"/>
                  </a:lnTo>
                  <a:lnTo>
                    <a:pt x="545" y="911"/>
                  </a:lnTo>
                  <a:lnTo>
                    <a:pt x="540" y="902"/>
                  </a:lnTo>
                  <a:lnTo>
                    <a:pt x="527" y="811"/>
                  </a:lnTo>
                  <a:lnTo>
                    <a:pt x="518" y="807"/>
                  </a:lnTo>
                  <a:lnTo>
                    <a:pt x="507" y="804"/>
                  </a:lnTo>
                  <a:lnTo>
                    <a:pt x="493" y="804"/>
                  </a:lnTo>
                  <a:close/>
                  <a:moveTo>
                    <a:pt x="822" y="798"/>
                  </a:moveTo>
                  <a:lnTo>
                    <a:pt x="765" y="814"/>
                  </a:lnTo>
                  <a:lnTo>
                    <a:pt x="758" y="820"/>
                  </a:lnTo>
                  <a:lnTo>
                    <a:pt x="764" y="847"/>
                  </a:lnTo>
                  <a:lnTo>
                    <a:pt x="773" y="871"/>
                  </a:lnTo>
                  <a:lnTo>
                    <a:pt x="782" y="894"/>
                  </a:lnTo>
                  <a:lnTo>
                    <a:pt x="791" y="916"/>
                  </a:lnTo>
                  <a:lnTo>
                    <a:pt x="798" y="938"/>
                  </a:lnTo>
                  <a:lnTo>
                    <a:pt x="804" y="962"/>
                  </a:lnTo>
                  <a:lnTo>
                    <a:pt x="804" y="987"/>
                  </a:lnTo>
                  <a:lnTo>
                    <a:pt x="796" y="1018"/>
                  </a:lnTo>
                  <a:lnTo>
                    <a:pt x="796" y="1022"/>
                  </a:lnTo>
                  <a:lnTo>
                    <a:pt x="824" y="1029"/>
                  </a:lnTo>
                  <a:lnTo>
                    <a:pt x="849" y="1025"/>
                  </a:lnTo>
                  <a:lnTo>
                    <a:pt x="875" y="1016"/>
                  </a:lnTo>
                  <a:lnTo>
                    <a:pt x="895" y="1005"/>
                  </a:lnTo>
                  <a:lnTo>
                    <a:pt x="895" y="998"/>
                  </a:lnTo>
                  <a:lnTo>
                    <a:pt x="876" y="971"/>
                  </a:lnTo>
                  <a:lnTo>
                    <a:pt x="864" y="949"/>
                  </a:lnTo>
                  <a:lnTo>
                    <a:pt x="855" y="927"/>
                  </a:lnTo>
                  <a:lnTo>
                    <a:pt x="851" y="905"/>
                  </a:lnTo>
                  <a:lnTo>
                    <a:pt x="851" y="880"/>
                  </a:lnTo>
                  <a:lnTo>
                    <a:pt x="851" y="849"/>
                  </a:lnTo>
                  <a:lnTo>
                    <a:pt x="853" y="811"/>
                  </a:lnTo>
                  <a:lnTo>
                    <a:pt x="822" y="798"/>
                  </a:lnTo>
                  <a:close/>
                  <a:moveTo>
                    <a:pt x="1515" y="644"/>
                  </a:moveTo>
                  <a:lnTo>
                    <a:pt x="1480" y="651"/>
                  </a:lnTo>
                  <a:lnTo>
                    <a:pt x="1475" y="669"/>
                  </a:lnTo>
                  <a:lnTo>
                    <a:pt x="1475" y="682"/>
                  </a:lnTo>
                  <a:lnTo>
                    <a:pt x="1478" y="696"/>
                  </a:lnTo>
                  <a:lnTo>
                    <a:pt x="1484" y="711"/>
                  </a:lnTo>
                  <a:lnTo>
                    <a:pt x="1491" y="751"/>
                  </a:lnTo>
                  <a:lnTo>
                    <a:pt x="1491" y="787"/>
                  </a:lnTo>
                  <a:lnTo>
                    <a:pt x="1485" y="822"/>
                  </a:lnTo>
                  <a:lnTo>
                    <a:pt x="1476" y="853"/>
                  </a:lnTo>
                  <a:lnTo>
                    <a:pt x="1462" y="880"/>
                  </a:lnTo>
                  <a:lnTo>
                    <a:pt x="1445" y="907"/>
                  </a:lnTo>
                  <a:lnTo>
                    <a:pt x="1445" y="927"/>
                  </a:lnTo>
                  <a:lnTo>
                    <a:pt x="1465" y="936"/>
                  </a:lnTo>
                  <a:lnTo>
                    <a:pt x="1489" y="942"/>
                  </a:lnTo>
                  <a:lnTo>
                    <a:pt x="1515" y="944"/>
                  </a:lnTo>
                  <a:lnTo>
                    <a:pt x="1540" y="940"/>
                  </a:lnTo>
                  <a:lnTo>
                    <a:pt x="1562" y="927"/>
                  </a:lnTo>
                  <a:lnTo>
                    <a:pt x="1533" y="840"/>
                  </a:lnTo>
                  <a:lnTo>
                    <a:pt x="1533" y="809"/>
                  </a:lnTo>
                  <a:lnTo>
                    <a:pt x="1538" y="778"/>
                  </a:lnTo>
                  <a:lnTo>
                    <a:pt x="1551" y="751"/>
                  </a:lnTo>
                  <a:lnTo>
                    <a:pt x="1564" y="724"/>
                  </a:lnTo>
                  <a:lnTo>
                    <a:pt x="1576" y="696"/>
                  </a:lnTo>
                  <a:lnTo>
                    <a:pt x="1587" y="673"/>
                  </a:lnTo>
                  <a:lnTo>
                    <a:pt x="1580" y="656"/>
                  </a:lnTo>
                  <a:lnTo>
                    <a:pt x="1515" y="644"/>
                  </a:lnTo>
                  <a:close/>
                  <a:moveTo>
                    <a:pt x="1107" y="622"/>
                  </a:moveTo>
                  <a:lnTo>
                    <a:pt x="1091" y="625"/>
                  </a:lnTo>
                  <a:lnTo>
                    <a:pt x="1064" y="656"/>
                  </a:lnTo>
                  <a:lnTo>
                    <a:pt x="1125" y="814"/>
                  </a:lnTo>
                  <a:lnTo>
                    <a:pt x="1129" y="840"/>
                  </a:lnTo>
                  <a:lnTo>
                    <a:pt x="1127" y="860"/>
                  </a:lnTo>
                  <a:lnTo>
                    <a:pt x="1122" y="874"/>
                  </a:lnTo>
                  <a:lnTo>
                    <a:pt x="1118" y="891"/>
                  </a:lnTo>
                  <a:lnTo>
                    <a:pt x="1116" y="907"/>
                  </a:lnTo>
                  <a:lnTo>
                    <a:pt x="1118" y="927"/>
                  </a:lnTo>
                  <a:lnTo>
                    <a:pt x="1142" y="927"/>
                  </a:lnTo>
                  <a:lnTo>
                    <a:pt x="1162" y="924"/>
                  </a:lnTo>
                  <a:lnTo>
                    <a:pt x="1180" y="920"/>
                  </a:lnTo>
                  <a:lnTo>
                    <a:pt x="1196" y="913"/>
                  </a:lnTo>
                  <a:lnTo>
                    <a:pt x="1218" y="907"/>
                  </a:lnTo>
                  <a:lnTo>
                    <a:pt x="1222" y="898"/>
                  </a:lnTo>
                  <a:lnTo>
                    <a:pt x="1225" y="887"/>
                  </a:lnTo>
                  <a:lnTo>
                    <a:pt x="1225" y="873"/>
                  </a:lnTo>
                  <a:lnTo>
                    <a:pt x="1202" y="842"/>
                  </a:lnTo>
                  <a:lnTo>
                    <a:pt x="1185" y="813"/>
                  </a:lnTo>
                  <a:lnTo>
                    <a:pt x="1175" y="784"/>
                  </a:lnTo>
                  <a:lnTo>
                    <a:pt x="1169" y="754"/>
                  </a:lnTo>
                  <a:lnTo>
                    <a:pt x="1169" y="722"/>
                  </a:lnTo>
                  <a:lnTo>
                    <a:pt x="1173" y="685"/>
                  </a:lnTo>
                  <a:lnTo>
                    <a:pt x="1182" y="644"/>
                  </a:lnTo>
                  <a:lnTo>
                    <a:pt x="1160" y="625"/>
                  </a:lnTo>
                  <a:lnTo>
                    <a:pt x="1107" y="622"/>
                  </a:lnTo>
                  <a:close/>
                  <a:moveTo>
                    <a:pt x="762" y="596"/>
                  </a:moveTo>
                  <a:lnTo>
                    <a:pt x="751" y="611"/>
                  </a:lnTo>
                  <a:lnTo>
                    <a:pt x="744" y="633"/>
                  </a:lnTo>
                  <a:lnTo>
                    <a:pt x="738" y="658"/>
                  </a:lnTo>
                  <a:lnTo>
                    <a:pt x="735" y="689"/>
                  </a:lnTo>
                  <a:lnTo>
                    <a:pt x="733" y="718"/>
                  </a:lnTo>
                  <a:lnTo>
                    <a:pt x="735" y="744"/>
                  </a:lnTo>
                  <a:lnTo>
                    <a:pt x="738" y="765"/>
                  </a:lnTo>
                  <a:lnTo>
                    <a:pt x="767" y="769"/>
                  </a:lnTo>
                  <a:lnTo>
                    <a:pt x="793" y="769"/>
                  </a:lnTo>
                  <a:lnTo>
                    <a:pt x="822" y="765"/>
                  </a:lnTo>
                  <a:lnTo>
                    <a:pt x="831" y="753"/>
                  </a:lnTo>
                  <a:lnTo>
                    <a:pt x="825" y="734"/>
                  </a:lnTo>
                  <a:lnTo>
                    <a:pt x="818" y="724"/>
                  </a:lnTo>
                  <a:lnTo>
                    <a:pt x="809" y="716"/>
                  </a:lnTo>
                  <a:lnTo>
                    <a:pt x="802" y="709"/>
                  </a:lnTo>
                  <a:lnTo>
                    <a:pt x="795" y="698"/>
                  </a:lnTo>
                  <a:lnTo>
                    <a:pt x="789" y="680"/>
                  </a:lnTo>
                  <a:lnTo>
                    <a:pt x="791" y="664"/>
                  </a:lnTo>
                  <a:lnTo>
                    <a:pt x="791" y="647"/>
                  </a:lnTo>
                  <a:lnTo>
                    <a:pt x="791" y="631"/>
                  </a:lnTo>
                  <a:lnTo>
                    <a:pt x="784" y="613"/>
                  </a:lnTo>
                  <a:lnTo>
                    <a:pt x="780" y="609"/>
                  </a:lnTo>
                  <a:lnTo>
                    <a:pt x="778" y="605"/>
                  </a:lnTo>
                  <a:lnTo>
                    <a:pt x="775" y="604"/>
                  </a:lnTo>
                  <a:lnTo>
                    <a:pt x="771" y="600"/>
                  </a:lnTo>
                  <a:lnTo>
                    <a:pt x="767" y="598"/>
                  </a:lnTo>
                  <a:lnTo>
                    <a:pt x="762" y="596"/>
                  </a:lnTo>
                  <a:close/>
                  <a:moveTo>
                    <a:pt x="1535" y="433"/>
                  </a:moveTo>
                  <a:lnTo>
                    <a:pt x="1524" y="447"/>
                  </a:lnTo>
                  <a:lnTo>
                    <a:pt x="1520" y="462"/>
                  </a:lnTo>
                  <a:lnTo>
                    <a:pt x="1518" y="476"/>
                  </a:lnTo>
                  <a:lnTo>
                    <a:pt x="1518" y="493"/>
                  </a:lnTo>
                  <a:lnTo>
                    <a:pt x="1516" y="511"/>
                  </a:lnTo>
                  <a:lnTo>
                    <a:pt x="1511" y="533"/>
                  </a:lnTo>
                  <a:lnTo>
                    <a:pt x="1476" y="574"/>
                  </a:lnTo>
                  <a:lnTo>
                    <a:pt x="1475" y="596"/>
                  </a:lnTo>
                  <a:lnTo>
                    <a:pt x="1500" y="607"/>
                  </a:lnTo>
                  <a:lnTo>
                    <a:pt x="1531" y="613"/>
                  </a:lnTo>
                  <a:lnTo>
                    <a:pt x="1564" y="609"/>
                  </a:lnTo>
                  <a:lnTo>
                    <a:pt x="1571" y="609"/>
                  </a:lnTo>
                  <a:lnTo>
                    <a:pt x="1578" y="593"/>
                  </a:lnTo>
                  <a:lnTo>
                    <a:pt x="1580" y="582"/>
                  </a:lnTo>
                  <a:lnTo>
                    <a:pt x="1576" y="573"/>
                  </a:lnTo>
                  <a:lnTo>
                    <a:pt x="1571" y="564"/>
                  </a:lnTo>
                  <a:lnTo>
                    <a:pt x="1564" y="554"/>
                  </a:lnTo>
                  <a:lnTo>
                    <a:pt x="1560" y="540"/>
                  </a:lnTo>
                  <a:lnTo>
                    <a:pt x="1569" y="447"/>
                  </a:lnTo>
                  <a:lnTo>
                    <a:pt x="1535" y="433"/>
                  </a:lnTo>
                  <a:close/>
                  <a:moveTo>
                    <a:pt x="1089" y="416"/>
                  </a:moveTo>
                  <a:lnTo>
                    <a:pt x="1080" y="420"/>
                  </a:lnTo>
                  <a:lnTo>
                    <a:pt x="1071" y="442"/>
                  </a:lnTo>
                  <a:lnTo>
                    <a:pt x="1067" y="465"/>
                  </a:lnTo>
                  <a:lnTo>
                    <a:pt x="1067" y="493"/>
                  </a:lnTo>
                  <a:lnTo>
                    <a:pt x="1065" y="518"/>
                  </a:lnTo>
                  <a:lnTo>
                    <a:pt x="1064" y="544"/>
                  </a:lnTo>
                  <a:lnTo>
                    <a:pt x="1058" y="567"/>
                  </a:lnTo>
                  <a:lnTo>
                    <a:pt x="1069" y="584"/>
                  </a:lnTo>
                  <a:lnTo>
                    <a:pt x="1082" y="596"/>
                  </a:lnTo>
                  <a:lnTo>
                    <a:pt x="1100" y="604"/>
                  </a:lnTo>
                  <a:lnTo>
                    <a:pt x="1120" y="604"/>
                  </a:lnTo>
                  <a:lnTo>
                    <a:pt x="1142" y="596"/>
                  </a:lnTo>
                  <a:lnTo>
                    <a:pt x="1149" y="593"/>
                  </a:lnTo>
                  <a:lnTo>
                    <a:pt x="1153" y="589"/>
                  </a:lnTo>
                  <a:lnTo>
                    <a:pt x="1156" y="585"/>
                  </a:lnTo>
                  <a:lnTo>
                    <a:pt x="1160" y="580"/>
                  </a:lnTo>
                  <a:lnTo>
                    <a:pt x="1164" y="574"/>
                  </a:lnTo>
                  <a:lnTo>
                    <a:pt x="1115" y="420"/>
                  </a:lnTo>
                  <a:lnTo>
                    <a:pt x="1089" y="416"/>
                  </a:lnTo>
                  <a:close/>
                  <a:moveTo>
                    <a:pt x="207" y="160"/>
                  </a:moveTo>
                  <a:lnTo>
                    <a:pt x="2276" y="160"/>
                  </a:lnTo>
                  <a:lnTo>
                    <a:pt x="2291" y="164"/>
                  </a:lnTo>
                  <a:lnTo>
                    <a:pt x="2304" y="173"/>
                  </a:lnTo>
                  <a:lnTo>
                    <a:pt x="2313" y="185"/>
                  </a:lnTo>
                  <a:lnTo>
                    <a:pt x="2316" y="200"/>
                  </a:lnTo>
                  <a:lnTo>
                    <a:pt x="2316" y="2829"/>
                  </a:lnTo>
                  <a:lnTo>
                    <a:pt x="2313" y="2844"/>
                  </a:lnTo>
                  <a:lnTo>
                    <a:pt x="2304" y="2856"/>
                  </a:lnTo>
                  <a:lnTo>
                    <a:pt x="2291" y="2865"/>
                  </a:lnTo>
                  <a:lnTo>
                    <a:pt x="2276" y="2869"/>
                  </a:lnTo>
                  <a:lnTo>
                    <a:pt x="207" y="2869"/>
                  </a:lnTo>
                  <a:lnTo>
                    <a:pt x="193" y="2865"/>
                  </a:lnTo>
                  <a:lnTo>
                    <a:pt x="180" y="2856"/>
                  </a:lnTo>
                  <a:lnTo>
                    <a:pt x="171" y="2844"/>
                  </a:lnTo>
                  <a:lnTo>
                    <a:pt x="167" y="2829"/>
                  </a:lnTo>
                  <a:lnTo>
                    <a:pt x="167" y="200"/>
                  </a:lnTo>
                  <a:lnTo>
                    <a:pt x="171" y="185"/>
                  </a:lnTo>
                  <a:lnTo>
                    <a:pt x="180" y="173"/>
                  </a:lnTo>
                  <a:lnTo>
                    <a:pt x="193" y="164"/>
                  </a:lnTo>
                  <a:lnTo>
                    <a:pt x="207" y="160"/>
                  </a:lnTo>
                  <a:close/>
                  <a:moveTo>
                    <a:pt x="131" y="89"/>
                  </a:moveTo>
                  <a:lnTo>
                    <a:pt x="116" y="93"/>
                  </a:lnTo>
                  <a:lnTo>
                    <a:pt x="104" y="102"/>
                  </a:lnTo>
                  <a:lnTo>
                    <a:pt x="95" y="114"/>
                  </a:lnTo>
                  <a:lnTo>
                    <a:pt x="91" y="129"/>
                  </a:lnTo>
                  <a:lnTo>
                    <a:pt x="91" y="2900"/>
                  </a:lnTo>
                  <a:lnTo>
                    <a:pt x="95" y="2914"/>
                  </a:lnTo>
                  <a:lnTo>
                    <a:pt x="104" y="2927"/>
                  </a:lnTo>
                  <a:lnTo>
                    <a:pt x="116" y="2936"/>
                  </a:lnTo>
                  <a:lnTo>
                    <a:pt x="131" y="2940"/>
                  </a:lnTo>
                  <a:lnTo>
                    <a:pt x="2353" y="2940"/>
                  </a:lnTo>
                  <a:lnTo>
                    <a:pt x="2367" y="2936"/>
                  </a:lnTo>
                  <a:lnTo>
                    <a:pt x="2380" y="2927"/>
                  </a:lnTo>
                  <a:lnTo>
                    <a:pt x="2389" y="2914"/>
                  </a:lnTo>
                  <a:lnTo>
                    <a:pt x="2393" y="2900"/>
                  </a:lnTo>
                  <a:lnTo>
                    <a:pt x="2393" y="129"/>
                  </a:lnTo>
                  <a:lnTo>
                    <a:pt x="2389" y="114"/>
                  </a:lnTo>
                  <a:lnTo>
                    <a:pt x="2380" y="102"/>
                  </a:lnTo>
                  <a:lnTo>
                    <a:pt x="2367" y="93"/>
                  </a:lnTo>
                  <a:lnTo>
                    <a:pt x="2353" y="89"/>
                  </a:lnTo>
                  <a:lnTo>
                    <a:pt x="131" y="89"/>
                  </a:lnTo>
                  <a:close/>
                  <a:moveTo>
                    <a:pt x="40" y="0"/>
                  </a:moveTo>
                  <a:lnTo>
                    <a:pt x="2447" y="0"/>
                  </a:lnTo>
                  <a:lnTo>
                    <a:pt x="2464" y="4"/>
                  </a:lnTo>
                  <a:lnTo>
                    <a:pt x="2476" y="13"/>
                  </a:lnTo>
                  <a:lnTo>
                    <a:pt x="2485" y="25"/>
                  </a:lnTo>
                  <a:lnTo>
                    <a:pt x="2487" y="40"/>
                  </a:lnTo>
                  <a:lnTo>
                    <a:pt x="2487" y="2984"/>
                  </a:lnTo>
                  <a:lnTo>
                    <a:pt x="2485" y="3000"/>
                  </a:lnTo>
                  <a:lnTo>
                    <a:pt x="2476" y="3013"/>
                  </a:lnTo>
                  <a:lnTo>
                    <a:pt x="2464" y="3022"/>
                  </a:lnTo>
                  <a:lnTo>
                    <a:pt x="2447" y="3024"/>
                  </a:lnTo>
                  <a:lnTo>
                    <a:pt x="40" y="3024"/>
                  </a:lnTo>
                  <a:lnTo>
                    <a:pt x="24" y="3022"/>
                  </a:lnTo>
                  <a:lnTo>
                    <a:pt x="11" y="3013"/>
                  </a:lnTo>
                  <a:lnTo>
                    <a:pt x="4" y="3000"/>
                  </a:lnTo>
                  <a:lnTo>
                    <a:pt x="0" y="2984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3"/>
                  </a:lnTo>
                  <a:lnTo>
                    <a:pt x="24" y="4"/>
                  </a:lnTo>
                  <a:lnTo>
                    <a:pt x="4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DB66C3D9-DB05-47C0-BDAA-5E6BD0BBE5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1676" y="1214411"/>
              <a:ext cx="280270" cy="313148"/>
            </a:xfrm>
            <a:custGeom>
              <a:avLst/>
              <a:gdLst>
                <a:gd name="T0" fmla="*/ 2069 w 3657"/>
                <a:gd name="T1" fmla="*/ 2744 h 4086"/>
                <a:gd name="T2" fmla="*/ 1988 w 3657"/>
                <a:gd name="T3" fmla="*/ 3306 h 4086"/>
                <a:gd name="T4" fmla="*/ 1926 w 3657"/>
                <a:gd name="T5" fmla="*/ 3584 h 4086"/>
                <a:gd name="T6" fmla="*/ 1591 w 3657"/>
                <a:gd name="T7" fmla="*/ 3678 h 4086"/>
                <a:gd name="T8" fmla="*/ 1193 w 3657"/>
                <a:gd name="T9" fmla="*/ 3775 h 4086"/>
                <a:gd name="T10" fmla="*/ 520 w 3657"/>
                <a:gd name="T11" fmla="*/ 4064 h 4086"/>
                <a:gd name="T12" fmla="*/ 226 w 3657"/>
                <a:gd name="T13" fmla="*/ 4068 h 4086"/>
                <a:gd name="T14" fmla="*/ 117 w 3657"/>
                <a:gd name="T15" fmla="*/ 3860 h 4086"/>
                <a:gd name="T16" fmla="*/ 160 w 3657"/>
                <a:gd name="T17" fmla="*/ 3584 h 4086"/>
                <a:gd name="T18" fmla="*/ 89 w 3657"/>
                <a:gd name="T19" fmla="*/ 3368 h 4086"/>
                <a:gd name="T20" fmla="*/ 477 w 3657"/>
                <a:gd name="T21" fmla="*/ 3340 h 4086"/>
                <a:gd name="T22" fmla="*/ 746 w 3657"/>
                <a:gd name="T23" fmla="*/ 3320 h 4086"/>
                <a:gd name="T24" fmla="*/ 1097 w 3657"/>
                <a:gd name="T25" fmla="*/ 3288 h 4086"/>
                <a:gd name="T26" fmla="*/ 1202 w 3657"/>
                <a:gd name="T27" fmla="*/ 3084 h 4086"/>
                <a:gd name="T28" fmla="*/ 1166 w 3657"/>
                <a:gd name="T29" fmla="*/ 2715 h 4086"/>
                <a:gd name="T30" fmla="*/ 1386 w 3657"/>
                <a:gd name="T31" fmla="*/ 2597 h 4086"/>
                <a:gd name="T32" fmla="*/ 1580 w 3657"/>
                <a:gd name="T33" fmla="*/ 2793 h 4086"/>
                <a:gd name="T34" fmla="*/ 1822 w 3657"/>
                <a:gd name="T35" fmla="*/ 2777 h 4086"/>
                <a:gd name="T36" fmla="*/ 413 w 3657"/>
                <a:gd name="T37" fmla="*/ 1677 h 4086"/>
                <a:gd name="T38" fmla="*/ 264 w 3657"/>
                <a:gd name="T39" fmla="*/ 1762 h 4086"/>
                <a:gd name="T40" fmla="*/ 337 w 3657"/>
                <a:gd name="T41" fmla="*/ 1973 h 4086"/>
                <a:gd name="T42" fmla="*/ 382 w 3657"/>
                <a:gd name="T43" fmla="*/ 2137 h 4086"/>
                <a:gd name="T44" fmla="*/ 422 w 3657"/>
                <a:gd name="T45" fmla="*/ 2282 h 4086"/>
                <a:gd name="T46" fmla="*/ 684 w 3657"/>
                <a:gd name="T47" fmla="*/ 2191 h 4086"/>
                <a:gd name="T48" fmla="*/ 766 w 3657"/>
                <a:gd name="T49" fmla="*/ 1906 h 4086"/>
                <a:gd name="T50" fmla="*/ 535 w 3657"/>
                <a:gd name="T51" fmla="*/ 1689 h 4086"/>
                <a:gd name="T52" fmla="*/ 2260 w 3657"/>
                <a:gd name="T53" fmla="*/ 28 h 4086"/>
                <a:gd name="T54" fmla="*/ 2949 w 3657"/>
                <a:gd name="T55" fmla="*/ 258 h 4086"/>
                <a:gd name="T56" fmla="*/ 3400 w 3657"/>
                <a:gd name="T57" fmla="*/ 766 h 4086"/>
                <a:gd name="T58" fmla="*/ 3646 w 3657"/>
                <a:gd name="T59" fmla="*/ 1468 h 4086"/>
                <a:gd name="T60" fmla="*/ 3557 w 3657"/>
                <a:gd name="T61" fmla="*/ 2180 h 4086"/>
                <a:gd name="T62" fmla="*/ 3113 w 3657"/>
                <a:gd name="T63" fmla="*/ 2711 h 4086"/>
                <a:gd name="T64" fmla="*/ 2695 w 3657"/>
                <a:gd name="T65" fmla="*/ 2897 h 4086"/>
                <a:gd name="T66" fmla="*/ 2440 w 3657"/>
                <a:gd name="T67" fmla="*/ 2840 h 4086"/>
                <a:gd name="T68" fmla="*/ 2269 w 3657"/>
                <a:gd name="T69" fmla="*/ 2600 h 4086"/>
                <a:gd name="T70" fmla="*/ 1911 w 3657"/>
                <a:gd name="T71" fmla="*/ 2473 h 4086"/>
                <a:gd name="T72" fmla="*/ 1382 w 3657"/>
                <a:gd name="T73" fmla="*/ 2513 h 4086"/>
                <a:gd name="T74" fmla="*/ 982 w 3657"/>
                <a:gd name="T75" fmla="*/ 2664 h 4086"/>
                <a:gd name="T76" fmla="*/ 689 w 3657"/>
                <a:gd name="T77" fmla="*/ 2731 h 4086"/>
                <a:gd name="T78" fmla="*/ 526 w 3657"/>
                <a:gd name="T79" fmla="*/ 2584 h 4086"/>
                <a:gd name="T80" fmla="*/ 437 w 3657"/>
                <a:gd name="T81" fmla="*/ 2433 h 4086"/>
                <a:gd name="T82" fmla="*/ 498 w 3657"/>
                <a:gd name="T83" fmla="*/ 2693 h 4086"/>
                <a:gd name="T84" fmla="*/ 729 w 3657"/>
                <a:gd name="T85" fmla="*/ 2806 h 4086"/>
                <a:gd name="T86" fmla="*/ 1017 w 3657"/>
                <a:gd name="T87" fmla="*/ 2728 h 4086"/>
                <a:gd name="T88" fmla="*/ 957 w 3657"/>
                <a:gd name="T89" fmla="*/ 3040 h 4086"/>
                <a:gd name="T90" fmla="*/ 657 w 3657"/>
                <a:gd name="T91" fmla="*/ 3080 h 4086"/>
                <a:gd name="T92" fmla="*/ 293 w 3657"/>
                <a:gd name="T93" fmla="*/ 3015 h 4086"/>
                <a:gd name="T94" fmla="*/ 60 w 3657"/>
                <a:gd name="T95" fmla="*/ 2966 h 4086"/>
                <a:gd name="T96" fmla="*/ 109 w 3657"/>
                <a:gd name="T97" fmla="*/ 2780 h 4086"/>
                <a:gd name="T98" fmla="*/ 244 w 3657"/>
                <a:gd name="T99" fmla="*/ 2578 h 4086"/>
                <a:gd name="T100" fmla="*/ 246 w 3657"/>
                <a:gd name="T101" fmla="*/ 2397 h 4086"/>
                <a:gd name="T102" fmla="*/ 58 w 3657"/>
                <a:gd name="T103" fmla="*/ 2204 h 4086"/>
                <a:gd name="T104" fmla="*/ 28 w 3657"/>
                <a:gd name="T105" fmla="*/ 2044 h 4086"/>
                <a:gd name="T106" fmla="*/ 200 w 3657"/>
                <a:gd name="T107" fmla="*/ 1904 h 4086"/>
                <a:gd name="T108" fmla="*/ 171 w 3657"/>
                <a:gd name="T109" fmla="*/ 1700 h 4086"/>
                <a:gd name="T110" fmla="*/ 173 w 3657"/>
                <a:gd name="T111" fmla="*/ 1388 h 4086"/>
                <a:gd name="T112" fmla="*/ 329 w 3657"/>
                <a:gd name="T113" fmla="*/ 820 h 4086"/>
                <a:gd name="T114" fmla="*/ 717 w 3657"/>
                <a:gd name="T115" fmla="*/ 360 h 4086"/>
                <a:gd name="T116" fmla="*/ 1566 w 3657"/>
                <a:gd name="T117" fmla="*/ 17 h 4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57" h="4086">
                  <a:moveTo>
                    <a:pt x="1329" y="2660"/>
                  </a:moveTo>
                  <a:lnTo>
                    <a:pt x="1326" y="2668"/>
                  </a:lnTo>
                  <a:lnTo>
                    <a:pt x="1333" y="2660"/>
                  </a:lnTo>
                  <a:lnTo>
                    <a:pt x="1329" y="2660"/>
                  </a:lnTo>
                  <a:close/>
                  <a:moveTo>
                    <a:pt x="1993" y="2577"/>
                  </a:moveTo>
                  <a:lnTo>
                    <a:pt x="2133" y="2617"/>
                  </a:lnTo>
                  <a:lnTo>
                    <a:pt x="2069" y="2744"/>
                  </a:lnTo>
                  <a:lnTo>
                    <a:pt x="1993" y="3008"/>
                  </a:lnTo>
                  <a:lnTo>
                    <a:pt x="1984" y="3058"/>
                  </a:lnTo>
                  <a:lnTo>
                    <a:pt x="1980" y="3109"/>
                  </a:lnTo>
                  <a:lnTo>
                    <a:pt x="1980" y="3160"/>
                  </a:lnTo>
                  <a:lnTo>
                    <a:pt x="1982" y="3209"/>
                  </a:lnTo>
                  <a:lnTo>
                    <a:pt x="1984" y="3258"/>
                  </a:lnTo>
                  <a:lnTo>
                    <a:pt x="1988" y="3306"/>
                  </a:lnTo>
                  <a:lnTo>
                    <a:pt x="1989" y="3353"/>
                  </a:lnTo>
                  <a:lnTo>
                    <a:pt x="1989" y="3397"/>
                  </a:lnTo>
                  <a:lnTo>
                    <a:pt x="1988" y="3440"/>
                  </a:lnTo>
                  <a:lnTo>
                    <a:pt x="1980" y="3480"/>
                  </a:lnTo>
                  <a:lnTo>
                    <a:pt x="1969" y="3518"/>
                  </a:lnTo>
                  <a:lnTo>
                    <a:pt x="1951" y="3553"/>
                  </a:lnTo>
                  <a:lnTo>
                    <a:pt x="1926" y="3584"/>
                  </a:lnTo>
                  <a:lnTo>
                    <a:pt x="1893" y="3613"/>
                  </a:lnTo>
                  <a:lnTo>
                    <a:pt x="1851" y="3635"/>
                  </a:lnTo>
                  <a:lnTo>
                    <a:pt x="1806" y="3653"/>
                  </a:lnTo>
                  <a:lnTo>
                    <a:pt x="1757" y="3664"/>
                  </a:lnTo>
                  <a:lnTo>
                    <a:pt x="1702" y="3671"/>
                  </a:lnTo>
                  <a:lnTo>
                    <a:pt x="1648" y="3675"/>
                  </a:lnTo>
                  <a:lnTo>
                    <a:pt x="1591" y="3678"/>
                  </a:lnTo>
                  <a:lnTo>
                    <a:pt x="1535" y="3682"/>
                  </a:lnTo>
                  <a:lnTo>
                    <a:pt x="1477" y="3686"/>
                  </a:lnTo>
                  <a:lnTo>
                    <a:pt x="1422" y="3691"/>
                  </a:lnTo>
                  <a:lnTo>
                    <a:pt x="1368" y="3702"/>
                  </a:lnTo>
                  <a:lnTo>
                    <a:pt x="1317" y="3717"/>
                  </a:lnTo>
                  <a:lnTo>
                    <a:pt x="1253" y="3742"/>
                  </a:lnTo>
                  <a:lnTo>
                    <a:pt x="1193" y="3775"/>
                  </a:lnTo>
                  <a:lnTo>
                    <a:pt x="1133" y="3811"/>
                  </a:lnTo>
                  <a:lnTo>
                    <a:pt x="1077" y="3849"/>
                  </a:lnTo>
                  <a:lnTo>
                    <a:pt x="1018" y="3888"/>
                  </a:lnTo>
                  <a:lnTo>
                    <a:pt x="962" y="3924"/>
                  </a:lnTo>
                  <a:lnTo>
                    <a:pt x="902" y="3957"/>
                  </a:lnTo>
                  <a:lnTo>
                    <a:pt x="840" y="3984"/>
                  </a:lnTo>
                  <a:lnTo>
                    <a:pt x="520" y="4064"/>
                  </a:lnTo>
                  <a:lnTo>
                    <a:pt x="482" y="4073"/>
                  </a:lnTo>
                  <a:lnTo>
                    <a:pt x="438" y="4080"/>
                  </a:lnTo>
                  <a:lnTo>
                    <a:pt x="395" y="4084"/>
                  </a:lnTo>
                  <a:lnTo>
                    <a:pt x="351" y="4086"/>
                  </a:lnTo>
                  <a:lnTo>
                    <a:pt x="308" y="4084"/>
                  </a:lnTo>
                  <a:lnTo>
                    <a:pt x="264" y="4078"/>
                  </a:lnTo>
                  <a:lnTo>
                    <a:pt x="226" y="4068"/>
                  </a:lnTo>
                  <a:lnTo>
                    <a:pt x="191" y="4053"/>
                  </a:lnTo>
                  <a:lnTo>
                    <a:pt x="160" y="4031"/>
                  </a:lnTo>
                  <a:lnTo>
                    <a:pt x="137" y="4004"/>
                  </a:lnTo>
                  <a:lnTo>
                    <a:pt x="122" y="3973"/>
                  </a:lnTo>
                  <a:lnTo>
                    <a:pt x="115" y="3938"/>
                  </a:lnTo>
                  <a:lnTo>
                    <a:pt x="113" y="3900"/>
                  </a:lnTo>
                  <a:lnTo>
                    <a:pt x="117" y="3860"/>
                  </a:lnTo>
                  <a:lnTo>
                    <a:pt x="124" y="3817"/>
                  </a:lnTo>
                  <a:lnTo>
                    <a:pt x="133" y="3775"/>
                  </a:lnTo>
                  <a:lnTo>
                    <a:pt x="142" y="3731"/>
                  </a:lnTo>
                  <a:lnTo>
                    <a:pt x="151" y="3691"/>
                  </a:lnTo>
                  <a:lnTo>
                    <a:pt x="158" y="3651"/>
                  </a:lnTo>
                  <a:lnTo>
                    <a:pt x="162" y="3617"/>
                  </a:lnTo>
                  <a:lnTo>
                    <a:pt x="160" y="3584"/>
                  </a:lnTo>
                  <a:lnTo>
                    <a:pt x="153" y="3551"/>
                  </a:lnTo>
                  <a:lnTo>
                    <a:pt x="140" y="3520"/>
                  </a:lnTo>
                  <a:lnTo>
                    <a:pt x="124" y="3489"/>
                  </a:lnTo>
                  <a:lnTo>
                    <a:pt x="108" y="3460"/>
                  </a:lnTo>
                  <a:lnTo>
                    <a:pt x="93" y="3429"/>
                  </a:lnTo>
                  <a:lnTo>
                    <a:pt x="88" y="3398"/>
                  </a:lnTo>
                  <a:lnTo>
                    <a:pt x="89" y="3368"/>
                  </a:lnTo>
                  <a:lnTo>
                    <a:pt x="142" y="3378"/>
                  </a:lnTo>
                  <a:lnTo>
                    <a:pt x="153" y="3340"/>
                  </a:lnTo>
                  <a:lnTo>
                    <a:pt x="277" y="3360"/>
                  </a:lnTo>
                  <a:lnTo>
                    <a:pt x="297" y="3406"/>
                  </a:lnTo>
                  <a:lnTo>
                    <a:pt x="337" y="3408"/>
                  </a:lnTo>
                  <a:lnTo>
                    <a:pt x="366" y="3348"/>
                  </a:lnTo>
                  <a:lnTo>
                    <a:pt x="477" y="3340"/>
                  </a:lnTo>
                  <a:lnTo>
                    <a:pt x="509" y="3404"/>
                  </a:lnTo>
                  <a:lnTo>
                    <a:pt x="535" y="3402"/>
                  </a:lnTo>
                  <a:lnTo>
                    <a:pt x="553" y="3340"/>
                  </a:lnTo>
                  <a:lnTo>
                    <a:pt x="686" y="3324"/>
                  </a:lnTo>
                  <a:lnTo>
                    <a:pt x="708" y="3378"/>
                  </a:lnTo>
                  <a:lnTo>
                    <a:pt x="720" y="3377"/>
                  </a:lnTo>
                  <a:lnTo>
                    <a:pt x="746" y="3320"/>
                  </a:lnTo>
                  <a:lnTo>
                    <a:pt x="849" y="3308"/>
                  </a:lnTo>
                  <a:lnTo>
                    <a:pt x="866" y="3346"/>
                  </a:lnTo>
                  <a:lnTo>
                    <a:pt x="924" y="3333"/>
                  </a:lnTo>
                  <a:lnTo>
                    <a:pt x="933" y="3288"/>
                  </a:lnTo>
                  <a:lnTo>
                    <a:pt x="1060" y="3268"/>
                  </a:lnTo>
                  <a:lnTo>
                    <a:pt x="1062" y="3298"/>
                  </a:lnTo>
                  <a:lnTo>
                    <a:pt x="1097" y="3288"/>
                  </a:lnTo>
                  <a:lnTo>
                    <a:pt x="1128" y="3273"/>
                  </a:lnTo>
                  <a:lnTo>
                    <a:pt x="1155" y="3258"/>
                  </a:lnTo>
                  <a:lnTo>
                    <a:pt x="1175" y="3238"/>
                  </a:lnTo>
                  <a:lnTo>
                    <a:pt x="1189" y="3217"/>
                  </a:lnTo>
                  <a:lnTo>
                    <a:pt x="1198" y="3177"/>
                  </a:lnTo>
                  <a:lnTo>
                    <a:pt x="1202" y="3133"/>
                  </a:lnTo>
                  <a:lnTo>
                    <a:pt x="1202" y="3084"/>
                  </a:lnTo>
                  <a:lnTo>
                    <a:pt x="1197" y="3031"/>
                  </a:lnTo>
                  <a:lnTo>
                    <a:pt x="1189" y="2978"/>
                  </a:lnTo>
                  <a:lnTo>
                    <a:pt x="1182" y="2922"/>
                  </a:lnTo>
                  <a:lnTo>
                    <a:pt x="1173" y="2868"/>
                  </a:lnTo>
                  <a:lnTo>
                    <a:pt x="1168" y="2813"/>
                  </a:lnTo>
                  <a:lnTo>
                    <a:pt x="1164" y="2762"/>
                  </a:lnTo>
                  <a:lnTo>
                    <a:pt x="1166" y="2715"/>
                  </a:lnTo>
                  <a:lnTo>
                    <a:pt x="1173" y="2671"/>
                  </a:lnTo>
                  <a:lnTo>
                    <a:pt x="1206" y="2664"/>
                  </a:lnTo>
                  <a:lnTo>
                    <a:pt x="1240" y="2651"/>
                  </a:lnTo>
                  <a:lnTo>
                    <a:pt x="1277" y="2637"/>
                  </a:lnTo>
                  <a:lnTo>
                    <a:pt x="1313" y="2620"/>
                  </a:lnTo>
                  <a:lnTo>
                    <a:pt x="1349" y="2608"/>
                  </a:lnTo>
                  <a:lnTo>
                    <a:pt x="1386" y="2597"/>
                  </a:lnTo>
                  <a:lnTo>
                    <a:pt x="1420" y="2591"/>
                  </a:lnTo>
                  <a:lnTo>
                    <a:pt x="1453" y="2591"/>
                  </a:lnTo>
                  <a:lnTo>
                    <a:pt x="1473" y="2649"/>
                  </a:lnTo>
                  <a:lnTo>
                    <a:pt x="1495" y="2697"/>
                  </a:lnTo>
                  <a:lnTo>
                    <a:pt x="1520" y="2737"/>
                  </a:lnTo>
                  <a:lnTo>
                    <a:pt x="1549" y="2768"/>
                  </a:lnTo>
                  <a:lnTo>
                    <a:pt x="1580" y="2793"/>
                  </a:lnTo>
                  <a:lnTo>
                    <a:pt x="1613" y="2809"/>
                  </a:lnTo>
                  <a:lnTo>
                    <a:pt x="1646" y="2818"/>
                  </a:lnTo>
                  <a:lnTo>
                    <a:pt x="1682" y="2822"/>
                  </a:lnTo>
                  <a:lnTo>
                    <a:pt x="1717" y="2818"/>
                  </a:lnTo>
                  <a:lnTo>
                    <a:pt x="1753" y="2809"/>
                  </a:lnTo>
                  <a:lnTo>
                    <a:pt x="1788" y="2795"/>
                  </a:lnTo>
                  <a:lnTo>
                    <a:pt x="1822" y="2777"/>
                  </a:lnTo>
                  <a:lnTo>
                    <a:pt x="1857" y="2751"/>
                  </a:lnTo>
                  <a:lnTo>
                    <a:pt x="1888" y="2724"/>
                  </a:lnTo>
                  <a:lnTo>
                    <a:pt x="1918" y="2691"/>
                  </a:lnTo>
                  <a:lnTo>
                    <a:pt x="1946" y="2657"/>
                  </a:lnTo>
                  <a:lnTo>
                    <a:pt x="1971" y="2617"/>
                  </a:lnTo>
                  <a:lnTo>
                    <a:pt x="1993" y="2577"/>
                  </a:lnTo>
                  <a:close/>
                  <a:moveTo>
                    <a:pt x="413" y="1677"/>
                  </a:moveTo>
                  <a:lnTo>
                    <a:pt x="389" y="1686"/>
                  </a:lnTo>
                  <a:lnTo>
                    <a:pt x="364" y="1693"/>
                  </a:lnTo>
                  <a:lnTo>
                    <a:pt x="338" y="1700"/>
                  </a:lnTo>
                  <a:lnTo>
                    <a:pt x="315" y="1709"/>
                  </a:lnTo>
                  <a:lnTo>
                    <a:pt x="293" y="1720"/>
                  </a:lnTo>
                  <a:lnTo>
                    <a:pt x="277" y="1737"/>
                  </a:lnTo>
                  <a:lnTo>
                    <a:pt x="264" y="1762"/>
                  </a:lnTo>
                  <a:lnTo>
                    <a:pt x="260" y="1789"/>
                  </a:lnTo>
                  <a:lnTo>
                    <a:pt x="264" y="1818"/>
                  </a:lnTo>
                  <a:lnTo>
                    <a:pt x="273" y="1849"/>
                  </a:lnTo>
                  <a:lnTo>
                    <a:pt x="286" y="1882"/>
                  </a:lnTo>
                  <a:lnTo>
                    <a:pt x="302" y="1913"/>
                  </a:lnTo>
                  <a:lnTo>
                    <a:pt x="318" y="1944"/>
                  </a:lnTo>
                  <a:lnTo>
                    <a:pt x="337" y="1973"/>
                  </a:lnTo>
                  <a:lnTo>
                    <a:pt x="351" y="2000"/>
                  </a:lnTo>
                  <a:lnTo>
                    <a:pt x="364" y="2024"/>
                  </a:lnTo>
                  <a:lnTo>
                    <a:pt x="373" y="2044"/>
                  </a:lnTo>
                  <a:lnTo>
                    <a:pt x="377" y="2064"/>
                  </a:lnTo>
                  <a:lnTo>
                    <a:pt x="380" y="2088"/>
                  </a:lnTo>
                  <a:lnTo>
                    <a:pt x="382" y="2111"/>
                  </a:lnTo>
                  <a:lnTo>
                    <a:pt x="382" y="2137"/>
                  </a:lnTo>
                  <a:lnTo>
                    <a:pt x="382" y="2162"/>
                  </a:lnTo>
                  <a:lnTo>
                    <a:pt x="384" y="2188"/>
                  </a:lnTo>
                  <a:lnTo>
                    <a:pt x="388" y="2211"/>
                  </a:lnTo>
                  <a:lnTo>
                    <a:pt x="391" y="2233"/>
                  </a:lnTo>
                  <a:lnTo>
                    <a:pt x="398" y="2253"/>
                  </a:lnTo>
                  <a:lnTo>
                    <a:pt x="409" y="2269"/>
                  </a:lnTo>
                  <a:lnTo>
                    <a:pt x="422" y="2282"/>
                  </a:lnTo>
                  <a:lnTo>
                    <a:pt x="440" y="2289"/>
                  </a:lnTo>
                  <a:lnTo>
                    <a:pt x="464" y="2291"/>
                  </a:lnTo>
                  <a:lnTo>
                    <a:pt x="493" y="2288"/>
                  </a:lnTo>
                  <a:lnTo>
                    <a:pt x="551" y="2271"/>
                  </a:lnTo>
                  <a:lnTo>
                    <a:pt x="602" y="2249"/>
                  </a:lnTo>
                  <a:lnTo>
                    <a:pt x="646" y="2222"/>
                  </a:lnTo>
                  <a:lnTo>
                    <a:pt x="684" y="2191"/>
                  </a:lnTo>
                  <a:lnTo>
                    <a:pt x="715" y="2155"/>
                  </a:lnTo>
                  <a:lnTo>
                    <a:pt x="740" y="2117"/>
                  </a:lnTo>
                  <a:lnTo>
                    <a:pt x="758" y="2075"/>
                  </a:lnTo>
                  <a:lnTo>
                    <a:pt x="769" y="2033"/>
                  </a:lnTo>
                  <a:lnTo>
                    <a:pt x="775" y="1991"/>
                  </a:lnTo>
                  <a:lnTo>
                    <a:pt x="773" y="1948"/>
                  </a:lnTo>
                  <a:lnTo>
                    <a:pt x="766" y="1906"/>
                  </a:lnTo>
                  <a:lnTo>
                    <a:pt x="751" y="1864"/>
                  </a:lnTo>
                  <a:lnTo>
                    <a:pt x="731" y="1826"/>
                  </a:lnTo>
                  <a:lnTo>
                    <a:pt x="704" y="1789"/>
                  </a:lnTo>
                  <a:lnTo>
                    <a:pt x="671" y="1757"/>
                  </a:lnTo>
                  <a:lnTo>
                    <a:pt x="633" y="1729"/>
                  </a:lnTo>
                  <a:lnTo>
                    <a:pt x="586" y="1706"/>
                  </a:lnTo>
                  <a:lnTo>
                    <a:pt x="535" y="1689"/>
                  </a:lnTo>
                  <a:lnTo>
                    <a:pt x="477" y="1678"/>
                  </a:lnTo>
                  <a:lnTo>
                    <a:pt x="413" y="1677"/>
                  </a:lnTo>
                  <a:close/>
                  <a:moveTo>
                    <a:pt x="1700" y="0"/>
                  </a:moveTo>
                  <a:lnTo>
                    <a:pt x="1855" y="0"/>
                  </a:lnTo>
                  <a:lnTo>
                    <a:pt x="1998" y="4"/>
                  </a:lnTo>
                  <a:lnTo>
                    <a:pt x="2135" y="13"/>
                  </a:lnTo>
                  <a:lnTo>
                    <a:pt x="2260" y="28"/>
                  </a:lnTo>
                  <a:lnTo>
                    <a:pt x="2380" y="46"/>
                  </a:lnTo>
                  <a:lnTo>
                    <a:pt x="2491" y="68"/>
                  </a:lnTo>
                  <a:lnTo>
                    <a:pt x="2595" y="97"/>
                  </a:lnTo>
                  <a:lnTo>
                    <a:pt x="2693" y="129"/>
                  </a:lnTo>
                  <a:lnTo>
                    <a:pt x="2784" y="168"/>
                  </a:lnTo>
                  <a:lnTo>
                    <a:pt x="2869" y="211"/>
                  </a:lnTo>
                  <a:lnTo>
                    <a:pt x="2949" y="258"/>
                  </a:lnTo>
                  <a:lnTo>
                    <a:pt x="3026" y="313"/>
                  </a:lnTo>
                  <a:lnTo>
                    <a:pt x="3097" y="375"/>
                  </a:lnTo>
                  <a:lnTo>
                    <a:pt x="3164" y="440"/>
                  </a:lnTo>
                  <a:lnTo>
                    <a:pt x="3228" y="513"/>
                  </a:lnTo>
                  <a:lnTo>
                    <a:pt x="3288" y="591"/>
                  </a:lnTo>
                  <a:lnTo>
                    <a:pt x="3344" y="675"/>
                  </a:lnTo>
                  <a:lnTo>
                    <a:pt x="3400" y="766"/>
                  </a:lnTo>
                  <a:lnTo>
                    <a:pt x="3453" y="864"/>
                  </a:lnTo>
                  <a:lnTo>
                    <a:pt x="3506" y="968"/>
                  </a:lnTo>
                  <a:lnTo>
                    <a:pt x="3546" y="1062"/>
                  </a:lnTo>
                  <a:lnTo>
                    <a:pt x="3580" y="1158"/>
                  </a:lnTo>
                  <a:lnTo>
                    <a:pt x="3608" y="1258"/>
                  </a:lnTo>
                  <a:lnTo>
                    <a:pt x="3631" y="1362"/>
                  </a:lnTo>
                  <a:lnTo>
                    <a:pt x="3646" y="1468"/>
                  </a:lnTo>
                  <a:lnTo>
                    <a:pt x="3655" y="1573"/>
                  </a:lnTo>
                  <a:lnTo>
                    <a:pt x="3657" y="1678"/>
                  </a:lnTo>
                  <a:lnTo>
                    <a:pt x="3651" y="1782"/>
                  </a:lnTo>
                  <a:lnTo>
                    <a:pt x="3638" y="1886"/>
                  </a:lnTo>
                  <a:lnTo>
                    <a:pt x="3618" y="1988"/>
                  </a:lnTo>
                  <a:lnTo>
                    <a:pt x="3591" y="2086"/>
                  </a:lnTo>
                  <a:lnTo>
                    <a:pt x="3557" y="2180"/>
                  </a:lnTo>
                  <a:lnTo>
                    <a:pt x="3515" y="2271"/>
                  </a:lnTo>
                  <a:lnTo>
                    <a:pt x="3466" y="2357"/>
                  </a:lnTo>
                  <a:lnTo>
                    <a:pt x="3408" y="2437"/>
                  </a:lnTo>
                  <a:lnTo>
                    <a:pt x="3342" y="2513"/>
                  </a:lnTo>
                  <a:lnTo>
                    <a:pt x="3271" y="2586"/>
                  </a:lnTo>
                  <a:lnTo>
                    <a:pt x="3195" y="2651"/>
                  </a:lnTo>
                  <a:lnTo>
                    <a:pt x="3113" y="2711"/>
                  </a:lnTo>
                  <a:lnTo>
                    <a:pt x="3024" y="2766"/>
                  </a:lnTo>
                  <a:lnTo>
                    <a:pt x="2931" y="2815"/>
                  </a:lnTo>
                  <a:lnTo>
                    <a:pt x="2833" y="2857"/>
                  </a:lnTo>
                  <a:lnTo>
                    <a:pt x="2806" y="2866"/>
                  </a:lnTo>
                  <a:lnTo>
                    <a:pt x="2771" y="2877"/>
                  </a:lnTo>
                  <a:lnTo>
                    <a:pt x="2735" y="2888"/>
                  </a:lnTo>
                  <a:lnTo>
                    <a:pt x="2695" y="2897"/>
                  </a:lnTo>
                  <a:lnTo>
                    <a:pt x="2653" y="2904"/>
                  </a:lnTo>
                  <a:lnTo>
                    <a:pt x="2613" y="2908"/>
                  </a:lnTo>
                  <a:lnTo>
                    <a:pt x="2573" y="2906"/>
                  </a:lnTo>
                  <a:lnTo>
                    <a:pt x="2535" y="2900"/>
                  </a:lnTo>
                  <a:lnTo>
                    <a:pt x="2500" y="2888"/>
                  </a:lnTo>
                  <a:lnTo>
                    <a:pt x="2469" y="2868"/>
                  </a:lnTo>
                  <a:lnTo>
                    <a:pt x="2440" y="2840"/>
                  </a:lnTo>
                  <a:lnTo>
                    <a:pt x="2415" y="2808"/>
                  </a:lnTo>
                  <a:lnTo>
                    <a:pt x="2389" y="2771"/>
                  </a:lnTo>
                  <a:lnTo>
                    <a:pt x="2368" y="2735"/>
                  </a:lnTo>
                  <a:lnTo>
                    <a:pt x="2346" y="2698"/>
                  </a:lnTo>
                  <a:lnTo>
                    <a:pt x="2324" y="2664"/>
                  </a:lnTo>
                  <a:lnTo>
                    <a:pt x="2300" y="2633"/>
                  </a:lnTo>
                  <a:lnTo>
                    <a:pt x="2269" y="2600"/>
                  </a:lnTo>
                  <a:lnTo>
                    <a:pt x="2229" y="2571"/>
                  </a:lnTo>
                  <a:lnTo>
                    <a:pt x="2184" y="2548"/>
                  </a:lnTo>
                  <a:lnTo>
                    <a:pt x="2133" y="2528"/>
                  </a:lnTo>
                  <a:lnTo>
                    <a:pt x="2080" y="2511"/>
                  </a:lnTo>
                  <a:lnTo>
                    <a:pt x="2024" y="2497"/>
                  </a:lnTo>
                  <a:lnTo>
                    <a:pt x="1968" y="2484"/>
                  </a:lnTo>
                  <a:lnTo>
                    <a:pt x="1911" y="2473"/>
                  </a:lnTo>
                  <a:lnTo>
                    <a:pt x="1857" y="2464"/>
                  </a:lnTo>
                  <a:lnTo>
                    <a:pt x="1780" y="2455"/>
                  </a:lnTo>
                  <a:lnTo>
                    <a:pt x="1702" y="2455"/>
                  </a:lnTo>
                  <a:lnTo>
                    <a:pt x="1622" y="2462"/>
                  </a:lnTo>
                  <a:lnTo>
                    <a:pt x="1542" y="2475"/>
                  </a:lnTo>
                  <a:lnTo>
                    <a:pt x="1460" y="2493"/>
                  </a:lnTo>
                  <a:lnTo>
                    <a:pt x="1382" y="2513"/>
                  </a:lnTo>
                  <a:lnTo>
                    <a:pt x="1306" y="2538"/>
                  </a:lnTo>
                  <a:lnTo>
                    <a:pt x="1233" y="2564"/>
                  </a:lnTo>
                  <a:lnTo>
                    <a:pt x="1166" y="2589"/>
                  </a:lnTo>
                  <a:lnTo>
                    <a:pt x="1102" y="2613"/>
                  </a:lnTo>
                  <a:lnTo>
                    <a:pt x="1046" y="2637"/>
                  </a:lnTo>
                  <a:lnTo>
                    <a:pt x="1017" y="2648"/>
                  </a:lnTo>
                  <a:lnTo>
                    <a:pt x="982" y="2664"/>
                  </a:lnTo>
                  <a:lnTo>
                    <a:pt x="944" y="2680"/>
                  </a:lnTo>
                  <a:lnTo>
                    <a:pt x="902" y="2697"/>
                  </a:lnTo>
                  <a:lnTo>
                    <a:pt x="858" y="2711"/>
                  </a:lnTo>
                  <a:lnTo>
                    <a:pt x="815" y="2724"/>
                  </a:lnTo>
                  <a:lnTo>
                    <a:pt x="769" y="2733"/>
                  </a:lnTo>
                  <a:lnTo>
                    <a:pt x="728" y="2737"/>
                  </a:lnTo>
                  <a:lnTo>
                    <a:pt x="689" y="2731"/>
                  </a:lnTo>
                  <a:lnTo>
                    <a:pt x="649" y="2720"/>
                  </a:lnTo>
                  <a:lnTo>
                    <a:pt x="617" y="2704"/>
                  </a:lnTo>
                  <a:lnTo>
                    <a:pt x="591" y="2686"/>
                  </a:lnTo>
                  <a:lnTo>
                    <a:pt x="569" y="2662"/>
                  </a:lnTo>
                  <a:lnTo>
                    <a:pt x="551" y="2638"/>
                  </a:lnTo>
                  <a:lnTo>
                    <a:pt x="537" y="2611"/>
                  </a:lnTo>
                  <a:lnTo>
                    <a:pt x="526" y="2584"/>
                  </a:lnTo>
                  <a:lnTo>
                    <a:pt x="515" y="2557"/>
                  </a:lnTo>
                  <a:lnTo>
                    <a:pt x="506" y="2531"/>
                  </a:lnTo>
                  <a:lnTo>
                    <a:pt x="495" y="2506"/>
                  </a:lnTo>
                  <a:lnTo>
                    <a:pt x="484" y="2482"/>
                  </a:lnTo>
                  <a:lnTo>
                    <a:pt x="471" y="2462"/>
                  </a:lnTo>
                  <a:lnTo>
                    <a:pt x="457" y="2446"/>
                  </a:lnTo>
                  <a:lnTo>
                    <a:pt x="437" y="2433"/>
                  </a:lnTo>
                  <a:lnTo>
                    <a:pt x="437" y="2451"/>
                  </a:lnTo>
                  <a:lnTo>
                    <a:pt x="448" y="2491"/>
                  </a:lnTo>
                  <a:lnTo>
                    <a:pt x="455" y="2533"/>
                  </a:lnTo>
                  <a:lnTo>
                    <a:pt x="464" y="2575"/>
                  </a:lnTo>
                  <a:lnTo>
                    <a:pt x="473" y="2617"/>
                  </a:lnTo>
                  <a:lnTo>
                    <a:pt x="484" y="2657"/>
                  </a:lnTo>
                  <a:lnTo>
                    <a:pt x="498" y="2693"/>
                  </a:lnTo>
                  <a:lnTo>
                    <a:pt x="517" y="2724"/>
                  </a:lnTo>
                  <a:lnTo>
                    <a:pt x="546" y="2755"/>
                  </a:lnTo>
                  <a:lnTo>
                    <a:pt x="578" y="2778"/>
                  </a:lnTo>
                  <a:lnTo>
                    <a:pt x="613" y="2795"/>
                  </a:lnTo>
                  <a:lnTo>
                    <a:pt x="649" y="2804"/>
                  </a:lnTo>
                  <a:lnTo>
                    <a:pt x="689" y="2808"/>
                  </a:lnTo>
                  <a:lnTo>
                    <a:pt x="729" y="2806"/>
                  </a:lnTo>
                  <a:lnTo>
                    <a:pt x="771" y="2800"/>
                  </a:lnTo>
                  <a:lnTo>
                    <a:pt x="813" y="2791"/>
                  </a:lnTo>
                  <a:lnTo>
                    <a:pt x="855" y="2780"/>
                  </a:lnTo>
                  <a:lnTo>
                    <a:pt x="898" y="2768"/>
                  </a:lnTo>
                  <a:lnTo>
                    <a:pt x="938" y="2753"/>
                  </a:lnTo>
                  <a:lnTo>
                    <a:pt x="978" y="2740"/>
                  </a:lnTo>
                  <a:lnTo>
                    <a:pt x="1017" y="2728"/>
                  </a:lnTo>
                  <a:lnTo>
                    <a:pt x="1051" y="2717"/>
                  </a:lnTo>
                  <a:lnTo>
                    <a:pt x="1086" y="2708"/>
                  </a:lnTo>
                  <a:lnTo>
                    <a:pt x="1089" y="2713"/>
                  </a:lnTo>
                  <a:lnTo>
                    <a:pt x="1097" y="2968"/>
                  </a:lnTo>
                  <a:lnTo>
                    <a:pt x="1089" y="2969"/>
                  </a:lnTo>
                  <a:lnTo>
                    <a:pt x="1060" y="3020"/>
                  </a:lnTo>
                  <a:lnTo>
                    <a:pt x="957" y="3040"/>
                  </a:lnTo>
                  <a:lnTo>
                    <a:pt x="928" y="2995"/>
                  </a:lnTo>
                  <a:lnTo>
                    <a:pt x="873" y="3002"/>
                  </a:lnTo>
                  <a:lnTo>
                    <a:pt x="857" y="3040"/>
                  </a:lnTo>
                  <a:lnTo>
                    <a:pt x="740" y="3064"/>
                  </a:lnTo>
                  <a:lnTo>
                    <a:pt x="726" y="3022"/>
                  </a:lnTo>
                  <a:lnTo>
                    <a:pt x="678" y="3026"/>
                  </a:lnTo>
                  <a:lnTo>
                    <a:pt x="657" y="3080"/>
                  </a:lnTo>
                  <a:lnTo>
                    <a:pt x="526" y="3077"/>
                  </a:lnTo>
                  <a:lnTo>
                    <a:pt x="518" y="3033"/>
                  </a:lnTo>
                  <a:lnTo>
                    <a:pt x="493" y="3033"/>
                  </a:lnTo>
                  <a:lnTo>
                    <a:pt x="473" y="3080"/>
                  </a:lnTo>
                  <a:lnTo>
                    <a:pt x="329" y="3071"/>
                  </a:lnTo>
                  <a:lnTo>
                    <a:pt x="340" y="3018"/>
                  </a:lnTo>
                  <a:lnTo>
                    <a:pt x="293" y="3015"/>
                  </a:lnTo>
                  <a:lnTo>
                    <a:pt x="277" y="3064"/>
                  </a:lnTo>
                  <a:lnTo>
                    <a:pt x="166" y="3037"/>
                  </a:lnTo>
                  <a:lnTo>
                    <a:pt x="164" y="3004"/>
                  </a:lnTo>
                  <a:lnTo>
                    <a:pt x="133" y="2998"/>
                  </a:lnTo>
                  <a:lnTo>
                    <a:pt x="104" y="2991"/>
                  </a:lnTo>
                  <a:lnTo>
                    <a:pt x="80" y="2980"/>
                  </a:lnTo>
                  <a:lnTo>
                    <a:pt x="60" y="2966"/>
                  </a:lnTo>
                  <a:lnTo>
                    <a:pt x="46" y="2948"/>
                  </a:lnTo>
                  <a:lnTo>
                    <a:pt x="40" y="2924"/>
                  </a:lnTo>
                  <a:lnTo>
                    <a:pt x="46" y="2897"/>
                  </a:lnTo>
                  <a:lnTo>
                    <a:pt x="57" y="2868"/>
                  </a:lnTo>
                  <a:lnTo>
                    <a:pt x="71" y="2838"/>
                  </a:lnTo>
                  <a:lnTo>
                    <a:pt x="89" y="2809"/>
                  </a:lnTo>
                  <a:lnTo>
                    <a:pt x="109" y="2780"/>
                  </a:lnTo>
                  <a:lnTo>
                    <a:pt x="128" y="2755"/>
                  </a:lnTo>
                  <a:lnTo>
                    <a:pt x="142" y="2731"/>
                  </a:lnTo>
                  <a:lnTo>
                    <a:pt x="153" y="2713"/>
                  </a:lnTo>
                  <a:lnTo>
                    <a:pt x="100" y="2657"/>
                  </a:lnTo>
                  <a:lnTo>
                    <a:pt x="106" y="2644"/>
                  </a:lnTo>
                  <a:lnTo>
                    <a:pt x="209" y="2600"/>
                  </a:lnTo>
                  <a:lnTo>
                    <a:pt x="244" y="2578"/>
                  </a:lnTo>
                  <a:lnTo>
                    <a:pt x="269" y="2555"/>
                  </a:lnTo>
                  <a:lnTo>
                    <a:pt x="284" y="2529"/>
                  </a:lnTo>
                  <a:lnTo>
                    <a:pt x="289" y="2506"/>
                  </a:lnTo>
                  <a:lnTo>
                    <a:pt x="288" y="2478"/>
                  </a:lnTo>
                  <a:lnTo>
                    <a:pt x="280" y="2451"/>
                  </a:lnTo>
                  <a:lnTo>
                    <a:pt x="266" y="2424"/>
                  </a:lnTo>
                  <a:lnTo>
                    <a:pt x="246" y="2397"/>
                  </a:lnTo>
                  <a:lnTo>
                    <a:pt x="222" y="2368"/>
                  </a:lnTo>
                  <a:lnTo>
                    <a:pt x="197" y="2340"/>
                  </a:lnTo>
                  <a:lnTo>
                    <a:pt x="169" y="2313"/>
                  </a:lnTo>
                  <a:lnTo>
                    <a:pt x="140" y="2284"/>
                  </a:lnTo>
                  <a:lnTo>
                    <a:pt x="111" y="2257"/>
                  </a:lnTo>
                  <a:lnTo>
                    <a:pt x="84" y="2229"/>
                  </a:lnTo>
                  <a:lnTo>
                    <a:pt x="58" y="2204"/>
                  </a:lnTo>
                  <a:lnTo>
                    <a:pt x="37" y="2178"/>
                  </a:lnTo>
                  <a:lnTo>
                    <a:pt x="18" y="2155"/>
                  </a:lnTo>
                  <a:lnTo>
                    <a:pt x="6" y="2131"/>
                  </a:lnTo>
                  <a:lnTo>
                    <a:pt x="0" y="2109"/>
                  </a:lnTo>
                  <a:lnTo>
                    <a:pt x="0" y="2088"/>
                  </a:lnTo>
                  <a:lnTo>
                    <a:pt x="11" y="2064"/>
                  </a:lnTo>
                  <a:lnTo>
                    <a:pt x="28" y="2044"/>
                  </a:lnTo>
                  <a:lnTo>
                    <a:pt x="48" y="2024"/>
                  </a:lnTo>
                  <a:lnTo>
                    <a:pt x="73" y="2006"/>
                  </a:lnTo>
                  <a:lnTo>
                    <a:pt x="100" y="1988"/>
                  </a:lnTo>
                  <a:lnTo>
                    <a:pt x="128" y="1969"/>
                  </a:lnTo>
                  <a:lnTo>
                    <a:pt x="155" y="1949"/>
                  </a:lnTo>
                  <a:lnTo>
                    <a:pt x="180" y="1928"/>
                  </a:lnTo>
                  <a:lnTo>
                    <a:pt x="200" y="1904"/>
                  </a:lnTo>
                  <a:lnTo>
                    <a:pt x="217" y="1877"/>
                  </a:lnTo>
                  <a:lnTo>
                    <a:pt x="226" y="1844"/>
                  </a:lnTo>
                  <a:lnTo>
                    <a:pt x="226" y="1811"/>
                  </a:lnTo>
                  <a:lnTo>
                    <a:pt x="218" y="1780"/>
                  </a:lnTo>
                  <a:lnTo>
                    <a:pt x="206" y="1753"/>
                  </a:lnTo>
                  <a:lnTo>
                    <a:pt x="189" y="1726"/>
                  </a:lnTo>
                  <a:lnTo>
                    <a:pt x="171" y="1700"/>
                  </a:lnTo>
                  <a:lnTo>
                    <a:pt x="151" y="1675"/>
                  </a:lnTo>
                  <a:lnTo>
                    <a:pt x="133" y="1648"/>
                  </a:lnTo>
                  <a:lnTo>
                    <a:pt x="117" y="1620"/>
                  </a:lnTo>
                  <a:lnTo>
                    <a:pt x="106" y="1591"/>
                  </a:lnTo>
                  <a:lnTo>
                    <a:pt x="102" y="1557"/>
                  </a:lnTo>
                  <a:lnTo>
                    <a:pt x="106" y="1520"/>
                  </a:lnTo>
                  <a:lnTo>
                    <a:pt x="173" y="1388"/>
                  </a:lnTo>
                  <a:lnTo>
                    <a:pt x="273" y="1144"/>
                  </a:lnTo>
                  <a:lnTo>
                    <a:pt x="286" y="1095"/>
                  </a:lnTo>
                  <a:lnTo>
                    <a:pt x="297" y="1040"/>
                  </a:lnTo>
                  <a:lnTo>
                    <a:pt x="302" y="984"/>
                  </a:lnTo>
                  <a:lnTo>
                    <a:pt x="309" y="928"/>
                  </a:lnTo>
                  <a:lnTo>
                    <a:pt x="318" y="873"/>
                  </a:lnTo>
                  <a:lnTo>
                    <a:pt x="329" y="820"/>
                  </a:lnTo>
                  <a:lnTo>
                    <a:pt x="346" y="771"/>
                  </a:lnTo>
                  <a:lnTo>
                    <a:pt x="384" y="697"/>
                  </a:lnTo>
                  <a:lnTo>
                    <a:pt x="433" y="622"/>
                  </a:lnTo>
                  <a:lnTo>
                    <a:pt x="493" y="551"/>
                  </a:lnTo>
                  <a:lnTo>
                    <a:pt x="560" y="484"/>
                  </a:lnTo>
                  <a:lnTo>
                    <a:pt x="635" y="420"/>
                  </a:lnTo>
                  <a:lnTo>
                    <a:pt x="717" y="360"/>
                  </a:lnTo>
                  <a:lnTo>
                    <a:pt x="802" y="304"/>
                  </a:lnTo>
                  <a:lnTo>
                    <a:pt x="889" y="251"/>
                  </a:lnTo>
                  <a:lnTo>
                    <a:pt x="978" y="206"/>
                  </a:lnTo>
                  <a:lnTo>
                    <a:pt x="1069" y="164"/>
                  </a:lnTo>
                  <a:lnTo>
                    <a:pt x="1158" y="129"/>
                  </a:lnTo>
                  <a:lnTo>
                    <a:pt x="1246" y="100"/>
                  </a:lnTo>
                  <a:lnTo>
                    <a:pt x="1566" y="17"/>
                  </a:lnTo>
                  <a:lnTo>
                    <a:pt x="17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46" name="Oval 1">
              <a:extLst>
                <a:ext uri="{FF2B5EF4-FFF2-40B4-BE49-F238E27FC236}">
                  <a16:creationId xmlns:a16="http://schemas.microsoft.com/office/drawing/2014/main" id="{A2652E53-C035-4D00-892B-1D4EA1FA2676}"/>
                </a:ext>
              </a:extLst>
            </p:cNvPr>
            <p:cNvSpPr/>
            <p:nvPr/>
          </p:nvSpPr>
          <p:spPr>
            <a:xfrm>
              <a:off x="4871289" y="2163115"/>
              <a:ext cx="284572" cy="306011"/>
            </a:xfrm>
            <a:custGeom>
              <a:avLst/>
              <a:gdLst/>
              <a:ahLst/>
              <a:cxnLst/>
              <a:rect l="l" t="t" r="r" b="b"/>
              <a:pathLst>
                <a:path w="4669637" h="5021437">
                  <a:moveTo>
                    <a:pt x="3221000" y="0"/>
                  </a:moveTo>
                  <a:cubicBezTo>
                    <a:pt x="3362423" y="0"/>
                    <a:pt x="3491529" y="52734"/>
                    <a:pt x="3588254" y="141276"/>
                  </a:cubicBezTo>
                  <a:cubicBezTo>
                    <a:pt x="3684978" y="52735"/>
                    <a:pt x="3814082" y="3"/>
                    <a:pt x="3955503" y="3"/>
                  </a:cubicBezTo>
                  <a:cubicBezTo>
                    <a:pt x="4262962" y="3"/>
                    <a:pt x="4512207" y="249248"/>
                    <a:pt x="4512207" y="556707"/>
                  </a:cubicBezTo>
                  <a:cubicBezTo>
                    <a:pt x="4512207" y="669790"/>
                    <a:pt x="4478490" y="774998"/>
                    <a:pt x="4420089" y="862515"/>
                  </a:cubicBezTo>
                  <a:cubicBezTo>
                    <a:pt x="4570580" y="961849"/>
                    <a:pt x="4669637" y="1132542"/>
                    <a:pt x="4669637" y="1326370"/>
                  </a:cubicBezTo>
                  <a:cubicBezTo>
                    <a:pt x="4669637" y="1487821"/>
                    <a:pt x="4600910" y="1633219"/>
                    <a:pt x="4490000" y="1733701"/>
                  </a:cubicBezTo>
                  <a:cubicBezTo>
                    <a:pt x="4600910" y="1834183"/>
                    <a:pt x="4669637" y="1979581"/>
                    <a:pt x="4669637" y="2141032"/>
                  </a:cubicBezTo>
                  <a:cubicBezTo>
                    <a:pt x="4669637" y="2302483"/>
                    <a:pt x="4600910" y="2447881"/>
                    <a:pt x="4490000" y="2548363"/>
                  </a:cubicBezTo>
                  <a:cubicBezTo>
                    <a:pt x="4600910" y="2648845"/>
                    <a:pt x="4669637" y="2794244"/>
                    <a:pt x="4669637" y="2955694"/>
                  </a:cubicBezTo>
                  <a:cubicBezTo>
                    <a:pt x="4669637" y="3224895"/>
                    <a:pt x="4478563" y="3449467"/>
                    <a:pt x="4224627" y="3501139"/>
                  </a:cubicBezTo>
                  <a:cubicBezTo>
                    <a:pt x="4173492" y="3755645"/>
                    <a:pt x="3948659" y="3947273"/>
                    <a:pt x="3679069" y="3947273"/>
                  </a:cubicBezTo>
                  <a:cubicBezTo>
                    <a:pt x="3559167" y="3947273"/>
                    <a:pt x="3448117" y="3909367"/>
                    <a:pt x="3357878" y="3844002"/>
                  </a:cubicBezTo>
                  <a:cubicBezTo>
                    <a:pt x="3259607" y="3937451"/>
                    <a:pt x="3126492" y="3993881"/>
                    <a:pt x="2980197" y="3993881"/>
                  </a:cubicBezTo>
                  <a:cubicBezTo>
                    <a:pt x="2931818" y="3993881"/>
                    <a:pt x="2884880" y="3987710"/>
                    <a:pt x="2841084" y="3972961"/>
                  </a:cubicBezTo>
                  <a:cubicBezTo>
                    <a:pt x="2832044" y="4069054"/>
                    <a:pt x="2794874" y="4156856"/>
                    <a:pt x="2737231" y="4227693"/>
                  </a:cubicBezTo>
                  <a:cubicBezTo>
                    <a:pt x="2806079" y="4310086"/>
                    <a:pt x="2846234" y="4416407"/>
                    <a:pt x="2846234" y="4532107"/>
                  </a:cubicBezTo>
                  <a:cubicBezTo>
                    <a:pt x="2846234" y="4802356"/>
                    <a:pt x="2627153" y="5021437"/>
                    <a:pt x="2356904" y="5021437"/>
                  </a:cubicBezTo>
                  <a:cubicBezTo>
                    <a:pt x="2086655" y="5021437"/>
                    <a:pt x="1867574" y="4802356"/>
                    <a:pt x="1867574" y="4532107"/>
                  </a:cubicBezTo>
                  <a:cubicBezTo>
                    <a:pt x="1867574" y="4416078"/>
                    <a:pt x="1907958" y="4309481"/>
                    <a:pt x="1977158" y="4226990"/>
                  </a:cubicBezTo>
                  <a:cubicBezTo>
                    <a:pt x="1907958" y="4144498"/>
                    <a:pt x="1867574" y="4037901"/>
                    <a:pt x="1867574" y="3921872"/>
                  </a:cubicBezTo>
                  <a:lnTo>
                    <a:pt x="1870634" y="3891520"/>
                  </a:lnTo>
                  <a:cubicBezTo>
                    <a:pt x="1824903" y="3813479"/>
                    <a:pt x="1800200" y="3722456"/>
                    <a:pt x="1800200" y="3625662"/>
                  </a:cubicBezTo>
                  <a:cubicBezTo>
                    <a:pt x="1800200" y="3318203"/>
                    <a:pt x="2049445" y="3068958"/>
                    <a:pt x="2356904" y="3068958"/>
                  </a:cubicBezTo>
                  <a:cubicBezTo>
                    <a:pt x="2420773" y="3068958"/>
                    <a:pt x="2482129" y="3079714"/>
                    <a:pt x="2538468" y="3101802"/>
                  </a:cubicBezTo>
                  <a:cubicBezTo>
                    <a:pt x="2638465" y="2966803"/>
                    <a:pt x="2799249" y="2880473"/>
                    <a:pt x="2980197" y="2880473"/>
                  </a:cubicBezTo>
                  <a:cubicBezTo>
                    <a:pt x="3100008" y="2880473"/>
                    <a:pt x="3210978" y="2918321"/>
                    <a:pt x="3301190" y="2983581"/>
                  </a:cubicBezTo>
                  <a:cubicBezTo>
                    <a:pt x="3373807" y="2914346"/>
                    <a:pt x="3465808" y="2865716"/>
                    <a:pt x="3567959" y="2845066"/>
                  </a:cubicBezTo>
                  <a:cubicBezTo>
                    <a:pt x="3590854" y="2728399"/>
                    <a:pt x="3651016" y="2625236"/>
                    <a:pt x="3735867" y="2548363"/>
                  </a:cubicBezTo>
                  <a:cubicBezTo>
                    <a:pt x="3624957" y="2447881"/>
                    <a:pt x="3556229" y="2302483"/>
                    <a:pt x="3556229" y="2141032"/>
                  </a:cubicBezTo>
                  <a:cubicBezTo>
                    <a:pt x="3556229" y="1979581"/>
                    <a:pt x="3624957" y="1834183"/>
                    <a:pt x="3735867" y="1733701"/>
                  </a:cubicBezTo>
                  <a:cubicBezTo>
                    <a:pt x="3624957" y="1633219"/>
                    <a:pt x="3556229" y="1487821"/>
                    <a:pt x="3556229" y="1326370"/>
                  </a:cubicBezTo>
                  <a:cubicBezTo>
                    <a:pt x="3556229" y="1213287"/>
                    <a:pt x="3589946" y="1108079"/>
                    <a:pt x="3648347" y="1020561"/>
                  </a:cubicBezTo>
                  <a:cubicBezTo>
                    <a:pt x="3626565" y="1006627"/>
                    <a:pt x="3606074" y="990873"/>
                    <a:pt x="3588250" y="972135"/>
                  </a:cubicBezTo>
                  <a:cubicBezTo>
                    <a:pt x="3491526" y="1060675"/>
                    <a:pt x="3362421" y="1113408"/>
                    <a:pt x="3221000" y="1113408"/>
                  </a:cubicBezTo>
                  <a:cubicBezTo>
                    <a:pt x="3065923" y="1113408"/>
                    <a:pt x="2925655" y="1049999"/>
                    <a:pt x="2824957" y="947451"/>
                  </a:cubicBezTo>
                  <a:cubicBezTo>
                    <a:pt x="2724258" y="1050000"/>
                    <a:pt x="2583990" y="1113409"/>
                    <a:pt x="2428912" y="1113409"/>
                  </a:cubicBezTo>
                  <a:cubicBezTo>
                    <a:pt x="2253449" y="1113409"/>
                    <a:pt x="2096946" y="1032234"/>
                    <a:pt x="1996865" y="903815"/>
                  </a:cubicBezTo>
                  <a:cubicBezTo>
                    <a:pt x="1896784" y="1032234"/>
                    <a:pt x="1740280" y="1113410"/>
                    <a:pt x="1564816" y="1113410"/>
                  </a:cubicBezTo>
                  <a:cubicBezTo>
                    <a:pt x="1377378" y="1113410"/>
                    <a:pt x="1211575" y="1020776"/>
                    <a:pt x="1111593" y="878151"/>
                  </a:cubicBezTo>
                  <a:cubicBezTo>
                    <a:pt x="1080053" y="927774"/>
                    <a:pt x="1038222" y="969598"/>
                    <a:pt x="990563" y="1003955"/>
                  </a:cubicBezTo>
                  <a:cubicBezTo>
                    <a:pt x="1068182" y="1097494"/>
                    <a:pt x="1113408" y="1217901"/>
                    <a:pt x="1113408" y="1348870"/>
                  </a:cubicBezTo>
                  <a:cubicBezTo>
                    <a:pt x="1113408" y="1503969"/>
                    <a:pt x="1049982" y="1644253"/>
                    <a:pt x="947405" y="1744951"/>
                  </a:cubicBezTo>
                  <a:cubicBezTo>
                    <a:pt x="1049982" y="1845649"/>
                    <a:pt x="1113408" y="1985934"/>
                    <a:pt x="1113408" y="2141033"/>
                  </a:cubicBezTo>
                  <a:cubicBezTo>
                    <a:pt x="1113408" y="2296132"/>
                    <a:pt x="1049982" y="2436417"/>
                    <a:pt x="947405" y="2537115"/>
                  </a:cubicBezTo>
                  <a:cubicBezTo>
                    <a:pt x="1049982" y="2637813"/>
                    <a:pt x="1113408" y="2778098"/>
                    <a:pt x="1113408" y="2933196"/>
                  </a:cubicBezTo>
                  <a:cubicBezTo>
                    <a:pt x="1113408" y="3160411"/>
                    <a:pt x="977287" y="3355833"/>
                    <a:pt x="781802" y="3441590"/>
                  </a:cubicBezTo>
                  <a:cubicBezTo>
                    <a:pt x="781802" y="3467025"/>
                    <a:pt x="781802" y="3492460"/>
                    <a:pt x="781802" y="3517895"/>
                  </a:cubicBezTo>
                  <a:cubicBezTo>
                    <a:pt x="781802" y="3642214"/>
                    <a:pt x="681021" y="3742995"/>
                    <a:pt x="556702" y="3742995"/>
                  </a:cubicBezTo>
                  <a:lnTo>
                    <a:pt x="556703" y="3742994"/>
                  </a:lnTo>
                  <a:cubicBezTo>
                    <a:pt x="432384" y="3742994"/>
                    <a:pt x="331603" y="3642213"/>
                    <a:pt x="331603" y="3517894"/>
                  </a:cubicBezTo>
                  <a:lnTo>
                    <a:pt x="331603" y="3441589"/>
                  </a:lnTo>
                  <a:cubicBezTo>
                    <a:pt x="136120" y="3355831"/>
                    <a:pt x="0" y="3160410"/>
                    <a:pt x="0" y="2933196"/>
                  </a:cubicBezTo>
                  <a:cubicBezTo>
                    <a:pt x="0" y="2778098"/>
                    <a:pt x="63426" y="2637813"/>
                    <a:pt x="166003" y="2537115"/>
                  </a:cubicBezTo>
                  <a:cubicBezTo>
                    <a:pt x="63426" y="2436417"/>
                    <a:pt x="0" y="2296132"/>
                    <a:pt x="0" y="2141033"/>
                  </a:cubicBezTo>
                  <a:cubicBezTo>
                    <a:pt x="0" y="1985934"/>
                    <a:pt x="63426" y="1845649"/>
                    <a:pt x="166003" y="1744951"/>
                  </a:cubicBezTo>
                  <a:cubicBezTo>
                    <a:pt x="63426" y="1644253"/>
                    <a:pt x="0" y="1503969"/>
                    <a:pt x="0" y="1348870"/>
                  </a:cubicBezTo>
                  <a:cubicBezTo>
                    <a:pt x="0" y="1164802"/>
                    <a:pt x="89333" y="1001598"/>
                    <a:pt x="228018" y="901622"/>
                  </a:cubicBezTo>
                  <a:cubicBezTo>
                    <a:pt x="150398" y="808082"/>
                    <a:pt x="105172" y="687676"/>
                    <a:pt x="105172" y="556707"/>
                  </a:cubicBezTo>
                  <a:cubicBezTo>
                    <a:pt x="105172" y="249248"/>
                    <a:pt x="354417" y="3"/>
                    <a:pt x="661876" y="3"/>
                  </a:cubicBezTo>
                  <a:cubicBezTo>
                    <a:pt x="848326" y="3"/>
                    <a:pt x="1013368" y="91662"/>
                    <a:pt x="1113346" y="233137"/>
                  </a:cubicBezTo>
                  <a:cubicBezTo>
                    <a:pt x="1213323" y="91662"/>
                    <a:pt x="1378365" y="2"/>
                    <a:pt x="1564816" y="2"/>
                  </a:cubicBezTo>
                  <a:cubicBezTo>
                    <a:pt x="1740279" y="2"/>
                    <a:pt x="1896783" y="81177"/>
                    <a:pt x="1996864" y="209596"/>
                  </a:cubicBezTo>
                  <a:cubicBezTo>
                    <a:pt x="2096945" y="81176"/>
                    <a:pt x="2253449" y="1"/>
                    <a:pt x="2428912" y="1"/>
                  </a:cubicBezTo>
                  <a:cubicBezTo>
                    <a:pt x="2583990" y="1"/>
                    <a:pt x="2724257" y="63410"/>
                    <a:pt x="2824956" y="165958"/>
                  </a:cubicBezTo>
                  <a:cubicBezTo>
                    <a:pt x="2925654" y="63409"/>
                    <a:pt x="3065922" y="0"/>
                    <a:pt x="322100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47" name="Oval 6">
              <a:extLst>
                <a:ext uri="{FF2B5EF4-FFF2-40B4-BE49-F238E27FC236}">
                  <a16:creationId xmlns:a16="http://schemas.microsoft.com/office/drawing/2014/main" id="{F520F0E9-BFF0-402A-B809-FAEDF930CCC1}"/>
                </a:ext>
              </a:extLst>
            </p:cNvPr>
            <p:cNvSpPr/>
            <p:nvPr/>
          </p:nvSpPr>
          <p:spPr>
            <a:xfrm>
              <a:off x="4246861" y="1796567"/>
              <a:ext cx="265718" cy="292583"/>
            </a:xfrm>
            <a:custGeom>
              <a:avLst/>
              <a:gdLst/>
              <a:ahLst/>
              <a:cxnLst/>
              <a:rect l="l" t="t" r="r" b="b"/>
              <a:pathLst>
                <a:path w="3596792" h="3960440">
                  <a:moveTo>
                    <a:pt x="1094942" y="2061441"/>
                  </a:moveTo>
                  <a:lnTo>
                    <a:pt x="1094942" y="2457943"/>
                  </a:lnTo>
                  <a:lnTo>
                    <a:pt x="698440" y="2457943"/>
                  </a:lnTo>
                  <a:lnTo>
                    <a:pt x="698440" y="2867371"/>
                  </a:lnTo>
                  <a:lnTo>
                    <a:pt x="1094942" y="2867371"/>
                  </a:lnTo>
                  <a:lnTo>
                    <a:pt x="1094942" y="3263873"/>
                  </a:lnTo>
                  <a:lnTo>
                    <a:pt x="1504370" y="3263873"/>
                  </a:lnTo>
                  <a:lnTo>
                    <a:pt x="1504370" y="2867371"/>
                  </a:lnTo>
                  <a:lnTo>
                    <a:pt x="1900872" y="2867371"/>
                  </a:lnTo>
                  <a:lnTo>
                    <a:pt x="1900872" y="2457943"/>
                  </a:lnTo>
                  <a:lnTo>
                    <a:pt x="1504370" y="2457943"/>
                  </a:lnTo>
                  <a:lnTo>
                    <a:pt x="1504370" y="2061441"/>
                  </a:lnTo>
                  <a:close/>
                  <a:moveTo>
                    <a:pt x="2799823" y="26785"/>
                  </a:moveTo>
                  <a:lnTo>
                    <a:pt x="3448872" y="1190236"/>
                  </a:lnTo>
                  <a:cubicBezTo>
                    <a:pt x="3542508" y="1318796"/>
                    <a:pt x="3596792" y="1477271"/>
                    <a:pt x="3596792" y="1648425"/>
                  </a:cubicBezTo>
                  <a:cubicBezTo>
                    <a:pt x="3596792" y="2085883"/>
                    <a:pt x="3242162" y="2440513"/>
                    <a:pt x="2804704" y="2440513"/>
                  </a:cubicBezTo>
                  <a:lnTo>
                    <a:pt x="2774283" y="2438977"/>
                  </a:lnTo>
                  <a:cubicBezTo>
                    <a:pt x="2737083" y="2264385"/>
                    <a:pt x="2663682" y="2103273"/>
                    <a:pt x="2561997" y="1963663"/>
                  </a:cubicBezTo>
                  <a:lnTo>
                    <a:pt x="2140652" y="1208381"/>
                  </a:lnTo>
                  <a:close/>
                  <a:moveTo>
                    <a:pt x="1291647" y="0"/>
                  </a:moveTo>
                  <a:lnTo>
                    <a:pt x="2356605" y="1908989"/>
                  </a:lnTo>
                  <a:cubicBezTo>
                    <a:pt x="2510243" y="2119929"/>
                    <a:pt x="2599312" y="2379955"/>
                    <a:pt x="2599312" y="2660784"/>
                  </a:cubicBezTo>
                  <a:cubicBezTo>
                    <a:pt x="2599312" y="3378564"/>
                    <a:pt x="2017436" y="3960440"/>
                    <a:pt x="1299656" y="3960440"/>
                  </a:cubicBezTo>
                  <a:cubicBezTo>
                    <a:pt x="581876" y="3960440"/>
                    <a:pt x="0" y="3378564"/>
                    <a:pt x="0" y="2660784"/>
                  </a:cubicBezTo>
                  <a:cubicBezTo>
                    <a:pt x="0" y="2462086"/>
                    <a:pt x="44590" y="2273803"/>
                    <a:pt x="125671" y="2106038"/>
                  </a:cubicBezTo>
                  <a:lnTo>
                    <a:pt x="116762" y="210603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06148900-6FEA-4873-B8D4-8DADF714E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8431" y="1460681"/>
              <a:ext cx="217252" cy="281966"/>
            </a:xfrm>
            <a:custGeom>
              <a:avLst/>
              <a:gdLst>
                <a:gd name="T0" fmla="*/ 536 w 1882"/>
                <a:gd name="T1" fmla="*/ 10 h 2443"/>
                <a:gd name="T2" fmla="*/ 642 w 1882"/>
                <a:gd name="T3" fmla="*/ 32 h 2443"/>
                <a:gd name="T4" fmla="*/ 821 w 1882"/>
                <a:gd name="T5" fmla="*/ 80 h 2443"/>
                <a:gd name="T6" fmla="*/ 1054 w 1882"/>
                <a:gd name="T7" fmla="*/ 87 h 2443"/>
                <a:gd name="T8" fmla="*/ 1196 w 1882"/>
                <a:gd name="T9" fmla="*/ 59 h 2443"/>
                <a:gd name="T10" fmla="*/ 1321 w 1882"/>
                <a:gd name="T11" fmla="*/ 24 h 2443"/>
                <a:gd name="T12" fmla="*/ 1495 w 1882"/>
                <a:gd name="T13" fmla="*/ 8 h 2443"/>
                <a:gd name="T14" fmla="*/ 1566 w 1882"/>
                <a:gd name="T15" fmla="*/ 20 h 2443"/>
                <a:gd name="T16" fmla="*/ 1705 w 1882"/>
                <a:gd name="T17" fmla="*/ 69 h 2443"/>
                <a:gd name="T18" fmla="*/ 1811 w 1882"/>
                <a:gd name="T19" fmla="*/ 201 h 2443"/>
                <a:gd name="T20" fmla="*/ 1864 w 1882"/>
                <a:gd name="T21" fmla="*/ 359 h 2443"/>
                <a:gd name="T22" fmla="*/ 1881 w 1882"/>
                <a:gd name="T23" fmla="*/ 493 h 2443"/>
                <a:gd name="T24" fmla="*/ 1882 w 1882"/>
                <a:gd name="T25" fmla="*/ 550 h 2443"/>
                <a:gd name="T26" fmla="*/ 1842 w 1882"/>
                <a:gd name="T27" fmla="*/ 801 h 2443"/>
                <a:gd name="T28" fmla="*/ 1802 w 1882"/>
                <a:gd name="T29" fmla="*/ 923 h 2443"/>
                <a:gd name="T30" fmla="*/ 1727 w 1882"/>
                <a:gd name="T31" fmla="*/ 1080 h 2443"/>
                <a:gd name="T32" fmla="*/ 1661 w 1882"/>
                <a:gd name="T33" fmla="*/ 1268 h 2443"/>
                <a:gd name="T34" fmla="*/ 1644 w 1882"/>
                <a:gd name="T35" fmla="*/ 1341 h 2443"/>
                <a:gd name="T36" fmla="*/ 1636 w 1882"/>
                <a:gd name="T37" fmla="*/ 1465 h 2443"/>
                <a:gd name="T38" fmla="*/ 1614 w 1882"/>
                <a:gd name="T39" fmla="*/ 1657 h 2443"/>
                <a:gd name="T40" fmla="*/ 1567 w 1882"/>
                <a:gd name="T41" fmla="*/ 1913 h 2443"/>
                <a:gd name="T42" fmla="*/ 1526 w 1882"/>
                <a:gd name="T43" fmla="*/ 2084 h 2443"/>
                <a:gd name="T44" fmla="*/ 1493 w 1882"/>
                <a:gd name="T45" fmla="*/ 2189 h 2443"/>
                <a:gd name="T46" fmla="*/ 1400 w 1882"/>
                <a:gd name="T47" fmla="*/ 2375 h 2443"/>
                <a:gd name="T48" fmla="*/ 1327 w 1882"/>
                <a:gd name="T49" fmla="*/ 2438 h 2443"/>
                <a:gd name="T50" fmla="*/ 1287 w 1882"/>
                <a:gd name="T51" fmla="*/ 2441 h 2443"/>
                <a:gd name="T52" fmla="*/ 1243 w 1882"/>
                <a:gd name="T53" fmla="*/ 2407 h 2443"/>
                <a:gd name="T54" fmla="*/ 1201 w 1882"/>
                <a:gd name="T55" fmla="*/ 2280 h 2443"/>
                <a:gd name="T56" fmla="*/ 1180 w 1882"/>
                <a:gd name="T57" fmla="*/ 2148 h 2443"/>
                <a:gd name="T58" fmla="*/ 1174 w 1882"/>
                <a:gd name="T59" fmla="*/ 2039 h 2443"/>
                <a:gd name="T60" fmla="*/ 1152 w 1882"/>
                <a:gd name="T61" fmla="*/ 1785 h 2443"/>
                <a:gd name="T62" fmla="*/ 1125 w 1882"/>
                <a:gd name="T63" fmla="*/ 1654 h 2443"/>
                <a:gd name="T64" fmla="*/ 1089 w 1882"/>
                <a:gd name="T65" fmla="*/ 1553 h 2443"/>
                <a:gd name="T66" fmla="*/ 1008 w 1882"/>
                <a:gd name="T67" fmla="*/ 1480 h 2443"/>
                <a:gd name="T68" fmla="*/ 945 w 1882"/>
                <a:gd name="T69" fmla="*/ 1464 h 2443"/>
                <a:gd name="T70" fmla="*/ 860 w 1882"/>
                <a:gd name="T71" fmla="*/ 1476 h 2443"/>
                <a:gd name="T72" fmla="*/ 785 w 1882"/>
                <a:gd name="T73" fmla="*/ 1545 h 2443"/>
                <a:gd name="T74" fmla="*/ 761 w 1882"/>
                <a:gd name="T75" fmla="*/ 1600 h 2443"/>
                <a:gd name="T76" fmla="*/ 736 w 1882"/>
                <a:gd name="T77" fmla="*/ 1692 h 2443"/>
                <a:gd name="T78" fmla="*/ 711 w 1882"/>
                <a:gd name="T79" fmla="*/ 1877 h 2443"/>
                <a:gd name="T80" fmla="*/ 695 w 1882"/>
                <a:gd name="T81" fmla="*/ 2046 h 2443"/>
                <a:gd name="T82" fmla="*/ 690 w 1882"/>
                <a:gd name="T83" fmla="*/ 2157 h 2443"/>
                <a:gd name="T84" fmla="*/ 657 w 1882"/>
                <a:gd name="T85" fmla="*/ 2345 h 2443"/>
                <a:gd name="T86" fmla="*/ 613 w 1882"/>
                <a:gd name="T87" fmla="*/ 2424 h 2443"/>
                <a:gd name="T88" fmla="*/ 592 w 1882"/>
                <a:gd name="T89" fmla="*/ 2439 h 2443"/>
                <a:gd name="T90" fmla="*/ 481 w 1882"/>
                <a:gd name="T91" fmla="*/ 2389 h 2443"/>
                <a:gd name="T92" fmla="*/ 415 w 1882"/>
                <a:gd name="T93" fmla="*/ 2278 h 2443"/>
                <a:gd name="T94" fmla="*/ 392 w 1882"/>
                <a:gd name="T95" fmla="*/ 2217 h 2443"/>
                <a:gd name="T96" fmla="*/ 332 w 1882"/>
                <a:gd name="T97" fmla="*/ 2029 h 2443"/>
                <a:gd name="T98" fmla="*/ 286 w 1882"/>
                <a:gd name="T99" fmla="*/ 1821 h 2443"/>
                <a:gd name="T100" fmla="*/ 259 w 1882"/>
                <a:gd name="T101" fmla="*/ 1671 h 2443"/>
                <a:gd name="T102" fmla="*/ 240 w 1882"/>
                <a:gd name="T103" fmla="*/ 1555 h 2443"/>
                <a:gd name="T104" fmla="*/ 229 w 1882"/>
                <a:gd name="T105" fmla="*/ 1385 h 2443"/>
                <a:gd name="T106" fmla="*/ 218 w 1882"/>
                <a:gd name="T107" fmla="*/ 1279 h 2443"/>
                <a:gd name="T108" fmla="*/ 158 w 1882"/>
                <a:gd name="T109" fmla="*/ 1075 h 2443"/>
                <a:gd name="T110" fmla="*/ 131 w 1882"/>
                <a:gd name="T111" fmla="*/ 1004 h 2443"/>
                <a:gd name="T112" fmla="*/ 29 w 1882"/>
                <a:gd name="T113" fmla="*/ 722 h 2443"/>
                <a:gd name="T114" fmla="*/ 1 w 1882"/>
                <a:gd name="T115" fmla="*/ 565 h 2443"/>
                <a:gd name="T116" fmla="*/ 10 w 1882"/>
                <a:gd name="T117" fmla="*/ 393 h 2443"/>
                <a:gd name="T118" fmla="*/ 69 w 1882"/>
                <a:gd name="T119" fmla="*/ 212 h 2443"/>
                <a:gd name="T120" fmla="*/ 137 w 1882"/>
                <a:gd name="T121" fmla="*/ 118 h 2443"/>
                <a:gd name="T122" fmla="*/ 184 w 1882"/>
                <a:gd name="T123" fmla="*/ 71 h 2443"/>
                <a:gd name="T124" fmla="*/ 336 w 1882"/>
                <a:gd name="T125" fmla="*/ 6 h 2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82" h="2443">
                  <a:moveTo>
                    <a:pt x="405" y="0"/>
                  </a:moveTo>
                  <a:lnTo>
                    <a:pt x="440" y="0"/>
                  </a:lnTo>
                  <a:lnTo>
                    <a:pt x="473" y="2"/>
                  </a:lnTo>
                  <a:lnTo>
                    <a:pt x="506" y="6"/>
                  </a:lnTo>
                  <a:lnTo>
                    <a:pt x="536" y="10"/>
                  </a:lnTo>
                  <a:lnTo>
                    <a:pt x="564" y="14"/>
                  </a:lnTo>
                  <a:lnTo>
                    <a:pt x="589" y="20"/>
                  </a:lnTo>
                  <a:lnTo>
                    <a:pt x="611" y="24"/>
                  </a:lnTo>
                  <a:lnTo>
                    <a:pt x="628" y="29"/>
                  </a:lnTo>
                  <a:lnTo>
                    <a:pt x="642" y="32"/>
                  </a:lnTo>
                  <a:lnTo>
                    <a:pt x="650" y="35"/>
                  </a:lnTo>
                  <a:lnTo>
                    <a:pt x="654" y="35"/>
                  </a:lnTo>
                  <a:lnTo>
                    <a:pt x="711" y="55"/>
                  </a:lnTo>
                  <a:lnTo>
                    <a:pt x="766" y="69"/>
                  </a:lnTo>
                  <a:lnTo>
                    <a:pt x="821" y="80"/>
                  </a:lnTo>
                  <a:lnTo>
                    <a:pt x="873" y="87"/>
                  </a:lnTo>
                  <a:lnTo>
                    <a:pt x="922" y="90"/>
                  </a:lnTo>
                  <a:lnTo>
                    <a:pt x="969" y="91"/>
                  </a:lnTo>
                  <a:lnTo>
                    <a:pt x="1013" y="90"/>
                  </a:lnTo>
                  <a:lnTo>
                    <a:pt x="1054" y="87"/>
                  </a:lnTo>
                  <a:lnTo>
                    <a:pt x="1091" y="82"/>
                  </a:lnTo>
                  <a:lnTo>
                    <a:pt x="1124" y="77"/>
                  </a:lnTo>
                  <a:lnTo>
                    <a:pt x="1152" y="70"/>
                  </a:lnTo>
                  <a:lnTo>
                    <a:pt x="1176" y="65"/>
                  </a:lnTo>
                  <a:lnTo>
                    <a:pt x="1196" y="59"/>
                  </a:lnTo>
                  <a:lnTo>
                    <a:pt x="1210" y="55"/>
                  </a:lnTo>
                  <a:lnTo>
                    <a:pt x="1219" y="52"/>
                  </a:lnTo>
                  <a:lnTo>
                    <a:pt x="1221" y="50"/>
                  </a:lnTo>
                  <a:lnTo>
                    <a:pt x="1274" y="36"/>
                  </a:lnTo>
                  <a:lnTo>
                    <a:pt x="1321" y="24"/>
                  </a:lnTo>
                  <a:lnTo>
                    <a:pt x="1365" y="17"/>
                  </a:lnTo>
                  <a:lnTo>
                    <a:pt x="1404" y="11"/>
                  </a:lnTo>
                  <a:lnTo>
                    <a:pt x="1438" y="9"/>
                  </a:lnTo>
                  <a:lnTo>
                    <a:pt x="1469" y="8"/>
                  </a:lnTo>
                  <a:lnTo>
                    <a:pt x="1495" y="8"/>
                  </a:lnTo>
                  <a:lnTo>
                    <a:pt x="1517" y="10"/>
                  </a:lnTo>
                  <a:lnTo>
                    <a:pt x="1536" y="12"/>
                  </a:lnTo>
                  <a:lnTo>
                    <a:pt x="1550" y="15"/>
                  </a:lnTo>
                  <a:lnTo>
                    <a:pt x="1560" y="18"/>
                  </a:lnTo>
                  <a:lnTo>
                    <a:pt x="1566" y="20"/>
                  </a:lnTo>
                  <a:lnTo>
                    <a:pt x="1568" y="20"/>
                  </a:lnTo>
                  <a:lnTo>
                    <a:pt x="1607" y="26"/>
                  </a:lnTo>
                  <a:lnTo>
                    <a:pt x="1642" y="36"/>
                  </a:lnTo>
                  <a:lnTo>
                    <a:pt x="1675" y="52"/>
                  </a:lnTo>
                  <a:lnTo>
                    <a:pt x="1705" y="69"/>
                  </a:lnTo>
                  <a:lnTo>
                    <a:pt x="1731" y="91"/>
                  </a:lnTo>
                  <a:lnTo>
                    <a:pt x="1755" y="115"/>
                  </a:lnTo>
                  <a:lnTo>
                    <a:pt x="1776" y="141"/>
                  </a:lnTo>
                  <a:lnTo>
                    <a:pt x="1795" y="170"/>
                  </a:lnTo>
                  <a:lnTo>
                    <a:pt x="1811" y="201"/>
                  </a:lnTo>
                  <a:lnTo>
                    <a:pt x="1825" y="231"/>
                  </a:lnTo>
                  <a:lnTo>
                    <a:pt x="1837" y="263"/>
                  </a:lnTo>
                  <a:lnTo>
                    <a:pt x="1848" y="296"/>
                  </a:lnTo>
                  <a:lnTo>
                    <a:pt x="1856" y="328"/>
                  </a:lnTo>
                  <a:lnTo>
                    <a:pt x="1864" y="359"/>
                  </a:lnTo>
                  <a:lnTo>
                    <a:pt x="1869" y="390"/>
                  </a:lnTo>
                  <a:lnTo>
                    <a:pt x="1874" y="419"/>
                  </a:lnTo>
                  <a:lnTo>
                    <a:pt x="1877" y="446"/>
                  </a:lnTo>
                  <a:lnTo>
                    <a:pt x="1879" y="471"/>
                  </a:lnTo>
                  <a:lnTo>
                    <a:pt x="1881" y="493"/>
                  </a:lnTo>
                  <a:lnTo>
                    <a:pt x="1882" y="513"/>
                  </a:lnTo>
                  <a:lnTo>
                    <a:pt x="1882" y="528"/>
                  </a:lnTo>
                  <a:lnTo>
                    <a:pt x="1882" y="540"/>
                  </a:lnTo>
                  <a:lnTo>
                    <a:pt x="1882" y="548"/>
                  </a:lnTo>
                  <a:lnTo>
                    <a:pt x="1882" y="550"/>
                  </a:lnTo>
                  <a:lnTo>
                    <a:pt x="1877" y="610"/>
                  </a:lnTo>
                  <a:lnTo>
                    <a:pt x="1869" y="665"/>
                  </a:lnTo>
                  <a:lnTo>
                    <a:pt x="1860" y="716"/>
                  </a:lnTo>
                  <a:lnTo>
                    <a:pt x="1852" y="762"/>
                  </a:lnTo>
                  <a:lnTo>
                    <a:pt x="1842" y="801"/>
                  </a:lnTo>
                  <a:lnTo>
                    <a:pt x="1833" y="836"/>
                  </a:lnTo>
                  <a:lnTo>
                    <a:pt x="1823" y="866"/>
                  </a:lnTo>
                  <a:lnTo>
                    <a:pt x="1815" y="890"/>
                  </a:lnTo>
                  <a:lnTo>
                    <a:pt x="1808" y="910"/>
                  </a:lnTo>
                  <a:lnTo>
                    <a:pt x="1802" y="923"/>
                  </a:lnTo>
                  <a:lnTo>
                    <a:pt x="1799" y="931"/>
                  </a:lnTo>
                  <a:lnTo>
                    <a:pt x="1798" y="934"/>
                  </a:lnTo>
                  <a:lnTo>
                    <a:pt x="1772" y="985"/>
                  </a:lnTo>
                  <a:lnTo>
                    <a:pt x="1747" y="1033"/>
                  </a:lnTo>
                  <a:lnTo>
                    <a:pt x="1727" y="1080"/>
                  </a:lnTo>
                  <a:lnTo>
                    <a:pt x="1709" y="1124"/>
                  </a:lnTo>
                  <a:lnTo>
                    <a:pt x="1694" y="1166"/>
                  </a:lnTo>
                  <a:lnTo>
                    <a:pt x="1681" y="1203"/>
                  </a:lnTo>
                  <a:lnTo>
                    <a:pt x="1670" y="1237"/>
                  </a:lnTo>
                  <a:lnTo>
                    <a:pt x="1661" y="1268"/>
                  </a:lnTo>
                  <a:lnTo>
                    <a:pt x="1654" y="1293"/>
                  </a:lnTo>
                  <a:lnTo>
                    <a:pt x="1650" y="1314"/>
                  </a:lnTo>
                  <a:lnTo>
                    <a:pt x="1647" y="1328"/>
                  </a:lnTo>
                  <a:lnTo>
                    <a:pt x="1644" y="1338"/>
                  </a:lnTo>
                  <a:lnTo>
                    <a:pt x="1644" y="1341"/>
                  </a:lnTo>
                  <a:lnTo>
                    <a:pt x="1640" y="1373"/>
                  </a:lnTo>
                  <a:lnTo>
                    <a:pt x="1637" y="1403"/>
                  </a:lnTo>
                  <a:lnTo>
                    <a:pt x="1636" y="1428"/>
                  </a:lnTo>
                  <a:lnTo>
                    <a:pt x="1636" y="1449"/>
                  </a:lnTo>
                  <a:lnTo>
                    <a:pt x="1636" y="1465"/>
                  </a:lnTo>
                  <a:lnTo>
                    <a:pt x="1637" y="1476"/>
                  </a:lnTo>
                  <a:lnTo>
                    <a:pt x="1637" y="1479"/>
                  </a:lnTo>
                  <a:lnTo>
                    <a:pt x="1630" y="1540"/>
                  </a:lnTo>
                  <a:lnTo>
                    <a:pt x="1623" y="1600"/>
                  </a:lnTo>
                  <a:lnTo>
                    <a:pt x="1614" y="1657"/>
                  </a:lnTo>
                  <a:lnTo>
                    <a:pt x="1605" y="1714"/>
                  </a:lnTo>
                  <a:lnTo>
                    <a:pt x="1595" y="1768"/>
                  </a:lnTo>
                  <a:lnTo>
                    <a:pt x="1585" y="1819"/>
                  </a:lnTo>
                  <a:lnTo>
                    <a:pt x="1575" y="1868"/>
                  </a:lnTo>
                  <a:lnTo>
                    <a:pt x="1567" y="1913"/>
                  </a:lnTo>
                  <a:lnTo>
                    <a:pt x="1557" y="1956"/>
                  </a:lnTo>
                  <a:lnTo>
                    <a:pt x="1548" y="1994"/>
                  </a:lnTo>
                  <a:lnTo>
                    <a:pt x="1540" y="2029"/>
                  </a:lnTo>
                  <a:lnTo>
                    <a:pt x="1533" y="2059"/>
                  </a:lnTo>
                  <a:lnTo>
                    <a:pt x="1526" y="2084"/>
                  </a:lnTo>
                  <a:lnTo>
                    <a:pt x="1521" y="2105"/>
                  </a:lnTo>
                  <a:lnTo>
                    <a:pt x="1517" y="2120"/>
                  </a:lnTo>
                  <a:lnTo>
                    <a:pt x="1514" y="2129"/>
                  </a:lnTo>
                  <a:lnTo>
                    <a:pt x="1514" y="2132"/>
                  </a:lnTo>
                  <a:lnTo>
                    <a:pt x="1493" y="2189"/>
                  </a:lnTo>
                  <a:lnTo>
                    <a:pt x="1473" y="2240"/>
                  </a:lnTo>
                  <a:lnTo>
                    <a:pt x="1455" y="2283"/>
                  </a:lnTo>
                  <a:lnTo>
                    <a:pt x="1435" y="2319"/>
                  </a:lnTo>
                  <a:lnTo>
                    <a:pt x="1418" y="2349"/>
                  </a:lnTo>
                  <a:lnTo>
                    <a:pt x="1400" y="2375"/>
                  </a:lnTo>
                  <a:lnTo>
                    <a:pt x="1384" y="2395"/>
                  </a:lnTo>
                  <a:lnTo>
                    <a:pt x="1367" y="2412"/>
                  </a:lnTo>
                  <a:lnTo>
                    <a:pt x="1353" y="2424"/>
                  </a:lnTo>
                  <a:lnTo>
                    <a:pt x="1340" y="2433"/>
                  </a:lnTo>
                  <a:lnTo>
                    <a:pt x="1327" y="2438"/>
                  </a:lnTo>
                  <a:lnTo>
                    <a:pt x="1316" y="2441"/>
                  </a:lnTo>
                  <a:lnTo>
                    <a:pt x="1307" y="2443"/>
                  </a:lnTo>
                  <a:lnTo>
                    <a:pt x="1298" y="2443"/>
                  </a:lnTo>
                  <a:lnTo>
                    <a:pt x="1291" y="2443"/>
                  </a:lnTo>
                  <a:lnTo>
                    <a:pt x="1287" y="2441"/>
                  </a:lnTo>
                  <a:lnTo>
                    <a:pt x="1284" y="2440"/>
                  </a:lnTo>
                  <a:lnTo>
                    <a:pt x="1283" y="2439"/>
                  </a:lnTo>
                  <a:lnTo>
                    <a:pt x="1268" y="2434"/>
                  </a:lnTo>
                  <a:lnTo>
                    <a:pt x="1255" y="2423"/>
                  </a:lnTo>
                  <a:lnTo>
                    <a:pt x="1243" y="2407"/>
                  </a:lnTo>
                  <a:lnTo>
                    <a:pt x="1232" y="2388"/>
                  </a:lnTo>
                  <a:lnTo>
                    <a:pt x="1224" y="2364"/>
                  </a:lnTo>
                  <a:lnTo>
                    <a:pt x="1215" y="2337"/>
                  </a:lnTo>
                  <a:lnTo>
                    <a:pt x="1207" y="2310"/>
                  </a:lnTo>
                  <a:lnTo>
                    <a:pt x="1201" y="2280"/>
                  </a:lnTo>
                  <a:lnTo>
                    <a:pt x="1194" y="2252"/>
                  </a:lnTo>
                  <a:lnTo>
                    <a:pt x="1190" y="2222"/>
                  </a:lnTo>
                  <a:lnTo>
                    <a:pt x="1185" y="2195"/>
                  </a:lnTo>
                  <a:lnTo>
                    <a:pt x="1182" y="2170"/>
                  </a:lnTo>
                  <a:lnTo>
                    <a:pt x="1180" y="2148"/>
                  </a:lnTo>
                  <a:lnTo>
                    <a:pt x="1177" y="2128"/>
                  </a:lnTo>
                  <a:lnTo>
                    <a:pt x="1176" y="2114"/>
                  </a:lnTo>
                  <a:lnTo>
                    <a:pt x="1175" y="2105"/>
                  </a:lnTo>
                  <a:lnTo>
                    <a:pt x="1175" y="2102"/>
                  </a:lnTo>
                  <a:lnTo>
                    <a:pt x="1174" y="2039"/>
                  </a:lnTo>
                  <a:lnTo>
                    <a:pt x="1172" y="1980"/>
                  </a:lnTo>
                  <a:lnTo>
                    <a:pt x="1169" y="1925"/>
                  </a:lnTo>
                  <a:lnTo>
                    <a:pt x="1163" y="1874"/>
                  </a:lnTo>
                  <a:lnTo>
                    <a:pt x="1158" y="1828"/>
                  </a:lnTo>
                  <a:lnTo>
                    <a:pt x="1152" y="1785"/>
                  </a:lnTo>
                  <a:lnTo>
                    <a:pt x="1146" y="1749"/>
                  </a:lnTo>
                  <a:lnTo>
                    <a:pt x="1139" y="1716"/>
                  </a:lnTo>
                  <a:lnTo>
                    <a:pt x="1134" y="1690"/>
                  </a:lnTo>
                  <a:lnTo>
                    <a:pt x="1129" y="1669"/>
                  </a:lnTo>
                  <a:lnTo>
                    <a:pt x="1125" y="1654"/>
                  </a:lnTo>
                  <a:lnTo>
                    <a:pt x="1123" y="1644"/>
                  </a:lnTo>
                  <a:lnTo>
                    <a:pt x="1122" y="1640"/>
                  </a:lnTo>
                  <a:lnTo>
                    <a:pt x="1113" y="1606"/>
                  </a:lnTo>
                  <a:lnTo>
                    <a:pt x="1102" y="1578"/>
                  </a:lnTo>
                  <a:lnTo>
                    <a:pt x="1089" y="1553"/>
                  </a:lnTo>
                  <a:lnTo>
                    <a:pt x="1074" y="1532"/>
                  </a:lnTo>
                  <a:lnTo>
                    <a:pt x="1058" y="1514"/>
                  </a:lnTo>
                  <a:lnTo>
                    <a:pt x="1042" y="1500"/>
                  </a:lnTo>
                  <a:lnTo>
                    <a:pt x="1024" y="1489"/>
                  </a:lnTo>
                  <a:lnTo>
                    <a:pt x="1008" y="1480"/>
                  </a:lnTo>
                  <a:lnTo>
                    <a:pt x="992" y="1474"/>
                  </a:lnTo>
                  <a:lnTo>
                    <a:pt x="977" y="1469"/>
                  </a:lnTo>
                  <a:lnTo>
                    <a:pt x="964" y="1466"/>
                  </a:lnTo>
                  <a:lnTo>
                    <a:pt x="953" y="1465"/>
                  </a:lnTo>
                  <a:lnTo>
                    <a:pt x="945" y="1464"/>
                  </a:lnTo>
                  <a:lnTo>
                    <a:pt x="940" y="1464"/>
                  </a:lnTo>
                  <a:lnTo>
                    <a:pt x="937" y="1464"/>
                  </a:lnTo>
                  <a:lnTo>
                    <a:pt x="908" y="1464"/>
                  </a:lnTo>
                  <a:lnTo>
                    <a:pt x="883" y="1468"/>
                  </a:lnTo>
                  <a:lnTo>
                    <a:pt x="860" y="1476"/>
                  </a:lnTo>
                  <a:lnTo>
                    <a:pt x="840" y="1487"/>
                  </a:lnTo>
                  <a:lnTo>
                    <a:pt x="822" y="1500"/>
                  </a:lnTo>
                  <a:lnTo>
                    <a:pt x="808" y="1514"/>
                  </a:lnTo>
                  <a:lnTo>
                    <a:pt x="795" y="1530"/>
                  </a:lnTo>
                  <a:lnTo>
                    <a:pt x="785" y="1545"/>
                  </a:lnTo>
                  <a:lnTo>
                    <a:pt x="777" y="1559"/>
                  </a:lnTo>
                  <a:lnTo>
                    <a:pt x="771" y="1574"/>
                  </a:lnTo>
                  <a:lnTo>
                    <a:pt x="766" y="1585"/>
                  </a:lnTo>
                  <a:lnTo>
                    <a:pt x="763" y="1594"/>
                  </a:lnTo>
                  <a:lnTo>
                    <a:pt x="761" y="1600"/>
                  </a:lnTo>
                  <a:lnTo>
                    <a:pt x="761" y="1602"/>
                  </a:lnTo>
                  <a:lnTo>
                    <a:pt x="754" y="1616"/>
                  </a:lnTo>
                  <a:lnTo>
                    <a:pt x="748" y="1637"/>
                  </a:lnTo>
                  <a:lnTo>
                    <a:pt x="741" y="1662"/>
                  </a:lnTo>
                  <a:lnTo>
                    <a:pt x="736" y="1692"/>
                  </a:lnTo>
                  <a:lnTo>
                    <a:pt x="730" y="1726"/>
                  </a:lnTo>
                  <a:lnTo>
                    <a:pt x="725" y="1761"/>
                  </a:lnTo>
                  <a:lnTo>
                    <a:pt x="719" y="1799"/>
                  </a:lnTo>
                  <a:lnTo>
                    <a:pt x="715" y="1838"/>
                  </a:lnTo>
                  <a:lnTo>
                    <a:pt x="711" y="1877"/>
                  </a:lnTo>
                  <a:lnTo>
                    <a:pt x="707" y="1915"/>
                  </a:lnTo>
                  <a:lnTo>
                    <a:pt x="704" y="1953"/>
                  </a:lnTo>
                  <a:lnTo>
                    <a:pt x="701" y="1987"/>
                  </a:lnTo>
                  <a:lnTo>
                    <a:pt x="697" y="2018"/>
                  </a:lnTo>
                  <a:lnTo>
                    <a:pt x="695" y="2046"/>
                  </a:lnTo>
                  <a:lnTo>
                    <a:pt x="694" y="2069"/>
                  </a:lnTo>
                  <a:lnTo>
                    <a:pt x="693" y="2086"/>
                  </a:lnTo>
                  <a:lnTo>
                    <a:pt x="692" y="2097"/>
                  </a:lnTo>
                  <a:lnTo>
                    <a:pt x="692" y="2102"/>
                  </a:lnTo>
                  <a:lnTo>
                    <a:pt x="690" y="2157"/>
                  </a:lnTo>
                  <a:lnTo>
                    <a:pt x="685" y="2205"/>
                  </a:lnTo>
                  <a:lnTo>
                    <a:pt x="680" y="2247"/>
                  </a:lnTo>
                  <a:lnTo>
                    <a:pt x="673" y="2285"/>
                  </a:lnTo>
                  <a:lnTo>
                    <a:pt x="665" y="2318"/>
                  </a:lnTo>
                  <a:lnTo>
                    <a:pt x="657" y="2345"/>
                  </a:lnTo>
                  <a:lnTo>
                    <a:pt x="648" y="2368"/>
                  </a:lnTo>
                  <a:lnTo>
                    <a:pt x="639" y="2387"/>
                  </a:lnTo>
                  <a:lnTo>
                    <a:pt x="629" y="2402"/>
                  </a:lnTo>
                  <a:lnTo>
                    <a:pt x="622" y="2414"/>
                  </a:lnTo>
                  <a:lnTo>
                    <a:pt x="613" y="2424"/>
                  </a:lnTo>
                  <a:lnTo>
                    <a:pt x="606" y="2430"/>
                  </a:lnTo>
                  <a:lnTo>
                    <a:pt x="600" y="2435"/>
                  </a:lnTo>
                  <a:lnTo>
                    <a:pt x="595" y="2438"/>
                  </a:lnTo>
                  <a:lnTo>
                    <a:pt x="593" y="2439"/>
                  </a:lnTo>
                  <a:lnTo>
                    <a:pt x="592" y="2439"/>
                  </a:lnTo>
                  <a:lnTo>
                    <a:pt x="566" y="2439"/>
                  </a:lnTo>
                  <a:lnTo>
                    <a:pt x="543" y="2434"/>
                  </a:lnTo>
                  <a:lnTo>
                    <a:pt x="520" y="2423"/>
                  </a:lnTo>
                  <a:lnTo>
                    <a:pt x="500" y="2407"/>
                  </a:lnTo>
                  <a:lnTo>
                    <a:pt x="481" y="2389"/>
                  </a:lnTo>
                  <a:lnTo>
                    <a:pt x="464" y="2368"/>
                  </a:lnTo>
                  <a:lnTo>
                    <a:pt x="450" y="2346"/>
                  </a:lnTo>
                  <a:lnTo>
                    <a:pt x="435" y="2323"/>
                  </a:lnTo>
                  <a:lnTo>
                    <a:pt x="424" y="2300"/>
                  </a:lnTo>
                  <a:lnTo>
                    <a:pt x="415" y="2278"/>
                  </a:lnTo>
                  <a:lnTo>
                    <a:pt x="407" y="2258"/>
                  </a:lnTo>
                  <a:lnTo>
                    <a:pt x="400" y="2242"/>
                  </a:lnTo>
                  <a:lnTo>
                    <a:pt x="396" y="2228"/>
                  </a:lnTo>
                  <a:lnTo>
                    <a:pt x="393" y="2220"/>
                  </a:lnTo>
                  <a:lnTo>
                    <a:pt x="392" y="2217"/>
                  </a:lnTo>
                  <a:lnTo>
                    <a:pt x="380" y="2185"/>
                  </a:lnTo>
                  <a:lnTo>
                    <a:pt x="367" y="2149"/>
                  </a:lnTo>
                  <a:lnTo>
                    <a:pt x="355" y="2110"/>
                  </a:lnTo>
                  <a:lnTo>
                    <a:pt x="343" y="2071"/>
                  </a:lnTo>
                  <a:lnTo>
                    <a:pt x="332" y="2029"/>
                  </a:lnTo>
                  <a:lnTo>
                    <a:pt x="323" y="1987"/>
                  </a:lnTo>
                  <a:lnTo>
                    <a:pt x="312" y="1944"/>
                  </a:lnTo>
                  <a:lnTo>
                    <a:pt x="303" y="1901"/>
                  </a:lnTo>
                  <a:lnTo>
                    <a:pt x="294" y="1861"/>
                  </a:lnTo>
                  <a:lnTo>
                    <a:pt x="286" y="1821"/>
                  </a:lnTo>
                  <a:lnTo>
                    <a:pt x="279" y="1784"/>
                  </a:lnTo>
                  <a:lnTo>
                    <a:pt x="272" y="1750"/>
                  </a:lnTo>
                  <a:lnTo>
                    <a:pt x="267" y="1719"/>
                  </a:lnTo>
                  <a:lnTo>
                    <a:pt x="262" y="1692"/>
                  </a:lnTo>
                  <a:lnTo>
                    <a:pt x="259" y="1671"/>
                  </a:lnTo>
                  <a:lnTo>
                    <a:pt x="256" y="1655"/>
                  </a:lnTo>
                  <a:lnTo>
                    <a:pt x="255" y="1644"/>
                  </a:lnTo>
                  <a:lnTo>
                    <a:pt x="253" y="1640"/>
                  </a:lnTo>
                  <a:lnTo>
                    <a:pt x="246" y="1598"/>
                  </a:lnTo>
                  <a:lnTo>
                    <a:pt x="240" y="1555"/>
                  </a:lnTo>
                  <a:lnTo>
                    <a:pt x="236" y="1514"/>
                  </a:lnTo>
                  <a:lnTo>
                    <a:pt x="234" y="1477"/>
                  </a:lnTo>
                  <a:lnTo>
                    <a:pt x="232" y="1442"/>
                  </a:lnTo>
                  <a:lnTo>
                    <a:pt x="230" y="1411"/>
                  </a:lnTo>
                  <a:lnTo>
                    <a:pt x="229" y="1385"/>
                  </a:lnTo>
                  <a:lnTo>
                    <a:pt x="229" y="1363"/>
                  </a:lnTo>
                  <a:lnTo>
                    <a:pt x="230" y="1347"/>
                  </a:lnTo>
                  <a:lnTo>
                    <a:pt x="230" y="1337"/>
                  </a:lnTo>
                  <a:lnTo>
                    <a:pt x="230" y="1334"/>
                  </a:lnTo>
                  <a:lnTo>
                    <a:pt x="218" y="1279"/>
                  </a:lnTo>
                  <a:lnTo>
                    <a:pt x="205" y="1228"/>
                  </a:lnTo>
                  <a:lnTo>
                    <a:pt x="192" y="1182"/>
                  </a:lnTo>
                  <a:lnTo>
                    <a:pt x="180" y="1142"/>
                  </a:lnTo>
                  <a:lnTo>
                    <a:pt x="169" y="1106"/>
                  </a:lnTo>
                  <a:lnTo>
                    <a:pt x="158" y="1075"/>
                  </a:lnTo>
                  <a:lnTo>
                    <a:pt x="149" y="1050"/>
                  </a:lnTo>
                  <a:lnTo>
                    <a:pt x="142" y="1029"/>
                  </a:lnTo>
                  <a:lnTo>
                    <a:pt x="136" y="1015"/>
                  </a:lnTo>
                  <a:lnTo>
                    <a:pt x="132" y="1006"/>
                  </a:lnTo>
                  <a:lnTo>
                    <a:pt x="131" y="1004"/>
                  </a:lnTo>
                  <a:lnTo>
                    <a:pt x="102" y="939"/>
                  </a:lnTo>
                  <a:lnTo>
                    <a:pt x="77" y="879"/>
                  </a:lnTo>
                  <a:lnTo>
                    <a:pt x="57" y="822"/>
                  </a:lnTo>
                  <a:lnTo>
                    <a:pt x="41" y="769"/>
                  </a:lnTo>
                  <a:lnTo>
                    <a:pt x="29" y="722"/>
                  </a:lnTo>
                  <a:lnTo>
                    <a:pt x="19" y="678"/>
                  </a:lnTo>
                  <a:lnTo>
                    <a:pt x="11" y="641"/>
                  </a:lnTo>
                  <a:lnTo>
                    <a:pt x="6" y="609"/>
                  </a:lnTo>
                  <a:lnTo>
                    <a:pt x="2" y="584"/>
                  </a:lnTo>
                  <a:lnTo>
                    <a:pt x="1" y="565"/>
                  </a:lnTo>
                  <a:lnTo>
                    <a:pt x="0" y="555"/>
                  </a:lnTo>
                  <a:lnTo>
                    <a:pt x="0" y="550"/>
                  </a:lnTo>
                  <a:lnTo>
                    <a:pt x="0" y="493"/>
                  </a:lnTo>
                  <a:lnTo>
                    <a:pt x="4" y="442"/>
                  </a:lnTo>
                  <a:lnTo>
                    <a:pt x="10" y="393"/>
                  </a:lnTo>
                  <a:lnTo>
                    <a:pt x="19" y="350"/>
                  </a:lnTo>
                  <a:lnTo>
                    <a:pt x="30" y="309"/>
                  </a:lnTo>
                  <a:lnTo>
                    <a:pt x="42" y="273"/>
                  </a:lnTo>
                  <a:lnTo>
                    <a:pt x="55" y="241"/>
                  </a:lnTo>
                  <a:lnTo>
                    <a:pt x="69" y="212"/>
                  </a:lnTo>
                  <a:lnTo>
                    <a:pt x="85" y="186"/>
                  </a:lnTo>
                  <a:lnTo>
                    <a:pt x="99" y="164"/>
                  </a:lnTo>
                  <a:lnTo>
                    <a:pt x="113" y="146"/>
                  </a:lnTo>
                  <a:lnTo>
                    <a:pt x="126" y="130"/>
                  </a:lnTo>
                  <a:lnTo>
                    <a:pt x="137" y="118"/>
                  </a:lnTo>
                  <a:lnTo>
                    <a:pt x="147" y="109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1" y="96"/>
                  </a:lnTo>
                  <a:lnTo>
                    <a:pt x="184" y="71"/>
                  </a:lnTo>
                  <a:lnTo>
                    <a:pt x="210" y="52"/>
                  </a:lnTo>
                  <a:lnTo>
                    <a:pt x="238" y="34"/>
                  </a:lnTo>
                  <a:lnTo>
                    <a:pt x="269" y="22"/>
                  </a:lnTo>
                  <a:lnTo>
                    <a:pt x="302" y="12"/>
                  </a:lnTo>
                  <a:lnTo>
                    <a:pt x="336" y="6"/>
                  </a:lnTo>
                  <a:lnTo>
                    <a:pt x="370" y="1"/>
                  </a:lnTo>
                  <a:lnTo>
                    <a:pt x="4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40E5FCF7-0D66-4F20-BD94-47111326A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310" y="2174359"/>
              <a:ext cx="309009" cy="316438"/>
            </a:xfrm>
            <a:custGeom>
              <a:avLst/>
              <a:gdLst>
                <a:gd name="T0" fmla="*/ 1754 w 3785"/>
                <a:gd name="T1" fmla="*/ 114 h 3876"/>
                <a:gd name="T2" fmla="*/ 1771 w 3785"/>
                <a:gd name="T3" fmla="*/ 367 h 3876"/>
                <a:gd name="T4" fmla="*/ 1818 w 3785"/>
                <a:gd name="T5" fmla="*/ 614 h 3876"/>
                <a:gd name="T6" fmla="*/ 1902 w 3785"/>
                <a:gd name="T7" fmla="*/ 796 h 3876"/>
                <a:gd name="T8" fmla="*/ 2038 w 3785"/>
                <a:gd name="T9" fmla="*/ 858 h 3876"/>
                <a:gd name="T10" fmla="*/ 2180 w 3785"/>
                <a:gd name="T11" fmla="*/ 802 h 3876"/>
                <a:gd name="T12" fmla="*/ 2320 w 3785"/>
                <a:gd name="T13" fmla="*/ 722 h 3876"/>
                <a:gd name="T14" fmla="*/ 2609 w 3785"/>
                <a:gd name="T15" fmla="*/ 640 h 3876"/>
                <a:gd name="T16" fmla="*/ 2954 w 3785"/>
                <a:gd name="T17" fmla="*/ 674 h 3876"/>
                <a:gd name="T18" fmla="*/ 3298 w 3785"/>
                <a:gd name="T19" fmla="*/ 856 h 3876"/>
                <a:gd name="T20" fmla="*/ 3556 w 3785"/>
                <a:gd name="T21" fmla="*/ 1133 h 3876"/>
                <a:gd name="T22" fmla="*/ 3704 w 3785"/>
                <a:gd name="T23" fmla="*/ 1473 h 3876"/>
                <a:gd name="T24" fmla="*/ 3776 w 3785"/>
                <a:gd name="T25" fmla="*/ 1871 h 3876"/>
                <a:gd name="T26" fmla="*/ 3771 w 3785"/>
                <a:gd name="T27" fmla="*/ 2284 h 3876"/>
                <a:gd name="T28" fmla="*/ 3674 w 3785"/>
                <a:gd name="T29" fmla="*/ 2671 h 3876"/>
                <a:gd name="T30" fmla="*/ 3467 w 3785"/>
                <a:gd name="T31" fmla="*/ 3049 h 3876"/>
                <a:gd name="T32" fmla="*/ 3198 w 3785"/>
                <a:gd name="T33" fmla="*/ 3334 h 3876"/>
                <a:gd name="T34" fmla="*/ 2900 w 3785"/>
                <a:gd name="T35" fmla="*/ 3536 h 3876"/>
                <a:gd name="T36" fmla="*/ 2609 w 3785"/>
                <a:gd name="T37" fmla="*/ 3667 h 3876"/>
                <a:gd name="T38" fmla="*/ 2300 w 3785"/>
                <a:gd name="T39" fmla="*/ 3738 h 3876"/>
                <a:gd name="T40" fmla="*/ 1933 w 3785"/>
                <a:gd name="T41" fmla="*/ 3720 h 3876"/>
                <a:gd name="T42" fmla="*/ 1602 w 3785"/>
                <a:gd name="T43" fmla="*/ 3634 h 3876"/>
                <a:gd name="T44" fmla="*/ 1262 w 3785"/>
                <a:gd name="T45" fmla="*/ 3469 h 3876"/>
                <a:gd name="T46" fmla="*/ 913 w 3785"/>
                <a:gd name="T47" fmla="*/ 3256 h 3876"/>
                <a:gd name="T48" fmla="*/ 842 w 3785"/>
                <a:gd name="T49" fmla="*/ 3214 h 3876"/>
                <a:gd name="T50" fmla="*/ 753 w 3785"/>
                <a:gd name="T51" fmla="*/ 3174 h 3876"/>
                <a:gd name="T52" fmla="*/ 658 w 3785"/>
                <a:gd name="T53" fmla="*/ 3164 h 3876"/>
                <a:gd name="T54" fmla="*/ 571 w 3785"/>
                <a:gd name="T55" fmla="*/ 3213 h 3876"/>
                <a:gd name="T56" fmla="*/ 504 w 3785"/>
                <a:gd name="T57" fmla="*/ 3347 h 3876"/>
                <a:gd name="T58" fmla="*/ 467 w 3785"/>
                <a:gd name="T59" fmla="*/ 3596 h 3876"/>
                <a:gd name="T60" fmla="*/ 382 w 3785"/>
                <a:gd name="T61" fmla="*/ 3873 h 3876"/>
                <a:gd name="T62" fmla="*/ 16 w 3785"/>
                <a:gd name="T63" fmla="*/ 3869 h 3876"/>
                <a:gd name="T64" fmla="*/ 2 w 3785"/>
                <a:gd name="T65" fmla="*/ 3682 h 3876"/>
                <a:gd name="T66" fmla="*/ 9 w 3785"/>
                <a:gd name="T67" fmla="*/ 3413 h 3876"/>
                <a:gd name="T68" fmla="*/ 64 w 3785"/>
                <a:gd name="T69" fmla="*/ 3125 h 3876"/>
                <a:gd name="T70" fmla="*/ 182 w 3785"/>
                <a:gd name="T71" fmla="*/ 2867 h 3876"/>
                <a:gd name="T72" fmla="*/ 382 w 3785"/>
                <a:gd name="T73" fmla="*/ 2689 h 3876"/>
                <a:gd name="T74" fmla="*/ 556 w 3785"/>
                <a:gd name="T75" fmla="*/ 2647 h 3876"/>
                <a:gd name="T76" fmla="*/ 714 w 3785"/>
                <a:gd name="T77" fmla="*/ 2684 h 3876"/>
                <a:gd name="T78" fmla="*/ 971 w 3785"/>
                <a:gd name="T79" fmla="*/ 2734 h 3876"/>
                <a:gd name="T80" fmla="*/ 1387 w 3785"/>
                <a:gd name="T81" fmla="*/ 2694 h 3876"/>
                <a:gd name="T82" fmla="*/ 1711 w 3785"/>
                <a:gd name="T83" fmla="*/ 2527 h 3876"/>
                <a:gd name="T84" fmla="*/ 1909 w 3785"/>
                <a:gd name="T85" fmla="*/ 2273 h 3876"/>
                <a:gd name="T86" fmla="*/ 1973 w 3785"/>
                <a:gd name="T87" fmla="*/ 1993 h 3876"/>
                <a:gd name="T88" fmla="*/ 1916 w 3785"/>
                <a:gd name="T89" fmla="*/ 1658 h 3876"/>
                <a:gd name="T90" fmla="*/ 1760 w 3785"/>
                <a:gd name="T91" fmla="*/ 1404 h 3876"/>
                <a:gd name="T92" fmla="*/ 1564 w 3785"/>
                <a:gd name="T93" fmla="*/ 1238 h 3876"/>
                <a:gd name="T94" fmla="*/ 1387 w 3785"/>
                <a:gd name="T95" fmla="*/ 1056 h 3876"/>
                <a:gd name="T96" fmla="*/ 1300 w 3785"/>
                <a:gd name="T97" fmla="*/ 807 h 3876"/>
                <a:gd name="T98" fmla="*/ 1260 w 3785"/>
                <a:gd name="T99" fmla="*/ 585 h 3876"/>
                <a:gd name="T100" fmla="*/ 1251 w 3785"/>
                <a:gd name="T101" fmla="*/ 485 h 3876"/>
                <a:gd name="T102" fmla="*/ 1236 w 3785"/>
                <a:gd name="T103" fmla="*/ 293 h 3876"/>
                <a:gd name="T104" fmla="*/ 1236 w 3785"/>
                <a:gd name="T105" fmla="*/ 85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85" h="3876">
                  <a:moveTo>
                    <a:pt x="1245" y="0"/>
                  </a:moveTo>
                  <a:lnTo>
                    <a:pt x="1753" y="4"/>
                  </a:lnTo>
                  <a:lnTo>
                    <a:pt x="1753" y="56"/>
                  </a:lnTo>
                  <a:lnTo>
                    <a:pt x="1754" y="114"/>
                  </a:lnTo>
                  <a:lnTo>
                    <a:pt x="1756" y="174"/>
                  </a:lnTo>
                  <a:lnTo>
                    <a:pt x="1760" y="238"/>
                  </a:lnTo>
                  <a:lnTo>
                    <a:pt x="1765" y="302"/>
                  </a:lnTo>
                  <a:lnTo>
                    <a:pt x="1771" y="367"/>
                  </a:lnTo>
                  <a:lnTo>
                    <a:pt x="1780" y="433"/>
                  </a:lnTo>
                  <a:lnTo>
                    <a:pt x="1791" y="494"/>
                  </a:lnTo>
                  <a:lnTo>
                    <a:pt x="1804" y="556"/>
                  </a:lnTo>
                  <a:lnTo>
                    <a:pt x="1818" y="614"/>
                  </a:lnTo>
                  <a:lnTo>
                    <a:pt x="1836" y="669"/>
                  </a:lnTo>
                  <a:lnTo>
                    <a:pt x="1854" y="718"/>
                  </a:lnTo>
                  <a:lnTo>
                    <a:pt x="1878" y="760"/>
                  </a:lnTo>
                  <a:lnTo>
                    <a:pt x="1902" y="796"/>
                  </a:lnTo>
                  <a:lnTo>
                    <a:pt x="1931" y="825"/>
                  </a:lnTo>
                  <a:lnTo>
                    <a:pt x="1962" y="844"/>
                  </a:lnTo>
                  <a:lnTo>
                    <a:pt x="2000" y="856"/>
                  </a:lnTo>
                  <a:lnTo>
                    <a:pt x="2038" y="858"/>
                  </a:lnTo>
                  <a:lnTo>
                    <a:pt x="2076" y="851"/>
                  </a:lnTo>
                  <a:lnTo>
                    <a:pt x="2113" y="838"/>
                  </a:lnTo>
                  <a:lnTo>
                    <a:pt x="2147" y="822"/>
                  </a:lnTo>
                  <a:lnTo>
                    <a:pt x="2180" y="802"/>
                  </a:lnTo>
                  <a:lnTo>
                    <a:pt x="2211" y="782"/>
                  </a:lnTo>
                  <a:lnTo>
                    <a:pt x="2240" y="764"/>
                  </a:lnTo>
                  <a:lnTo>
                    <a:pt x="2265" y="747"/>
                  </a:lnTo>
                  <a:lnTo>
                    <a:pt x="2320" y="722"/>
                  </a:lnTo>
                  <a:lnTo>
                    <a:pt x="2384" y="696"/>
                  </a:lnTo>
                  <a:lnTo>
                    <a:pt x="2454" y="673"/>
                  </a:lnTo>
                  <a:lnTo>
                    <a:pt x="2531" y="653"/>
                  </a:lnTo>
                  <a:lnTo>
                    <a:pt x="2609" y="640"/>
                  </a:lnTo>
                  <a:lnTo>
                    <a:pt x="2693" y="633"/>
                  </a:lnTo>
                  <a:lnTo>
                    <a:pt x="2774" y="636"/>
                  </a:lnTo>
                  <a:lnTo>
                    <a:pt x="2856" y="649"/>
                  </a:lnTo>
                  <a:lnTo>
                    <a:pt x="2954" y="674"/>
                  </a:lnTo>
                  <a:lnTo>
                    <a:pt x="3047" y="709"/>
                  </a:lnTo>
                  <a:lnTo>
                    <a:pt x="3136" y="751"/>
                  </a:lnTo>
                  <a:lnTo>
                    <a:pt x="3220" y="800"/>
                  </a:lnTo>
                  <a:lnTo>
                    <a:pt x="3298" y="856"/>
                  </a:lnTo>
                  <a:lnTo>
                    <a:pt x="3373" y="918"/>
                  </a:lnTo>
                  <a:lnTo>
                    <a:pt x="3440" y="985"/>
                  </a:lnTo>
                  <a:lnTo>
                    <a:pt x="3502" y="1056"/>
                  </a:lnTo>
                  <a:lnTo>
                    <a:pt x="3556" y="1133"/>
                  </a:lnTo>
                  <a:lnTo>
                    <a:pt x="3604" y="1213"/>
                  </a:lnTo>
                  <a:lnTo>
                    <a:pt x="3645" y="1296"/>
                  </a:lnTo>
                  <a:lnTo>
                    <a:pt x="3678" y="1384"/>
                  </a:lnTo>
                  <a:lnTo>
                    <a:pt x="3704" y="1473"/>
                  </a:lnTo>
                  <a:lnTo>
                    <a:pt x="3724" y="1567"/>
                  </a:lnTo>
                  <a:lnTo>
                    <a:pt x="3744" y="1665"/>
                  </a:lnTo>
                  <a:lnTo>
                    <a:pt x="3762" y="1769"/>
                  </a:lnTo>
                  <a:lnTo>
                    <a:pt x="3776" y="1871"/>
                  </a:lnTo>
                  <a:lnTo>
                    <a:pt x="3784" y="1974"/>
                  </a:lnTo>
                  <a:lnTo>
                    <a:pt x="3785" y="2078"/>
                  </a:lnTo>
                  <a:lnTo>
                    <a:pt x="3780" y="2182"/>
                  </a:lnTo>
                  <a:lnTo>
                    <a:pt x="3771" y="2284"/>
                  </a:lnTo>
                  <a:lnTo>
                    <a:pt x="3756" y="2380"/>
                  </a:lnTo>
                  <a:lnTo>
                    <a:pt x="3736" y="2473"/>
                  </a:lnTo>
                  <a:lnTo>
                    <a:pt x="3713" y="2560"/>
                  </a:lnTo>
                  <a:lnTo>
                    <a:pt x="3674" y="2671"/>
                  </a:lnTo>
                  <a:lnTo>
                    <a:pt x="3631" y="2774"/>
                  </a:lnTo>
                  <a:lnTo>
                    <a:pt x="3582" y="2873"/>
                  </a:lnTo>
                  <a:lnTo>
                    <a:pt x="3527" y="2964"/>
                  </a:lnTo>
                  <a:lnTo>
                    <a:pt x="3467" y="3049"/>
                  </a:lnTo>
                  <a:lnTo>
                    <a:pt x="3404" y="3129"/>
                  </a:lnTo>
                  <a:lnTo>
                    <a:pt x="3338" y="3204"/>
                  </a:lnTo>
                  <a:lnTo>
                    <a:pt x="3269" y="3271"/>
                  </a:lnTo>
                  <a:lnTo>
                    <a:pt x="3198" y="3334"/>
                  </a:lnTo>
                  <a:lnTo>
                    <a:pt x="3124" y="3393"/>
                  </a:lnTo>
                  <a:lnTo>
                    <a:pt x="3049" y="3445"/>
                  </a:lnTo>
                  <a:lnTo>
                    <a:pt x="2974" y="3493"/>
                  </a:lnTo>
                  <a:lnTo>
                    <a:pt x="2900" y="3536"/>
                  </a:lnTo>
                  <a:lnTo>
                    <a:pt x="2825" y="3576"/>
                  </a:lnTo>
                  <a:lnTo>
                    <a:pt x="2751" y="3611"/>
                  </a:lnTo>
                  <a:lnTo>
                    <a:pt x="2680" y="3640"/>
                  </a:lnTo>
                  <a:lnTo>
                    <a:pt x="2609" y="3667"/>
                  </a:lnTo>
                  <a:lnTo>
                    <a:pt x="2542" y="3689"/>
                  </a:lnTo>
                  <a:lnTo>
                    <a:pt x="2476" y="3709"/>
                  </a:lnTo>
                  <a:lnTo>
                    <a:pt x="2391" y="3727"/>
                  </a:lnTo>
                  <a:lnTo>
                    <a:pt x="2300" y="3738"/>
                  </a:lnTo>
                  <a:lnTo>
                    <a:pt x="2209" y="3742"/>
                  </a:lnTo>
                  <a:lnTo>
                    <a:pt x="2116" y="3740"/>
                  </a:lnTo>
                  <a:lnTo>
                    <a:pt x="2025" y="3733"/>
                  </a:lnTo>
                  <a:lnTo>
                    <a:pt x="1933" y="3720"/>
                  </a:lnTo>
                  <a:lnTo>
                    <a:pt x="1845" y="3704"/>
                  </a:lnTo>
                  <a:lnTo>
                    <a:pt x="1760" y="3682"/>
                  </a:lnTo>
                  <a:lnTo>
                    <a:pt x="1678" y="3660"/>
                  </a:lnTo>
                  <a:lnTo>
                    <a:pt x="1602" y="3634"/>
                  </a:lnTo>
                  <a:lnTo>
                    <a:pt x="1533" y="3607"/>
                  </a:lnTo>
                  <a:lnTo>
                    <a:pt x="1438" y="3565"/>
                  </a:lnTo>
                  <a:lnTo>
                    <a:pt x="1347" y="3518"/>
                  </a:lnTo>
                  <a:lnTo>
                    <a:pt x="1262" y="3469"/>
                  </a:lnTo>
                  <a:lnTo>
                    <a:pt x="1176" y="3416"/>
                  </a:lnTo>
                  <a:lnTo>
                    <a:pt x="1093" y="3364"/>
                  </a:lnTo>
                  <a:lnTo>
                    <a:pt x="1005" y="3309"/>
                  </a:lnTo>
                  <a:lnTo>
                    <a:pt x="913" y="3256"/>
                  </a:lnTo>
                  <a:lnTo>
                    <a:pt x="898" y="3247"/>
                  </a:lnTo>
                  <a:lnTo>
                    <a:pt x="880" y="3236"/>
                  </a:lnTo>
                  <a:lnTo>
                    <a:pt x="862" y="3225"/>
                  </a:lnTo>
                  <a:lnTo>
                    <a:pt x="842" y="3214"/>
                  </a:lnTo>
                  <a:lnTo>
                    <a:pt x="820" y="3204"/>
                  </a:lnTo>
                  <a:lnTo>
                    <a:pt x="798" y="3193"/>
                  </a:lnTo>
                  <a:lnTo>
                    <a:pt x="776" y="3184"/>
                  </a:lnTo>
                  <a:lnTo>
                    <a:pt x="753" y="3174"/>
                  </a:lnTo>
                  <a:lnTo>
                    <a:pt x="729" y="3167"/>
                  </a:lnTo>
                  <a:lnTo>
                    <a:pt x="705" y="3164"/>
                  </a:lnTo>
                  <a:lnTo>
                    <a:pt x="682" y="3162"/>
                  </a:lnTo>
                  <a:lnTo>
                    <a:pt x="658" y="3164"/>
                  </a:lnTo>
                  <a:lnTo>
                    <a:pt x="636" y="3169"/>
                  </a:lnTo>
                  <a:lnTo>
                    <a:pt x="613" y="3178"/>
                  </a:lnTo>
                  <a:lnTo>
                    <a:pt x="591" y="3193"/>
                  </a:lnTo>
                  <a:lnTo>
                    <a:pt x="571" y="3213"/>
                  </a:lnTo>
                  <a:lnTo>
                    <a:pt x="553" y="3236"/>
                  </a:lnTo>
                  <a:lnTo>
                    <a:pt x="534" y="3267"/>
                  </a:lnTo>
                  <a:lnTo>
                    <a:pt x="518" y="3304"/>
                  </a:lnTo>
                  <a:lnTo>
                    <a:pt x="504" y="3347"/>
                  </a:lnTo>
                  <a:lnTo>
                    <a:pt x="491" y="3396"/>
                  </a:lnTo>
                  <a:lnTo>
                    <a:pt x="482" y="3454"/>
                  </a:lnTo>
                  <a:lnTo>
                    <a:pt x="473" y="3522"/>
                  </a:lnTo>
                  <a:lnTo>
                    <a:pt x="467" y="3596"/>
                  </a:lnTo>
                  <a:lnTo>
                    <a:pt x="465" y="3680"/>
                  </a:lnTo>
                  <a:lnTo>
                    <a:pt x="465" y="3773"/>
                  </a:lnTo>
                  <a:lnTo>
                    <a:pt x="469" y="3876"/>
                  </a:lnTo>
                  <a:lnTo>
                    <a:pt x="382" y="3873"/>
                  </a:lnTo>
                  <a:lnTo>
                    <a:pt x="291" y="3865"/>
                  </a:lnTo>
                  <a:lnTo>
                    <a:pt x="200" y="3862"/>
                  </a:lnTo>
                  <a:lnTo>
                    <a:pt x="107" y="3862"/>
                  </a:lnTo>
                  <a:lnTo>
                    <a:pt x="16" y="3869"/>
                  </a:lnTo>
                  <a:lnTo>
                    <a:pt x="16" y="3840"/>
                  </a:lnTo>
                  <a:lnTo>
                    <a:pt x="11" y="3793"/>
                  </a:lnTo>
                  <a:lnTo>
                    <a:pt x="5" y="3740"/>
                  </a:lnTo>
                  <a:lnTo>
                    <a:pt x="2" y="3682"/>
                  </a:lnTo>
                  <a:lnTo>
                    <a:pt x="0" y="3618"/>
                  </a:lnTo>
                  <a:lnTo>
                    <a:pt x="0" y="3553"/>
                  </a:lnTo>
                  <a:lnTo>
                    <a:pt x="4" y="3484"/>
                  </a:lnTo>
                  <a:lnTo>
                    <a:pt x="9" y="3413"/>
                  </a:lnTo>
                  <a:lnTo>
                    <a:pt x="16" y="3342"/>
                  </a:lnTo>
                  <a:lnTo>
                    <a:pt x="29" y="3269"/>
                  </a:lnTo>
                  <a:lnTo>
                    <a:pt x="44" y="3196"/>
                  </a:lnTo>
                  <a:lnTo>
                    <a:pt x="64" y="3125"/>
                  </a:lnTo>
                  <a:lnTo>
                    <a:pt x="85" y="3056"/>
                  </a:lnTo>
                  <a:lnTo>
                    <a:pt x="113" y="2989"/>
                  </a:lnTo>
                  <a:lnTo>
                    <a:pt x="145" y="2925"/>
                  </a:lnTo>
                  <a:lnTo>
                    <a:pt x="182" y="2867"/>
                  </a:lnTo>
                  <a:lnTo>
                    <a:pt x="224" y="2813"/>
                  </a:lnTo>
                  <a:lnTo>
                    <a:pt x="271" y="2765"/>
                  </a:lnTo>
                  <a:lnTo>
                    <a:pt x="324" y="2724"/>
                  </a:lnTo>
                  <a:lnTo>
                    <a:pt x="382" y="2689"/>
                  </a:lnTo>
                  <a:lnTo>
                    <a:pt x="429" y="2667"/>
                  </a:lnTo>
                  <a:lnTo>
                    <a:pt x="474" y="2654"/>
                  </a:lnTo>
                  <a:lnTo>
                    <a:pt x="516" y="2649"/>
                  </a:lnTo>
                  <a:lnTo>
                    <a:pt x="556" y="2647"/>
                  </a:lnTo>
                  <a:lnTo>
                    <a:pt x="594" y="2653"/>
                  </a:lnTo>
                  <a:lnTo>
                    <a:pt x="633" y="2662"/>
                  </a:lnTo>
                  <a:lnTo>
                    <a:pt x="673" y="2673"/>
                  </a:lnTo>
                  <a:lnTo>
                    <a:pt x="714" y="2684"/>
                  </a:lnTo>
                  <a:lnTo>
                    <a:pt x="758" y="2698"/>
                  </a:lnTo>
                  <a:lnTo>
                    <a:pt x="805" y="2709"/>
                  </a:lnTo>
                  <a:lnTo>
                    <a:pt x="856" y="2720"/>
                  </a:lnTo>
                  <a:lnTo>
                    <a:pt x="971" y="2734"/>
                  </a:lnTo>
                  <a:lnTo>
                    <a:pt x="1082" y="2738"/>
                  </a:lnTo>
                  <a:lnTo>
                    <a:pt x="1189" y="2733"/>
                  </a:lnTo>
                  <a:lnTo>
                    <a:pt x="1291" y="2718"/>
                  </a:lnTo>
                  <a:lnTo>
                    <a:pt x="1387" y="2694"/>
                  </a:lnTo>
                  <a:lnTo>
                    <a:pt x="1478" y="2664"/>
                  </a:lnTo>
                  <a:lnTo>
                    <a:pt x="1562" y="2625"/>
                  </a:lnTo>
                  <a:lnTo>
                    <a:pt x="1640" y="2580"/>
                  </a:lnTo>
                  <a:lnTo>
                    <a:pt x="1711" y="2527"/>
                  </a:lnTo>
                  <a:lnTo>
                    <a:pt x="1773" y="2471"/>
                  </a:lnTo>
                  <a:lnTo>
                    <a:pt x="1827" y="2409"/>
                  </a:lnTo>
                  <a:lnTo>
                    <a:pt x="1873" y="2342"/>
                  </a:lnTo>
                  <a:lnTo>
                    <a:pt x="1909" y="2273"/>
                  </a:lnTo>
                  <a:lnTo>
                    <a:pt x="1931" y="2213"/>
                  </a:lnTo>
                  <a:lnTo>
                    <a:pt x="1947" y="2149"/>
                  </a:lnTo>
                  <a:lnTo>
                    <a:pt x="1962" y="2084"/>
                  </a:lnTo>
                  <a:lnTo>
                    <a:pt x="1973" y="1993"/>
                  </a:lnTo>
                  <a:lnTo>
                    <a:pt x="1971" y="1904"/>
                  </a:lnTo>
                  <a:lnTo>
                    <a:pt x="1962" y="1818"/>
                  </a:lnTo>
                  <a:lnTo>
                    <a:pt x="1942" y="1736"/>
                  </a:lnTo>
                  <a:lnTo>
                    <a:pt x="1916" y="1658"/>
                  </a:lnTo>
                  <a:lnTo>
                    <a:pt x="1884" y="1585"/>
                  </a:lnTo>
                  <a:lnTo>
                    <a:pt x="1845" y="1518"/>
                  </a:lnTo>
                  <a:lnTo>
                    <a:pt x="1804" y="1458"/>
                  </a:lnTo>
                  <a:lnTo>
                    <a:pt x="1760" y="1404"/>
                  </a:lnTo>
                  <a:lnTo>
                    <a:pt x="1714" y="1356"/>
                  </a:lnTo>
                  <a:lnTo>
                    <a:pt x="1669" y="1316"/>
                  </a:lnTo>
                  <a:lnTo>
                    <a:pt x="1618" y="1278"/>
                  </a:lnTo>
                  <a:lnTo>
                    <a:pt x="1564" y="1238"/>
                  </a:lnTo>
                  <a:lnTo>
                    <a:pt x="1513" y="1198"/>
                  </a:lnTo>
                  <a:lnTo>
                    <a:pt x="1464" y="1156"/>
                  </a:lnTo>
                  <a:lnTo>
                    <a:pt x="1422" y="1107"/>
                  </a:lnTo>
                  <a:lnTo>
                    <a:pt x="1387" y="1056"/>
                  </a:lnTo>
                  <a:lnTo>
                    <a:pt x="1358" y="1000"/>
                  </a:lnTo>
                  <a:lnTo>
                    <a:pt x="1334" y="938"/>
                  </a:lnTo>
                  <a:lnTo>
                    <a:pt x="1316" y="874"/>
                  </a:lnTo>
                  <a:lnTo>
                    <a:pt x="1300" y="807"/>
                  </a:lnTo>
                  <a:lnTo>
                    <a:pt x="1285" y="736"/>
                  </a:lnTo>
                  <a:lnTo>
                    <a:pt x="1273" y="664"/>
                  </a:lnTo>
                  <a:lnTo>
                    <a:pt x="1262" y="589"/>
                  </a:lnTo>
                  <a:lnTo>
                    <a:pt x="1260" y="585"/>
                  </a:lnTo>
                  <a:lnTo>
                    <a:pt x="1258" y="574"/>
                  </a:lnTo>
                  <a:lnTo>
                    <a:pt x="1256" y="553"/>
                  </a:lnTo>
                  <a:lnTo>
                    <a:pt x="1253" y="522"/>
                  </a:lnTo>
                  <a:lnTo>
                    <a:pt x="1251" y="485"/>
                  </a:lnTo>
                  <a:lnTo>
                    <a:pt x="1247" y="442"/>
                  </a:lnTo>
                  <a:lnTo>
                    <a:pt x="1244" y="394"/>
                  </a:lnTo>
                  <a:lnTo>
                    <a:pt x="1240" y="345"/>
                  </a:lnTo>
                  <a:lnTo>
                    <a:pt x="1236" y="293"/>
                  </a:lnTo>
                  <a:lnTo>
                    <a:pt x="1234" y="238"/>
                  </a:lnTo>
                  <a:lnTo>
                    <a:pt x="1234" y="185"/>
                  </a:lnTo>
                  <a:lnTo>
                    <a:pt x="1234" y="134"/>
                  </a:lnTo>
                  <a:lnTo>
                    <a:pt x="1236" y="85"/>
                  </a:lnTo>
                  <a:lnTo>
                    <a:pt x="1240" y="40"/>
                  </a:lnTo>
                  <a:lnTo>
                    <a:pt x="124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50" name="Rectangle 1">
              <a:extLst>
                <a:ext uri="{FF2B5EF4-FFF2-40B4-BE49-F238E27FC236}">
                  <a16:creationId xmlns:a16="http://schemas.microsoft.com/office/drawing/2014/main" id="{14767ADD-D77D-456D-99EF-831BDFEBA39C}"/>
                </a:ext>
              </a:extLst>
            </p:cNvPr>
            <p:cNvSpPr/>
            <p:nvPr/>
          </p:nvSpPr>
          <p:spPr>
            <a:xfrm>
              <a:off x="4487050" y="76423"/>
              <a:ext cx="278849" cy="277149"/>
            </a:xfrm>
            <a:custGeom>
              <a:avLst/>
              <a:gdLst/>
              <a:ahLst/>
              <a:cxnLst/>
              <a:rect l="l" t="t" r="r" b="b"/>
              <a:pathLst>
                <a:path w="3984740" h="3960440">
                  <a:moveTo>
                    <a:pt x="3524979" y="3362640"/>
                  </a:moveTo>
                  <a:cubicBezTo>
                    <a:pt x="3498469" y="3362640"/>
                    <a:pt x="3476978" y="3384131"/>
                    <a:pt x="3476978" y="3410641"/>
                  </a:cubicBezTo>
                  <a:lnTo>
                    <a:pt x="3476978" y="3602639"/>
                  </a:lnTo>
                  <a:cubicBezTo>
                    <a:pt x="3476978" y="3629149"/>
                    <a:pt x="3498469" y="3650640"/>
                    <a:pt x="3524979" y="3650640"/>
                  </a:cubicBezTo>
                  <a:lnTo>
                    <a:pt x="3716977" y="3650640"/>
                  </a:lnTo>
                  <a:cubicBezTo>
                    <a:pt x="3743487" y="3650640"/>
                    <a:pt x="3764978" y="3629149"/>
                    <a:pt x="3764978" y="3602639"/>
                  </a:cubicBezTo>
                  <a:lnTo>
                    <a:pt x="3764978" y="3410641"/>
                  </a:lnTo>
                  <a:cubicBezTo>
                    <a:pt x="3764978" y="3384131"/>
                    <a:pt x="3743487" y="3362640"/>
                    <a:pt x="3716977" y="3362640"/>
                  </a:cubicBezTo>
                  <a:close/>
                  <a:moveTo>
                    <a:pt x="650690" y="3362640"/>
                  </a:moveTo>
                  <a:cubicBezTo>
                    <a:pt x="624180" y="3362640"/>
                    <a:pt x="602689" y="3384131"/>
                    <a:pt x="602689" y="3410641"/>
                  </a:cubicBezTo>
                  <a:lnTo>
                    <a:pt x="602689" y="3602639"/>
                  </a:lnTo>
                  <a:cubicBezTo>
                    <a:pt x="602689" y="3629149"/>
                    <a:pt x="624180" y="3650640"/>
                    <a:pt x="650690" y="3650640"/>
                  </a:cubicBezTo>
                  <a:lnTo>
                    <a:pt x="842688" y="3650640"/>
                  </a:lnTo>
                  <a:cubicBezTo>
                    <a:pt x="869198" y="3650640"/>
                    <a:pt x="890689" y="3629149"/>
                    <a:pt x="890689" y="3602639"/>
                  </a:cubicBezTo>
                  <a:lnTo>
                    <a:pt x="890689" y="3410641"/>
                  </a:lnTo>
                  <a:cubicBezTo>
                    <a:pt x="890689" y="3384131"/>
                    <a:pt x="869198" y="3362640"/>
                    <a:pt x="842688" y="3362640"/>
                  </a:cubicBezTo>
                  <a:close/>
                  <a:moveTo>
                    <a:pt x="3086046" y="3362639"/>
                  </a:moveTo>
                  <a:cubicBezTo>
                    <a:pt x="3059536" y="3362639"/>
                    <a:pt x="3038045" y="3384130"/>
                    <a:pt x="3038045" y="3410640"/>
                  </a:cubicBezTo>
                  <a:lnTo>
                    <a:pt x="3038045" y="3602638"/>
                  </a:lnTo>
                  <a:cubicBezTo>
                    <a:pt x="3038045" y="3629148"/>
                    <a:pt x="3059536" y="3650639"/>
                    <a:pt x="3086046" y="3650639"/>
                  </a:cubicBezTo>
                  <a:lnTo>
                    <a:pt x="3278044" y="3650639"/>
                  </a:lnTo>
                  <a:cubicBezTo>
                    <a:pt x="3304554" y="3650639"/>
                    <a:pt x="3326045" y="3629148"/>
                    <a:pt x="3326045" y="3602638"/>
                  </a:cubicBezTo>
                  <a:lnTo>
                    <a:pt x="3326045" y="3410640"/>
                  </a:lnTo>
                  <a:cubicBezTo>
                    <a:pt x="3326045" y="3384130"/>
                    <a:pt x="3304554" y="3362639"/>
                    <a:pt x="3278044" y="3362639"/>
                  </a:cubicBezTo>
                  <a:close/>
                  <a:moveTo>
                    <a:pt x="211757" y="3362639"/>
                  </a:moveTo>
                  <a:cubicBezTo>
                    <a:pt x="185247" y="3362639"/>
                    <a:pt x="163756" y="3384130"/>
                    <a:pt x="163756" y="3410640"/>
                  </a:cubicBezTo>
                  <a:lnTo>
                    <a:pt x="163756" y="3602638"/>
                  </a:lnTo>
                  <a:cubicBezTo>
                    <a:pt x="163756" y="3629148"/>
                    <a:pt x="185247" y="3650639"/>
                    <a:pt x="211757" y="3650639"/>
                  </a:cubicBezTo>
                  <a:lnTo>
                    <a:pt x="403755" y="3650639"/>
                  </a:lnTo>
                  <a:cubicBezTo>
                    <a:pt x="430265" y="3650639"/>
                    <a:pt x="451756" y="3629148"/>
                    <a:pt x="451756" y="3602638"/>
                  </a:cubicBezTo>
                  <a:lnTo>
                    <a:pt x="451756" y="3410640"/>
                  </a:lnTo>
                  <a:cubicBezTo>
                    <a:pt x="451756" y="3384130"/>
                    <a:pt x="430265" y="3362639"/>
                    <a:pt x="403755" y="3362639"/>
                  </a:cubicBezTo>
                  <a:close/>
                  <a:moveTo>
                    <a:pt x="1716487" y="2922775"/>
                  </a:moveTo>
                  <a:lnTo>
                    <a:pt x="1716487" y="3786871"/>
                  </a:lnTo>
                  <a:lnTo>
                    <a:pt x="2220543" y="3786871"/>
                  </a:lnTo>
                  <a:lnTo>
                    <a:pt x="2220543" y="2922775"/>
                  </a:lnTo>
                  <a:close/>
                  <a:moveTo>
                    <a:pt x="3524979" y="2889857"/>
                  </a:moveTo>
                  <a:cubicBezTo>
                    <a:pt x="3498469" y="2889857"/>
                    <a:pt x="3476978" y="2911348"/>
                    <a:pt x="3476978" y="2937858"/>
                  </a:cubicBezTo>
                  <a:lnTo>
                    <a:pt x="3476978" y="3129856"/>
                  </a:lnTo>
                  <a:cubicBezTo>
                    <a:pt x="3476978" y="3156366"/>
                    <a:pt x="3498469" y="3177857"/>
                    <a:pt x="3524979" y="3177857"/>
                  </a:cubicBezTo>
                  <a:lnTo>
                    <a:pt x="3716977" y="3177857"/>
                  </a:lnTo>
                  <a:cubicBezTo>
                    <a:pt x="3743487" y="3177857"/>
                    <a:pt x="3764978" y="3156366"/>
                    <a:pt x="3764978" y="3129856"/>
                  </a:cubicBezTo>
                  <a:lnTo>
                    <a:pt x="3764978" y="2937858"/>
                  </a:lnTo>
                  <a:cubicBezTo>
                    <a:pt x="3764978" y="2911348"/>
                    <a:pt x="3743487" y="2889857"/>
                    <a:pt x="3716977" y="2889857"/>
                  </a:cubicBezTo>
                  <a:close/>
                  <a:moveTo>
                    <a:pt x="650690" y="2889857"/>
                  </a:moveTo>
                  <a:cubicBezTo>
                    <a:pt x="624180" y="2889857"/>
                    <a:pt x="602689" y="2911348"/>
                    <a:pt x="602689" y="2937858"/>
                  </a:cubicBezTo>
                  <a:lnTo>
                    <a:pt x="602689" y="3129856"/>
                  </a:lnTo>
                  <a:cubicBezTo>
                    <a:pt x="602689" y="3156366"/>
                    <a:pt x="624180" y="3177857"/>
                    <a:pt x="650690" y="3177857"/>
                  </a:cubicBezTo>
                  <a:lnTo>
                    <a:pt x="842688" y="3177857"/>
                  </a:lnTo>
                  <a:cubicBezTo>
                    <a:pt x="869198" y="3177857"/>
                    <a:pt x="890689" y="3156366"/>
                    <a:pt x="890689" y="3129856"/>
                  </a:cubicBezTo>
                  <a:lnTo>
                    <a:pt x="890689" y="2937858"/>
                  </a:lnTo>
                  <a:cubicBezTo>
                    <a:pt x="890689" y="2911348"/>
                    <a:pt x="869198" y="2889857"/>
                    <a:pt x="842688" y="2889857"/>
                  </a:cubicBezTo>
                  <a:close/>
                  <a:moveTo>
                    <a:pt x="3086046" y="2889856"/>
                  </a:moveTo>
                  <a:cubicBezTo>
                    <a:pt x="3059536" y="2889856"/>
                    <a:pt x="3038045" y="2911347"/>
                    <a:pt x="3038045" y="2937857"/>
                  </a:cubicBezTo>
                  <a:lnTo>
                    <a:pt x="3038045" y="3129855"/>
                  </a:lnTo>
                  <a:cubicBezTo>
                    <a:pt x="3038045" y="3156365"/>
                    <a:pt x="3059536" y="3177856"/>
                    <a:pt x="3086046" y="3177856"/>
                  </a:cubicBezTo>
                  <a:lnTo>
                    <a:pt x="3278044" y="3177856"/>
                  </a:lnTo>
                  <a:cubicBezTo>
                    <a:pt x="3304554" y="3177856"/>
                    <a:pt x="3326045" y="3156365"/>
                    <a:pt x="3326045" y="3129855"/>
                  </a:cubicBezTo>
                  <a:lnTo>
                    <a:pt x="3326045" y="2937857"/>
                  </a:lnTo>
                  <a:cubicBezTo>
                    <a:pt x="3326045" y="2911347"/>
                    <a:pt x="3304554" y="2889856"/>
                    <a:pt x="3278044" y="2889856"/>
                  </a:cubicBezTo>
                  <a:close/>
                  <a:moveTo>
                    <a:pt x="211757" y="2889856"/>
                  </a:moveTo>
                  <a:cubicBezTo>
                    <a:pt x="185247" y="2889856"/>
                    <a:pt x="163756" y="2911347"/>
                    <a:pt x="163756" y="2937857"/>
                  </a:cubicBezTo>
                  <a:lnTo>
                    <a:pt x="163756" y="3129855"/>
                  </a:lnTo>
                  <a:cubicBezTo>
                    <a:pt x="163756" y="3156365"/>
                    <a:pt x="185247" y="3177856"/>
                    <a:pt x="211757" y="3177856"/>
                  </a:cubicBezTo>
                  <a:lnTo>
                    <a:pt x="403755" y="3177856"/>
                  </a:lnTo>
                  <a:cubicBezTo>
                    <a:pt x="430265" y="3177856"/>
                    <a:pt x="451756" y="3156365"/>
                    <a:pt x="451756" y="3129855"/>
                  </a:cubicBezTo>
                  <a:lnTo>
                    <a:pt x="451756" y="2937857"/>
                  </a:lnTo>
                  <a:cubicBezTo>
                    <a:pt x="451756" y="2911347"/>
                    <a:pt x="430265" y="2889856"/>
                    <a:pt x="403755" y="2889856"/>
                  </a:cubicBezTo>
                  <a:close/>
                  <a:moveTo>
                    <a:pt x="3524979" y="2417074"/>
                  </a:moveTo>
                  <a:cubicBezTo>
                    <a:pt x="3498469" y="2417074"/>
                    <a:pt x="3476978" y="2438565"/>
                    <a:pt x="3476978" y="2465075"/>
                  </a:cubicBezTo>
                  <a:lnTo>
                    <a:pt x="3476978" y="2657073"/>
                  </a:lnTo>
                  <a:cubicBezTo>
                    <a:pt x="3476978" y="2683583"/>
                    <a:pt x="3498469" y="2705074"/>
                    <a:pt x="3524979" y="2705074"/>
                  </a:cubicBezTo>
                  <a:lnTo>
                    <a:pt x="3716977" y="2705074"/>
                  </a:lnTo>
                  <a:cubicBezTo>
                    <a:pt x="3743487" y="2705074"/>
                    <a:pt x="3764978" y="2683583"/>
                    <a:pt x="3764978" y="2657073"/>
                  </a:cubicBezTo>
                  <a:lnTo>
                    <a:pt x="3764978" y="2465075"/>
                  </a:lnTo>
                  <a:cubicBezTo>
                    <a:pt x="3764978" y="2438565"/>
                    <a:pt x="3743487" y="2417074"/>
                    <a:pt x="3716977" y="2417074"/>
                  </a:cubicBezTo>
                  <a:close/>
                  <a:moveTo>
                    <a:pt x="650690" y="2417074"/>
                  </a:moveTo>
                  <a:cubicBezTo>
                    <a:pt x="624180" y="2417074"/>
                    <a:pt x="602689" y="2438565"/>
                    <a:pt x="602689" y="2465075"/>
                  </a:cubicBezTo>
                  <a:lnTo>
                    <a:pt x="602689" y="2657073"/>
                  </a:lnTo>
                  <a:cubicBezTo>
                    <a:pt x="602689" y="2683583"/>
                    <a:pt x="624180" y="2705074"/>
                    <a:pt x="650690" y="2705074"/>
                  </a:cubicBezTo>
                  <a:lnTo>
                    <a:pt x="842688" y="2705074"/>
                  </a:lnTo>
                  <a:cubicBezTo>
                    <a:pt x="869198" y="2705074"/>
                    <a:pt x="890689" y="2683583"/>
                    <a:pt x="890689" y="2657073"/>
                  </a:cubicBezTo>
                  <a:lnTo>
                    <a:pt x="890689" y="2465075"/>
                  </a:lnTo>
                  <a:cubicBezTo>
                    <a:pt x="890689" y="2438565"/>
                    <a:pt x="869198" y="2417074"/>
                    <a:pt x="842688" y="2417074"/>
                  </a:cubicBezTo>
                  <a:close/>
                  <a:moveTo>
                    <a:pt x="3086046" y="2417073"/>
                  </a:moveTo>
                  <a:cubicBezTo>
                    <a:pt x="3059536" y="2417073"/>
                    <a:pt x="3038045" y="2438564"/>
                    <a:pt x="3038045" y="2465074"/>
                  </a:cubicBezTo>
                  <a:lnTo>
                    <a:pt x="3038045" y="2657072"/>
                  </a:lnTo>
                  <a:cubicBezTo>
                    <a:pt x="3038045" y="2683582"/>
                    <a:pt x="3059536" y="2705073"/>
                    <a:pt x="3086046" y="2705073"/>
                  </a:cubicBezTo>
                  <a:lnTo>
                    <a:pt x="3278044" y="2705073"/>
                  </a:lnTo>
                  <a:cubicBezTo>
                    <a:pt x="3304554" y="2705073"/>
                    <a:pt x="3326045" y="2683582"/>
                    <a:pt x="3326045" y="2657072"/>
                  </a:cubicBezTo>
                  <a:lnTo>
                    <a:pt x="3326045" y="2465074"/>
                  </a:lnTo>
                  <a:cubicBezTo>
                    <a:pt x="3326045" y="2438564"/>
                    <a:pt x="3304554" y="2417073"/>
                    <a:pt x="3278044" y="2417073"/>
                  </a:cubicBezTo>
                  <a:close/>
                  <a:moveTo>
                    <a:pt x="211757" y="2417073"/>
                  </a:moveTo>
                  <a:cubicBezTo>
                    <a:pt x="185247" y="2417073"/>
                    <a:pt x="163756" y="2438564"/>
                    <a:pt x="163756" y="2465074"/>
                  </a:cubicBezTo>
                  <a:lnTo>
                    <a:pt x="163756" y="2657072"/>
                  </a:lnTo>
                  <a:cubicBezTo>
                    <a:pt x="163756" y="2683582"/>
                    <a:pt x="185247" y="2705073"/>
                    <a:pt x="211757" y="2705073"/>
                  </a:cubicBezTo>
                  <a:lnTo>
                    <a:pt x="403755" y="2705073"/>
                  </a:lnTo>
                  <a:cubicBezTo>
                    <a:pt x="430265" y="2705073"/>
                    <a:pt x="451756" y="2683582"/>
                    <a:pt x="451756" y="2657072"/>
                  </a:cubicBezTo>
                  <a:lnTo>
                    <a:pt x="451756" y="2465074"/>
                  </a:lnTo>
                  <a:cubicBezTo>
                    <a:pt x="451756" y="2438564"/>
                    <a:pt x="430265" y="2417073"/>
                    <a:pt x="403755" y="2417073"/>
                  </a:cubicBezTo>
                  <a:close/>
                  <a:moveTo>
                    <a:pt x="1872516" y="2415464"/>
                  </a:moveTo>
                  <a:cubicBezTo>
                    <a:pt x="1846006" y="2415464"/>
                    <a:pt x="1824515" y="2436955"/>
                    <a:pt x="1824515" y="2463465"/>
                  </a:cubicBezTo>
                  <a:lnTo>
                    <a:pt x="1824515" y="2655463"/>
                  </a:lnTo>
                  <a:cubicBezTo>
                    <a:pt x="1824515" y="2681973"/>
                    <a:pt x="1846006" y="2703464"/>
                    <a:pt x="1872516" y="2703464"/>
                  </a:cubicBezTo>
                  <a:lnTo>
                    <a:pt x="2064514" y="2703464"/>
                  </a:lnTo>
                  <a:cubicBezTo>
                    <a:pt x="2091024" y="2703464"/>
                    <a:pt x="2112515" y="2681973"/>
                    <a:pt x="2112515" y="2655463"/>
                  </a:cubicBezTo>
                  <a:lnTo>
                    <a:pt x="2112515" y="2463465"/>
                  </a:lnTo>
                  <a:cubicBezTo>
                    <a:pt x="2112515" y="2436955"/>
                    <a:pt x="2091024" y="2415464"/>
                    <a:pt x="2064514" y="2415464"/>
                  </a:cubicBezTo>
                  <a:close/>
                  <a:moveTo>
                    <a:pt x="2324630" y="2415463"/>
                  </a:moveTo>
                  <a:cubicBezTo>
                    <a:pt x="2298120" y="2415463"/>
                    <a:pt x="2276629" y="2436954"/>
                    <a:pt x="2276629" y="2463464"/>
                  </a:cubicBezTo>
                  <a:lnTo>
                    <a:pt x="2276629" y="2655462"/>
                  </a:lnTo>
                  <a:cubicBezTo>
                    <a:pt x="2276629" y="2681972"/>
                    <a:pt x="2298120" y="2703463"/>
                    <a:pt x="2324630" y="2703463"/>
                  </a:cubicBezTo>
                  <a:lnTo>
                    <a:pt x="2516628" y="2703463"/>
                  </a:lnTo>
                  <a:cubicBezTo>
                    <a:pt x="2543138" y="2703463"/>
                    <a:pt x="2564629" y="2681972"/>
                    <a:pt x="2564629" y="2655462"/>
                  </a:cubicBezTo>
                  <a:lnTo>
                    <a:pt x="2564629" y="2463464"/>
                  </a:lnTo>
                  <a:cubicBezTo>
                    <a:pt x="2564629" y="2436954"/>
                    <a:pt x="2543138" y="2415463"/>
                    <a:pt x="2516628" y="2415463"/>
                  </a:cubicBezTo>
                  <a:close/>
                  <a:moveTo>
                    <a:pt x="1433583" y="2415463"/>
                  </a:moveTo>
                  <a:cubicBezTo>
                    <a:pt x="1407073" y="2415463"/>
                    <a:pt x="1385582" y="2436954"/>
                    <a:pt x="1385582" y="2463464"/>
                  </a:cubicBezTo>
                  <a:lnTo>
                    <a:pt x="1385582" y="2655462"/>
                  </a:lnTo>
                  <a:cubicBezTo>
                    <a:pt x="1385582" y="2681972"/>
                    <a:pt x="1407073" y="2703463"/>
                    <a:pt x="1433583" y="2703463"/>
                  </a:cubicBezTo>
                  <a:lnTo>
                    <a:pt x="1625581" y="2703463"/>
                  </a:lnTo>
                  <a:cubicBezTo>
                    <a:pt x="1652091" y="2703463"/>
                    <a:pt x="1673582" y="2681972"/>
                    <a:pt x="1673582" y="2655462"/>
                  </a:cubicBezTo>
                  <a:lnTo>
                    <a:pt x="1673582" y="2463464"/>
                  </a:lnTo>
                  <a:cubicBezTo>
                    <a:pt x="1673582" y="2436954"/>
                    <a:pt x="1652091" y="2415463"/>
                    <a:pt x="1625581" y="2415463"/>
                  </a:cubicBezTo>
                  <a:close/>
                  <a:moveTo>
                    <a:pt x="3524979" y="1944291"/>
                  </a:moveTo>
                  <a:cubicBezTo>
                    <a:pt x="3498469" y="1944291"/>
                    <a:pt x="3476978" y="1965782"/>
                    <a:pt x="3476978" y="1992292"/>
                  </a:cubicBezTo>
                  <a:lnTo>
                    <a:pt x="3476978" y="2184290"/>
                  </a:lnTo>
                  <a:cubicBezTo>
                    <a:pt x="3476978" y="2210800"/>
                    <a:pt x="3498469" y="2232291"/>
                    <a:pt x="3524979" y="2232291"/>
                  </a:cubicBezTo>
                  <a:lnTo>
                    <a:pt x="3716977" y="2232291"/>
                  </a:lnTo>
                  <a:cubicBezTo>
                    <a:pt x="3743487" y="2232291"/>
                    <a:pt x="3764978" y="2210800"/>
                    <a:pt x="3764978" y="2184290"/>
                  </a:cubicBezTo>
                  <a:lnTo>
                    <a:pt x="3764978" y="1992292"/>
                  </a:lnTo>
                  <a:cubicBezTo>
                    <a:pt x="3764978" y="1965782"/>
                    <a:pt x="3743487" y="1944291"/>
                    <a:pt x="3716977" y="1944291"/>
                  </a:cubicBezTo>
                  <a:close/>
                  <a:moveTo>
                    <a:pt x="650690" y="1944291"/>
                  </a:moveTo>
                  <a:cubicBezTo>
                    <a:pt x="624180" y="1944291"/>
                    <a:pt x="602689" y="1965782"/>
                    <a:pt x="602689" y="1992292"/>
                  </a:cubicBezTo>
                  <a:lnTo>
                    <a:pt x="602689" y="2184290"/>
                  </a:lnTo>
                  <a:cubicBezTo>
                    <a:pt x="602689" y="2210800"/>
                    <a:pt x="624180" y="2232291"/>
                    <a:pt x="650690" y="2232291"/>
                  </a:cubicBezTo>
                  <a:lnTo>
                    <a:pt x="842688" y="2232291"/>
                  </a:lnTo>
                  <a:cubicBezTo>
                    <a:pt x="869198" y="2232291"/>
                    <a:pt x="890689" y="2210800"/>
                    <a:pt x="890689" y="2184290"/>
                  </a:cubicBezTo>
                  <a:lnTo>
                    <a:pt x="890689" y="1992292"/>
                  </a:lnTo>
                  <a:cubicBezTo>
                    <a:pt x="890689" y="1965782"/>
                    <a:pt x="869198" y="1944291"/>
                    <a:pt x="842688" y="1944291"/>
                  </a:cubicBezTo>
                  <a:close/>
                  <a:moveTo>
                    <a:pt x="3086046" y="1944290"/>
                  </a:moveTo>
                  <a:cubicBezTo>
                    <a:pt x="3059536" y="1944290"/>
                    <a:pt x="3038045" y="1965781"/>
                    <a:pt x="3038045" y="1992291"/>
                  </a:cubicBezTo>
                  <a:lnTo>
                    <a:pt x="3038045" y="2184289"/>
                  </a:lnTo>
                  <a:cubicBezTo>
                    <a:pt x="3038045" y="2210799"/>
                    <a:pt x="3059536" y="2232290"/>
                    <a:pt x="3086046" y="2232290"/>
                  </a:cubicBezTo>
                  <a:lnTo>
                    <a:pt x="3278044" y="2232290"/>
                  </a:lnTo>
                  <a:cubicBezTo>
                    <a:pt x="3304554" y="2232290"/>
                    <a:pt x="3326045" y="2210799"/>
                    <a:pt x="3326045" y="2184289"/>
                  </a:cubicBezTo>
                  <a:lnTo>
                    <a:pt x="3326045" y="1992291"/>
                  </a:lnTo>
                  <a:cubicBezTo>
                    <a:pt x="3326045" y="1965781"/>
                    <a:pt x="3304554" y="1944290"/>
                    <a:pt x="3278044" y="1944290"/>
                  </a:cubicBezTo>
                  <a:close/>
                  <a:moveTo>
                    <a:pt x="211757" y="1944290"/>
                  </a:moveTo>
                  <a:cubicBezTo>
                    <a:pt x="185247" y="1944290"/>
                    <a:pt x="163756" y="1965781"/>
                    <a:pt x="163756" y="1992291"/>
                  </a:cubicBezTo>
                  <a:lnTo>
                    <a:pt x="163756" y="2184289"/>
                  </a:lnTo>
                  <a:cubicBezTo>
                    <a:pt x="163756" y="2210799"/>
                    <a:pt x="185247" y="2232290"/>
                    <a:pt x="211757" y="2232290"/>
                  </a:cubicBezTo>
                  <a:lnTo>
                    <a:pt x="403755" y="2232290"/>
                  </a:lnTo>
                  <a:cubicBezTo>
                    <a:pt x="430265" y="2232290"/>
                    <a:pt x="451756" y="2210799"/>
                    <a:pt x="451756" y="2184289"/>
                  </a:cubicBezTo>
                  <a:lnTo>
                    <a:pt x="451756" y="1992291"/>
                  </a:lnTo>
                  <a:cubicBezTo>
                    <a:pt x="451756" y="1965781"/>
                    <a:pt x="430265" y="1944290"/>
                    <a:pt x="403755" y="1944290"/>
                  </a:cubicBezTo>
                  <a:close/>
                  <a:moveTo>
                    <a:pt x="1872516" y="1944289"/>
                  </a:moveTo>
                  <a:cubicBezTo>
                    <a:pt x="1846006" y="1944289"/>
                    <a:pt x="1824515" y="1965780"/>
                    <a:pt x="1824515" y="1992290"/>
                  </a:cubicBezTo>
                  <a:lnTo>
                    <a:pt x="1824515" y="2184288"/>
                  </a:lnTo>
                  <a:cubicBezTo>
                    <a:pt x="1824515" y="2210798"/>
                    <a:pt x="1846006" y="2232289"/>
                    <a:pt x="1872516" y="2232289"/>
                  </a:cubicBezTo>
                  <a:lnTo>
                    <a:pt x="2064514" y="2232289"/>
                  </a:lnTo>
                  <a:cubicBezTo>
                    <a:pt x="2091024" y="2232289"/>
                    <a:pt x="2112515" y="2210798"/>
                    <a:pt x="2112515" y="2184288"/>
                  </a:cubicBezTo>
                  <a:lnTo>
                    <a:pt x="2112515" y="1992290"/>
                  </a:lnTo>
                  <a:cubicBezTo>
                    <a:pt x="2112515" y="1965780"/>
                    <a:pt x="2091024" y="1944289"/>
                    <a:pt x="2064514" y="1944289"/>
                  </a:cubicBezTo>
                  <a:close/>
                  <a:moveTo>
                    <a:pt x="2324630" y="1944288"/>
                  </a:moveTo>
                  <a:cubicBezTo>
                    <a:pt x="2298120" y="1944288"/>
                    <a:pt x="2276629" y="1965779"/>
                    <a:pt x="2276629" y="1992289"/>
                  </a:cubicBezTo>
                  <a:lnTo>
                    <a:pt x="2276629" y="2184287"/>
                  </a:lnTo>
                  <a:cubicBezTo>
                    <a:pt x="2276629" y="2210797"/>
                    <a:pt x="2298120" y="2232288"/>
                    <a:pt x="2324630" y="2232288"/>
                  </a:cubicBezTo>
                  <a:lnTo>
                    <a:pt x="2516628" y="2232288"/>
                  </a:lnTo>
                  <a:cubicBezTo>
                    <a:pt x="2543138" y="2232288"/>
                    <a:pt x="2564629" y="2210797"/>
                    <a:pt x="2564629" y="2184287"/>
                  </a:cubicBezTo>
                  <a:lnTo>
                    <a:pt x="2564629" y="1992289"/>
                  </a:lnTo>
                  <a:cubicBezTo>
                    <a:pt x="2564629" y="1965779"/>
                    <a:pt x="2543138" y="1944288"/>
                    <a:pt x="2516628" y="1944288"/>
                  </a:cubicBezTo>
                  <a:close/>
                  <a:moveTo>
                    <a:pt x="1433583" y="1944288"/>
                  </a:moveTo>
                  <a:cubicBezTo>
                    <a:pt x="1407073" y="1944288"/>
                    <a:pt x="1385582" y="1965779"/>
                    <a:pt x="1385582" y="1992289"/>
                  </a:cubicBezTo>
                  <a:lnTo>
                    <a:pt x="1385582" y="2184287"/>
                  </a:lnTo>
                  <a:cubicBezTo>
                    <a:pt x="1385582" y="2210797"/>
                    <a:pt x="1407073" y="2232288"/>
                    <a:pt x="1433583" y="2232288"/>
                  </a:cubicBezTo>
                  <a:lnTo>
                    <a:pt x="1625581" y="2232288"/>
                  </a:lnTo>
                  <a:cubicBezTo>
                    <a:pt x="1652091" y="2232288"/>
                    <a:pt x="1673582" y="2210797"/>
                    <a:pt x="1673582" y="2184287"/>
                  </a:cubicBezTo>
                  <a:lnTo>
                    <a:pt x="1673582" y="1992289"/>
                  </a:lnTo>
                  <a:cubicBezTo>
                    <a:pt x="1673582" y="1965779"/>
                    <a:pt x="1652091" y="1944288"/>
                    <a:pt x="1625581" y="1944288"/>
                  </a:cubicBezTo>
                  <a:close/>
                  <a:moveTo>
                    <a:pt x="3524979" y="1471508"/>
                  </a:moveTo>
                  <a:cubicBezTo>
                    <a:pt x="3498469" y="1471508"/>
                    <a:pt x="3476978" y="1492999"/>
                    <a:pt x="3476978" y="1519509"/>
                  </a:cubicBezTo>
                  <a:lnTo>
                    <a:pt x="3476978" y="1711507"/>
                  </a:lnTo>
                  <a:cubicBezTo>
                    <a:pt x="3476978" y="1738017"/>
                    <a:pt x="3498469" y="1759508"/>
                    <a:pt x="3524979" y="1759508"/>
                  </a:cubicBezTo>
                  <a:lnTo>
                    <a:pt x="3716977" y="1759508"/>
                  </a:lnTo>
                  <a:cubicBezTo>
                    <a:pt x="3743487" y="1759508"/>
                    <a:pt x="3764978" y="1738017"/>
                    <a:pt x="3764978" y="1711507"/>
                  </a:cubicBezTo>
                  <a:lnTo>
                    <a:pt x="3764978" y="1519509"/>
                  </a:lnTo>
                  <a:cubicBezTo>
                    <a:pt x="3764978" y="1492999"/>
                    <a:pt x="3743487" y="1471508"/>
                    <a:pt x="3716977" y="1471508"/>
                  </a:cubicBezTo>
                  <a:close/>
                  <a:moveTo>
                    <a:pt x="650690" y="1471508"/>
                  </a:moveTo>
                  <a:cubicBezTo>
                    <a:pt x="624180" y="1471508"/>
                    <a:pt x="602689" y="1492999"/>
                    <a:pt x="602689" y="1519509"/>
                  </a:cubicBezTo>
                  <a:lnTo>
                    <a:pt x="602689" y="1711507"/>
                  </a:lnTo>
                  <a:cubicBezTo>
                    <a:pt x="602689" y="1738017"/>
                    <a:pt x="624180" y="1759508"/>
                    <a:pt x="650690" y="1759508"/>
                  </a:cubicBezTo>
                  <a:lnTo>
                    <a:pt x="842688" y="1759508"/>
                  </a:lnTo>
                  <a:cubicBezTo>
                    <a:pt x="869198" y="1759508"/>
                    <a:pt x="890689" y="1738017"/>
                    <a:pt x="890689" y="1711507"/>
                  </a:cubicBezTo>
                  <a:lnTo>
                    <a:pt x="890689" y="1519509"/>
                  </a:lnTo>
                  <a:cubicBezTo>
                    <a:pt x="890689" y="1492999"/>
                    <a:pt x="869198" y="1471508"/>
                    <a:pt x="842688" y="1471508"/>
                  </a:cubicBezTo>
                  <a:close/>
                  <a:moveTo>
                    <a:pt x="3086046" y="1471507"/>
                  </a:moveTo>
                  <a:cubicBezTo>
                    <a:pt x="3059536" y="1471507"/>
                    <a:pt x="3038045" y="1492998"/>
                    <a:pt x="3038045" y="1519508"/>
                  </a:cubicBezTo>
                  <a:lnTo>
                    <a:pt x="3038045" y="1711506"/>
                  </a:lnTo>
                  <a:cubicBezTo>
                    <a:pt x="3038045" y="1738016"/>
                    <a:pt x="3059536" y="1759507"/>
                    <a:pt x="3086046" y="1759507"/>
                  </a:cubicBezTo>
                  <a:lnTo>
                    <a:pt x="3278044" y="1759507"/>
                  </a:lnTo>
                  <a:cubicBezTo>
                    <a:pt x="3304554" y="1759507"/>
                    <a:pt x="3326045" y="1738016"/>
                    <a:pt x="3326045" y="1711506"/>
                  </a:cubicBezTo>
                  <a:lnTo>
                    <a:pt x="3326045" y="1519508"/>
                  </a:lnTo>
                  <a:cubicBezTo>
                    <a:pt x="3326045" y="1492998"/>
                    <a:pt x="3304554" y="1471507"/>
                    <a:pt x="3278044" y="1471507"/>
                  </a:cubicBezTo>
                  <a:close/>
                  <a:moveTo>
                    <a:pt x="211757" y="1471507"/>
                  </a:moveTo>
                  <a:cubicBezTo>
                    <a:pt x="185247" y="1471507"/>
                    <a:pt x="163756" y="1492998"/>
                    <a:pt x="163756" y="1519508"/>
                  </a:cubicBezTo>
                  <a:lnTo>
                    <a:pt x="163756" y="1711506"/>
                  </a:lnTo>
                  <a:cubicBezTo>
                    <a:pt x="163756" y="1738016"/>
                    <a:pt x="185247" y="1759507"/>
                    <a:pt x="211757" y="1759507"/>
                  </a:cubicBezTo>
                  <a:lnTo>
                    <a:pt x="403755" y="1759507"/>
                  </a:lnTo>
                  <a:cubicBezTo>
                    <a:pt x="430265" y="1759507"/>
                    <a:pt x="451756" y="1738016"/>
                    <a:pt x="451756" y="1711506"/>
                  </a:cubicBezTo>
                  <a:lnTo>
                    <a:pt x="451756" y="1519508"/>
                  </a:lnTo>
                  <a:cubicBezTo>
                    <a:pt x="451756" y="1492998"/>
                    <a:pt x="430265" y="1471507"/>
                    <a:pt x="403755" y="1471507"/>
                  </a:cubicBezTo>
                  <a:close/>
                  <a:moveTo>
                    <a:pt x="1872516" y="1471506"/>
                  </a:moveTo>
                  <a:cubicBezTo>
                    <a:pt x="1846006" y="1471506"/>
                    <a:pt x="1824515" y="1492997"/>
                    <a:pt x="1824515" y="1519507"/>
                  </a:cubicBezTo>
                  <a:lnTo>
                    <a:pt x="1824515" y="1711505"/>
                  </a:lnTo>
                  <a:cubicBezTo>
                    <a:pt x="1824515" y="1738015"/>
                    <a:pt x="1846006" y="1759506"/>
                    <a:pt x="1872516" y="1759506"/>
                  </a:cubicBezTo>
                  <a:lnTo>
                    <a:pt x="2064514" y="1759506"/>
                  </a:lnTo>
                  <a:cubicBezTo>
                    <a:pt x="2091024" y="1759506"/>
                    <a:pt x="2112515" y="1738015"/>
                    <a:pt x="2112515" y="1711505"/>
                  </a:cubicBezTo>
                  <a:lnTo>
                    <a:pt x="2112515" y="1519507"/>
                  </a:lnTo>
                  <a:cubicBezTo>
                    <a:pt x="2112515" y="1492997"/>
                    <a:pt x="2091024" y="1471506"/>
                    <a:pt x="2064514" y="1471506"/>
                  </a:cubicBezTo>
                  <a:close/>
                  <a:moveTo>
                    <a:pt x="2324630" y="1471505"/>
                  </a:moveTo>
                  <a:cubicBezTo>
                    <a:pt x="2298120" y="1471505"/>
                    <a:pt x="2276629" y="1492996"/>
                    <a:pt x="2276629" y="1519506"/>
                  </a:cubicBezTo>
                  <a:lnTo>
                    <a:pt x="2276629" y="1711504"/>
                  </a:lnTo>
                  <a:cubicBezTo>
                    <a:pt x="2276629" y="1738014"/>
                    <a:pt x="2298120" y="1759505"/>
                    <a:pt x="2324630" y="1759505"/>
                  </a:cubicBezTo>
                  <a:lnTo>
                    <a:pt x="2516628" y="1759505"/>
                  </a:lnTo>
                  <a:cubicBezTo>
                    <a:pt x="2543138" y="1759505"/>
                    <a:pt x="2564629" y="1738014"/>
                    <a:pt x="2564629" y="1711504"/>
                  </a:cubicBezTo>
                  <a:lnTo>
                    <a:pt x="2564629" y="1519506"/>
                  </a:lnTo>
                  <a:cubicBezTo>
                    <a:pt x="2564629" y="1492996"/>
                    <a:pt x="2543138" y="1471505"/>
                    <a:pt x="2516628" y="1471505"/>
                  </a:cubicBezTo>
                  <a:close/>
                  <a:moveTo>
                    <a:pt x="1433583" y="1471505"/>
                  </a:moveTo>
                  <a:cubicBezTo>
                    <a:pt x="1407073" y="1471505"/>
                    <a:pt x="1385582" y="1492996"/>
                    <a:pt x="1385582" y="1519506"/>
                  </a:cubicBezTo>
                  <a:lnTo>
                    <a:pt x="1385582" y="1711504"/>
                  </a:lnTo>
                  <a:cubicBezTo>
                    <a:pt x="1385582" y="1738014"/>
                    <a:pt x="1407073" y="1759505"/>
                    <a:pt x="1433583" y="1759505"/>
                  </a:cubicBezTo>
                  <a:lnTo>
                    <a:pt x="1625581" y="1759505"/>
                  </a:lnTo>
                  <a:cubicBezTo>
                    <a:pt x="1652091" y="1759505"/>
                    <a:pt x="1673582" y="1738014"/>
                    <a:pt x="1673582" y="1711504"/>
                  </a:cubicBezTo>
                  <a:lnTo>
                    <a:pt x="1673582" y="1519506"/>
                  </a:lnTo>
                  <a:cubicBezTo>
                    <a:pt x="1673582" y="1492996"/>
                    <a:pt x="1652091" y="1471505"/>
                    <a:pt x="1625581" y="1471505"/>
                  </a:cubicBezTo>
                  <a:close/>
                  <a:moveTo>
                    <a:pt x="2832612" y="1192259"/>
                  </a:moveTo>
                  <a:lnTo>
                    <a:pt x="3984740" y="1192259"/>
                  </a:lnTo>
                  <a:lnTo>
                    <a:pt x="3984740" y="3960440"/>
                  </a:lnTo>
                  <a:lnTo>
                    <a:pt x="2832612" y="3960440"/>
                  </a:lnTo>
                  <a:close/>
                  <a:moveTo>
                    <a:pt x="0" y="1192259"/>
                  </a:moveTo>
                  <a:lnTo>
                    <a:pt x="1104420" y="1192259"/>
                  </a:lnTo>
                  <a:lnTo>
                    <a:pt x="1104420" y="3960440"/>
                  </a:lnTo>
                  <a:lnTo>
                    <a:pt x="0" y="3960440"/>
                  </a:lnTo>
                  <a:close/>
                  <a:moveTo>
                    <a:pt x="1819228" y="288032"/>
                  </a:moveTo>
                  <a:lnTo>
                    <a:pt x="1819228" y="590858"/>
                  </a:lnTo>
                  <a:lnTo>
                    <a:pt x="1516402" y="590858"/>
                  </a:lnTo>
                  <a:lnTo>
                    <a:pt x="1516402" y="889433"/>
                  </a:lnTo>
                  <a:lnTo>
                    <a:pt x="1819228" y="889433"/>
                  </a:lnTo>
                  <a:lnTo>
                    <a:pt x="1819228" y="1192259"/>
                  </a:lnTo>
                  <a:lnTo>
                    <a:pt x="2117803" y="1192259"/>
                  </a:lnTo>
                  <a:lnTo>
                    <a:pt x="2117803" y="889433"/>
                  </a:lnTo>
                  <a:lnTo>
                    <a:pt x="2420629" y="889433"/>
                  </a:lnTo>
                  <a:lnTo>
                    <a:pt x="2420629" y="590858"/>
                  </a:lnTo>
                  <a:lnTo>
                    <a:pt x="2117803" y="590858"/>
                  </a:lnTo>
                  <a:lnTo>
                    <a:pt x="2117803" y="288032"/>
                  </a:lnTo>
                  <a:close/>
                  <a:moveTo>
                    <a:pt x="1201775" y="0"/>
                  </a:moveTo>
                  <a:lnTo>
                    <a:pt x="2735258" y="0"/>
                  </a:lnTo>
                  <a:lnTo>
                    <a:pt x="2735258" y="3960440"/>
                  </a:lnTo>
                  <a:lnTo>
                    <a:pt x="1201775" y="3960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51" name="Round Same Side Corner Rectangle 3">
              <a:extLst>
                <a:ext uri="{FF2B5EF4-FFF2-40B4-BE49-F238E27FC236}">
                  <a16:creationId xmlns:a16="http://schemas.microsoft.com/office/drawing/2014/main" id="{CCED6378-39C7-42BC-B176-05A788C2607A}"/>
                </a:ext>
              </a:extLst>
            </p:cNvPr>
            <p:cNvSpPr/>
            <p:nvPr/>
          </p:nvSpPr>
          <p:spPr>
            <a:xfrm>
              <a:off x="4840369" y="1208505"/>
              <a:ext cx="313419" cy="205786"/>
            </a:xfrm>
            <a:custGeom>
              <a:avLst/>
              <a:gdLst/>
              <a:ahLst/>
              <a:cxnLst/>
              <a:rect l="l" t="t" r="r" b="b"/>
              <a:pathLst>
                <a:path w="3948136" h="2592287">
                  <a:moveTo>
                    <a:pt x="658036" y="1188131"/>
                  </a:moveTo>
                  <a:lnTo>
                    <a:pt x="1067865" y="1188131"/>
                  </a:lnTo>
                  <a:cubicBezTo>
                    <a:pt x="1127518" y="1188131"/>
                    <a:pt x="1175877" y="1236490"/>
                    <a:pt x="1175877" y="1296143"/>
                  </a:cubicBezTo>
                  <a:lnTo>
                    <a:pt x="1175877" y="1404155"/>
                  </a:lnTo>
                  <a:lnTo>
                    <a:pt x="550024" y="1404155"/>
                  </a:lnTo>
                  <a:lnTo>
                    <a:pt x="550024" y="1296143"/>
                  </a:lnTo>
                  <a:cubicBezTo>
                    <a:pt x="550024" y="1236490"/>
                    <a:pt x="598383" y="1188131"/>
                    <a:pt x="658036" y="1188131"/>
                  </a:cubicBezTo>
                  <a:close/>
                  <a:moveTo>
                    <a:pt x="1643930" y="756083"/>
                  </a:moveTo>
                  <a:lnTo>
                    <a:pt x="3084090" y="756083"/>
                  </a:lnTo>
                  <a:cubicBezTo>
                    <a:pt x="3263050" y="756083"/>
                    <a:pt x="3408126" y="901159"/>
                    <a:pt x="3408126" y="1080119"/>
                  </a:cubicBezTo>
                  <a:lnTo>
                    <a:pt x="3408126" y="1404155"/>
                  </a:lnTo>
                  <a:lnTo>
                    <a:pt x="1319894" y="1404155"/>
                  </a:lnTo>
                  <a:lnTo>
                    <a:pt x="1319894" y="1080119"/>
                  </a:lnTo>
                  <a:cubicBezTo>
                    <a:pt x="1319894" y="901159"/>
                    <a:pt x="1464970" y="756083"/>
                    <a:pt x="1643930" y="756083"/>
                  </a:cubicBezTo>
                  <a:close/>
                  <a:moveTo>
                    <a:pt x="869386" y="585928"/>
                  </a:moveTo>
                  <a:cubicBezTo>
                    <a:pt x="1011160" y="585928"/>
                    <a:pt x="1126090" y="700858"/>
                    <a:pt x="1126090" y="842632"/>
                  </a:cubicBezTo>
                  <a:cubicBezTo>
                    <a:pt x="1126090" y="984406"/>
                    <a:pt x="1011160" y="1099336"/>
                    <a:pt x="869386" y="1099336"/>
                  </a:cubicBezTo>
                  <a:cubicBezTo>
                    <a:pt x="727612" y="1099336"/>
                    <a:pt x="612682" y="984406"/>
                    <a:pt x="612682" y="842632"/>
                  </a:cubicBezTo>
                  <a:cubicBezTo>
                    <a:pt x="612682" y="700858"/>
                    <a:pt x="727612" y="585928"/>
                    <a:pt x="869386" y="585928"/>
                  </a:cubicBezTo>
                  <a:close/>
                  <a:moveTo>
                    <a:pt x="130829" y="0"/>
                  </a:moveTo>
                  <a:lnTo>
                    <a:pt x="337171" y="0"/>
                  </a:lnTo>
                  <a:cubicBezTo>
                    <a:pt x="409426" y="0"/>
                    <a:pt x="468000" y="58574"/>
                    <a:pt x="468000" y="130829"/>
                  </a:cubicBezTo>
                  <a:lnTo>
                    <a:pt x="468000" y="1512169"/>
                  </a:lnTo>
                  <a:lnTo>
                    <a:pt x="3480134" y="1512169"/>
                  </a:lnTo>
                  <a:lnTo>
                    <a:pt x="3480134" y="743121"/>
                  </a:lnTo>
                  <a:cubicBezTo>
                    <a:pt x="3480134" y="670866"/>
                    <a:pt x="3538708" y="612292"/>
                    <a:pt x="3610963" y="612292"/>
                  </a:cubicBezTo>
                  <a:lnTo>
                    <a:pt x="3817305" y="612292"/>
                  </a:lnTo>
                  <a:cubicBezTo>
                    <a:pt x="3889560" y="612292"/>
                    <a:pt x="3948134" y="670866"/>
                    <a:pt x="3948134" y="743121"/>
                  </a:cubicBezTo>
                  <a:lnTo>
                    <a:pt x="3948134" y="1512169"/>
                  </a:lnTo>
                  <a:lnTo>
                    <a:pt x="3948136" y="1512169"/>
                  </a:lnTo>
                  <a:lnTo>
                    <a:pt x="3948136" y="1980169"/>
                  </a:lnTo>
                  <a:lnTo>
                    <a:pt x="3948134" y="1980169"/>
                  </a:lnTo>
                  <a:lnTo>
                    <a:pt x="3948134" y="2592287"/>
                  </a:lnTo>
                  <a:lnTo>
                    <a:pt x="3480134" y="2592287"/>
                  </a:lnTo>
                  <a:lnTo>
                    <a:pt x="3480134" y="1980169"/>
                  </a:lnTo>
                  <a:lnTo>
                    <a:pt x="468000" y="1980169"/>
                  </a:lnTo>
                  <a:lnTo>
                    <a:pt x="468000" y="2592287"/>
                  </a:lnTo>
                  <a:lnTo>
                    <a:pt x="0" y="2592287"/>
                  </a:lnTo>
                  <a:lnTo>
                    <a:pt x="0" y="130829"/>
                  </a:lnTo>
                  <a:cubicBezTo>
                    <a:pt x="0" y="58574"/>
                    <a:pt x="58574" y="0"/>
                    <a:pt x="13082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52" name="Round Same Side Corner Rectangle 41">
              <a:extLst>
                <a:ext uri="{FF2B5EF4-FFF2-40B4-BE49-F238E27FC236}">
                  <a16:creationId xmlns:a16="http://schemas.microsoft.com/office/drawing/2014/main" id="{26CD3E0B-9D79-4590-9D5C-CBA933ACFE14}"/>
                </a:ext>
              </a:extLst>
            </p:cNvPr>
            <p:cNvSpPr/>
            <p:nvPr/>
          </p:nvSpPr>
          <p:spPr>
            <a:xfrm rot="18900000">
              <a:off x="4931367" y="696684"/>
              <a:ext cx="326741" cy="325067"/>
            </a:xfrm>
            <a:custGeom>
              <a:avLst/>
              <a:gdLst/>
              <a:ahLst/>
              <a:cxnLst/>
              <a:rect l="l" t="t" r="r" b="b"/>
              <a:pathLst>
                <a:path w="5013893" h="4988198">
                  <a:moveTo>
                    <a:pt x="2478390" y="2611081"/>
                  </a:moveTo>
                  <a:cubicBezTo>
                    <a:pt x="2457771" y="2592409"/>
                    <a:pt x="2429286" y="2580859"/>
                    <a:pt x="2397823" y="2580860"/>
                  </a:cubicBezTo>
                  <a:cubicBezTo>
                    <a:pt x="2334895" y="2580860"/>
                    <a:pt x="2283883" y="2627055"/>
                    <a:pt x="2283883" y="2684041"/>
                  </a:cubicBezTo>
                  <a:cubicBezTo>
                    <a:pt x="2283883" y="2741026"/>
                    <a:pt x="2334895" y="2787222"/>
                    <a:pt x="2397823" y="2787222"/>
                  </a:cubicBezTo>
                  <a:cubicBezTo>
                    <a:pt x="2460750" y="2787222"/>
                    <a:pt x="2511762" y="2741027"/>
                    <a:pt x="2511762" y="2684041"/>
                  </a:cubicBezTo>
                  <a:cubicBezTo>
                    <a:pt x="2511762" y="2655548"/>
                    <a:pt x="2499009" y="2629752"/>
                    <a:pt x="2478390" y="2611081"/>
                  </a:cubicBezTo>
                  <a:close/>
                  <a:moveTo>
                    <a:pt x="3181089" y="3310648"/>
                  </a:moveTo>
                  <a:lnTo>
                    <a:pt x="3181089" y="4278147"/>
                  </a:lnTo>
                  <a:cubicBezTo>
                    <a:pt x="3181089" y="4670297"/>
                    <a:pt x="2863188" y="4988198"/>
                    <a:pt x="2471038" y="4988198"/>
                  </a:cubicBezTo>
                  <a:lnTo>
                    <a:pt x="2466851" y="4988198"/>
                  </a:lnTo>
                  <a:cubicBezTo>
                    <a:pt x="2074701" y="4988198"/>
                    <a:pt x="1756800" y="4670297"/>
                    <a:pt x="1756800" y="4278147"/>
                  </a:cubicBezTo>
                  <a:lnTo>
                    <a:pt x="1756800" y="3310649"/>
                  </a:lnTo>
                  <a:close/>
                  <a:moveTo>
                    <a:pt x="2478390" y="2244919"/>
                  </a:moveTo>
                  <a:cubicBezTo>
                    <a:pt x="2457771" y="2226247"/>
                    <a:pt x="2429286" y="2214698"/>
                    <a:pt x="2397822" y="2214698"/>
                  </a:cubicBezTo>
                  <a:cubicBezTo>
                    <a:pt x="2334895" y="2214698"/>
                    <a:pt x="2283883" y="2260894"/>
                    <a:pt x="2283883" y="2317879"/>
                  </a:cubicBezTo>
                  <a:cubicBezTo>
                    <a:pt x="2283883" y="2374865"/>
                    <a:pt x="2334895" y="2421060"/>
                    <a:pt x="2397823" y="2421060"/>
                  </a:cubicBezTo>
                  <a:cubicBezTo>
                    <a:pt x="2460750" y="2421060"/>
                    <a:pt x="2511762" y="2374865"/>
                    <a:pt x="2511762" y="2317879"/>
                  </a:cubicBezTo>
                  <a:cubicBezTo>
                    <a:pt x="2511762" y="2289386"/>
                    <a:pt x="2499009" y="2263591"/>
                    <a:pt x="2478390" y="2244919"/>
                  </a:cubicBezTo>
                  <a:close/>
                  <a:moveTo>
                    <a:pt x="2883802" y="2611081"/>
                  </a:moveTo>
                  <a:cubicBezTo>
                    <a:pt x="2863183" y="2592409"/>
                    <a:pt x="2834698" y="2580860"/>
                    <a:pt x="2803234" y="2580860"/>
                  </a:cubicBezTo>
                  <a:cubicBezTo>
                    <a:pt x="2740307" y="2580860"/>
                    <a:pt x="2689295" y="2627055"/>
                    <a:pt x="2689295" y="2684041"/>
                  </a:cubicBezTo>
                  <a:cubicBezTo>
                    <a:pt x="2689295" y="2741027"/>
                    <a:pt x="2740307" y="2787222"/>
                    <a:pt x="2803234" y="2787222"/>
                  </a:cubicBezTo>
                  <a:cubicBezTo>
                    <a:pt x="2866162" y="2787222"/>
                    <a:pt x="2917174" y="2741027"/>
                    <a:pt x="2917174" y="2684041"/>
                  </a:cubicBezTo>
                  <a:cubicBezTo>
                    <a:pt x="2917174" y="2655548"/>
                    <a:pt x="2904421" y="2629753"/>
                    <a:pt x="2883802" y="2611081"/>
                  </a:cubicBezTo>
                  <a:close/>
                  <a:moveTo>
                    <a:pt x="2883802" y="2244919"/>
                  </a:moveTo>
                  <a:cubicBezTo>
                    <a:pt x="2863183" y="2226247"/>
                    <a:pt x="2834698" y="2214698"/>
                    <a:pt x="2803234" y="2214698"/>
                  </a:cubicBezTo>
                  <a:cubicBezTo>
                    <a:pt x="2740307" y="2214698"/>
                    <a:pt x="2689295" y="2260893"/>
                    <a:pt x="2689295" y="2317879"/>
                  </a:cubicBezTo>
                  <a:cubicBezTo>
                    <a:pt x="2689295" y="2374865"/>
                    <a:pt x="2740307" y="2421060"/>
                    <a:pt x="2803234" y="2421060"/>
                  </a:cubicBezTo>
                  <a:cubicBezTo>
                    <a:pt x="2866162" y="2421060"/>
                    <a:pt x="2917174" y="2374865"/>
                    <a:pt x="2917174" y="2317879"/>
                  </a:cubicBezTo>
                  <a:cubicBezTo>
                    <a:pt x="2917174" y="2289386"/>
                    <a:pt x="2904421" y="2263591"/>
                    <a:pt x="2883802" y="2244919"/>
                  </a:cubicBezTo>
                  <a:close/>
                  <a:moveTo>
                    <a:pt x="3090277" y="2137135"/>
                  </a:moveTo>
                  <a:cubicBezTo>
                    <a:pt x="3115489" y="2159966"/>
                    <a:pt x="3131082" y="2191507"/>
                    <a:pt x="3131082" y="2226346"/>
                  </a:cubicBezTo>
                  <a:lnTo>
                    <a:pt x="3131083" y="2730981"/>
                  </a:lnTo>
                  <a:cubicBezTo>
                    <a:pt x="3131083" y="2800659"/>
                    <a:pt x="3068708" y="2857144"/>
                    <a:pt x="2991765" y="2857144"/>
                  </a:cubicBezTo>
                  <a:lnTo>
                    <a:pt x="2178629" y="2857144"/>
                  </a:lnTo>
                  <a:cubicBezTo>
                    <a:pt x="2101685" y="2857144"/>
                    <a:pt x="2039311" y="2800659"/>
                    <a:pt x="2039311" y="2730981"/>
                  </a:cubicBezTo>
                  <a:lnTo>
                    <a:pt x="2039311" y="2226346"/>
                  </a:lnTo>
                  <a:cubicBezTo>
                    <a:pt x="2039311" y="2156668"/>
                    <a:pt x="2101685" y="2100183"/>
                    <a:pt x="2178628" y="2100183"/>
                  </a:cubicBezTo>
                  <a:lnTo>
                    <a:pt x="2991765" y="2100183"/>
                  </a:lnTo>
                  <a:cubicBezTo>
                    <a:pt x="3030237" y="2100183"/>
                    <a:pt x="3065066" y="2114305"/>
                    <a:pt x="3090277" y="2137135"/>
                  </a:cubicBezTo>
                  <a:close/>
                  <a:moveTo>
                    <a:pt x="3259975" y="2022388"/>
                  </a:moveTo>
                  <a:cubicBezTo>
                    <a:pt x="3226293" y="1991887"/>
                    <a:pt x="3179761" y="1973021"/>
                    <a:pt x="3128364" y="1973021"/>
                  </a:cubicBezTo>
                  <a:lnTo>
                    <a:pt x="2042028" y="1973021"/>
                  </a:lnTo>
                  <a:cubicBezTo>
                    <a:pt x="1939234" y="1973021"/>
                    <a:pt x="1855902" y="2048484"/>
                    <a:pt x="1855903" y="2141571"/>
                  </a:cubicBezTo>
                  <a:lnTo>
                    <a:pt x="1855903" y="2815756"/>
                  </a:lnTo>
                  <a:cubicBezTo>
                    <a:pt x="1855902" y="2908843"/>
                    <a:pt x="1939234" y="2984307"/>
                    <a:pt x="2042028" y="2984307"/>
                  </a:cubicBezTo>
                  <a:lnTo>
                    <a:pt x="3128364" y="2984307"/>
                  </a:lnTo>
                  <a:cubicBezTo>
                    <a:pt x="3231158" y="2984307"/>
                    <a:pt x="3314490" y="2908843"/>
                    <a:pt x="3314489" y="2815756"/>
                  </a:cubicBezTo>
                  <a:lnTo>
                    <a:pt x="3314490" y="2141572"/>
                  </a:lnTo>
                  <a:cubicBezTo>
                    <a:pt x="3314490" y="2095028"/>
                    <a:pt x="3293657" y="2052890"/>
                    <a:pt x="3259975" y="2022388"/>
                  </a:cubicBezTo>
                  <a:close/>
                  <a:moveTo>
                    <a:pt x="2951580" y="207969"/>
                  </a:moveTo>
                  <a:cubicBezTo>
                    <a:pt x="3080074" y="336463"/>
                    <a:pt x="3159549" y="513976"/>
                    <a:pt x="3159549" y="710051"/>
                  </a:cubicBezTo>
                  <a:lnTo>
                    <a:pt x="3159549" y="1677549"/>
                  </a:lnTo>
                  <a:lnTo>
                    <a:pt x="1735260" y="1677549"/>
                  </a:lnTo>
                  <a:lnTo>
                    <a:pt x="1735260" y="710051"/>
                  </a:lnTo>
                  <a:cubicBezTo>
                    <a:pt x="1735260" y="317901"/>
                    <a:pt x="2053161" y="0"/>
                    <a:pt x="2445311" y="0"/>
                  </a:cubicBezTo>
                  <a:lnTo>
                    <a:pt x="2449498" y="0"/>
                  </a:lnTo>
                  <a:cubicBezTo>
                    <a:pt x="2645573" y="0"/>
                    <a:pt x="2823086" y="79475"/>
                    <a:pt x="2951580" y="207969"/>
                  </a:cubicBezTo>
                  <a:close/>
                  <a:moveTo>
                    <a:pt x="4788706" y="1962817"/>
                  </a:moveTo>
                  <a:cubicBezTo>
                    <a:pt x="4927838" y="2088812"/>
                    <a:pt x="5013893" y="2262872"/>
                    <a:pt x="5013893" y="2455134"/>
                  </a:cubicBezTo>
                  <a:lnTo>
                    <a:pt x="5013893" y="2507346"/>
                  </a:lnTo>
                  <a:cubicBezTo>
                    <a:pt x="5013893" y="2891869"/>
                    <a:pt x="4669673" y="3203587"/>
                    <a:pt x="4245056" y="3203587"/>
                  </a:cubicBezTo>
                  <a:lnTo>
                    <a:pt x="768837" y="3203587"/>
                  </a:lnTo>
                  <a:cubicBezTo>
                    <a:pt x="344220" y="3203587"/>
                    <a:pt x="0" y="2891869"/>
                    <a:pt x="0" y="2507346"/>
                  </a:cubicBezTo>
                  <a:lnTo>
                    <a:pt x="0" y="2455134"/>
                  </a:lnTo>
                  <a:cubicBezTo>
                    <a:pt x="0" y="2070610"/>
                    <a:pt x="344220" y="1758893"/>
                    <a:pt x="768837" y="1758893"/>
                  </a:cubicBezTo>
                  <a:lnTo>
                    <a:pt x="4245056" y="1758893"/>
                  </a:lnTo>
                  <a:cubicBezTo>
                    <a:pt x="4457364" y="1758892"/>
                    <a:pt x="4649573" y="1836822"/>
                    <a:pt x="4788706" y="196281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53" name="Donut 1">
              <a:extLst>
                <a:ext uri="{FF2B5EF4-FFF2-40B4-BE49-F238E27FC236}">
                  <a16:creationId xmlns:a16="http://schemas.microsoft.com/office/drawing/2014/main" id="{4570CB0C-FF91-4841-A673-517A1CBF083E}"/>
                </a:ext>
              </a:extLst>
            </p:cNvPr>
            <p:cNvSpPr/>
            <p:nvPr/>
          </p:nvSpPr>
          <p:spPr>
            <a:xfrm>
              <a:off x="3783039" y="765645"/>
              <a:ext cx="279267" cy="309475"/>
            </a:xfrm>
            <a:custGeom>
              <a:avLst/>
              <a:gdLst/>
              <a:ahLst/>
              <a:cxnLst/>
              <a:rect l="l" t="t" r="r" b="b"/>
              <a:pathLst>
                <a:path w="3573863" h="3960440">
                  <a:moveTo>
                    <a:pt x="1778235" y="2854144"/>
                  </a:moveTo>
                  <a:cubicBezTo>
                    <a:pt x="1630806" y="2921039"/>
                    <a:pt x="1485756" y="2976063"/>
                    <a:pt x="1346395" y="3019665"/>
                  </a:cubicBezTo>
                  <a:cubicBezTo>
                    <a:pt x="1449229" y="3443341"/>
                    <a:pt x="1614264" y="3717505"/>
                    <a:pt x="1800200" y="3717505"/>
                  </a:cubicBezTo>
                  <a:cubicBezTo>
                    <a:pt x="1981797" y="3717505"/>
                    <a:pt x="2143458" y="3455988"/>
                    <a:pt x="2246629" y="3049019"/>
                  </a:cubicBezTo>
                  <a:cubicBezTo>
                    <a:pt x="2095629" y="2998005"/>
                    <a:pt x="1938082" y="2933129"/>
                    <a:pt x="1778235" y="2854144"/>
                  </a:cubicBezTo>
                  <a:close/>
                  <a:moveTo>
                    <a:pt x="1266675" y="2564179"/>
                  </a:moveTo>
                  <a:lnTo>
                    <a:pt x="1299457" y="2790710"/>
                  </a:lnTo>
                  <a:cubicBezTo>
                    <a:pt x="1367662" y="2767618"/>
                    <a:pt x="1437614" y="2740949"/>
                    <a:pt x="1508914" y="2711076"/>
                  </a:cubicBezTo>
                  <a:cubicBezTo>
                    <a:pt x="1464441" y="2687582"/>
                    <a:pt x="1420733" y="2661738"/>
                    <a:pt x="1377054" y="2634978"/>
                  </a:cubicBezTo>
                  <a:close/>
                  <a:moveTo>
                    <a:pt x="2333774" y="2560277"/>
                  </a:moveTo>
                  <a:cubicBezTo>
                    <a:pt x="2295625" y="2584830"/>
                    <a:pt x="2256319" y="2608268"/>
                    <a:pt x="2216371" y="2631332"/>
                  </a:cubicBezTo>
                  <a:lnTo>
                    <a:pt x="2055143" y="2720029"/>
                  </a:lnTo>
                  <a:cubicBezTo>
                    <a:pt x="2137322" y="2758240"/>
                    <a:pt x="2218112" y="2791558"/>
                    <a:pt x="2296361" y="2820732"/>
                  </a:cubicBezTo>
                  <a:cubicBezTo>
                    <a:pt x="2311421" y="2737872"/>
                    <a:pt x="2324309" y="2650858"/>
                    <a:pt x="2333774" y="2560277"/>
                  </a:cubicBezTo>
                  <a:close/>
                  <a:moveTo>
                    <a:pt x="2938347" y="2115420"/>
                  </a:moveTo>
                  <a:cubicBezTo>
                    <a:pt x="2833874" y="2209266"/>
                    <a:pt x="2717689" y="2301450"/>
                    <a:pt x="2591514" y="2390104"/>
                  </a:cubicBezTo>
                  <a:cubicBezTo>
                    <a:pt x="2577332" y="2568819"/>
                    <a:pt x="2551964" y="2738541"/>
                    <a:pt x="2518016" y="2895802"/>
                  </a:cubicBezTo>
                  <a:cubicBezTo>
                    <a:pt x="2567345" y="2910267"/>
                    <a:pt x="2615150" y="2922759"/>
                    <a:pt x="2661232" y="2933072"/>
                  </a:cubicBezTo>
                  <a:cubicBezTo>
                    <a:pt x="2712976" y="2857644"/>
                    <a:pt x="2799843" y="2808312"/>
                    <a:pt x="2898232" y="2808312"/>
                  </a:cubicBezTo>
                  <a:cubicBezTo>
                    <a:pt x="3002730" y="2808312"/>
                    <a:pt x="3094231" y="2863960"/>
                    <a:pt x="3143840" y="2947770"/>
                  </a:cubicBezTo>
                  <a:cubicBezTo>
                    <a:pt x="3206751" y="2930092"/>
                    <a:pt x="3253488" y="2897708"/>
                    <a:pt x="3281582" y="2851851"/>
                  </a:cubicBezTo>
                  <a:cubicBezTo>
                    <a:pt x="3377140" y="2695873"/>
                    <a:pt x="3235870" y="2418527"/>
                    <a:pt x="2938347" y="2115420"/>
                  </a:cubicBezTo>
                  <a:close/>
                  <a:moveTo>
                    <a:pt x="653371" y="2086408"/>
                  </a:moveTo>
                  <a:cubicBezTo>
                    <a:pt x="358768" y="2375931"/>
                    <a:pt x="216958" y="2642817"/>
                    <a:pt x="306838" y="2798494"/>
                  </a:cubicBezTo>
                  <a:cubicBezTo>
                    <a:pt x="395033" y="2951251"/>
                    <a:pt x="687498" y="2964353"/>
                    <a:pt x="1074605" y="2860911"/>
                  </a:cubicBezTo>
                  <a:cubicBezTo>
                    <a:pt x="1044150" y="2711390"/>
                    <a:pt x="1021245" y="2551128"/>
                    <a:pt x="1007054" y="2383079"/>
                  </a:cubicBezTo>
                  <a:cubicBezTo>
                    <a:pt x="877997" y="2286402"/>
                    <a:pt x="759493" y="2186798"/>
                    <a:pt x="653371" y="2086408"/>
                  </a:cubicBezTo>
                  <a:close/>
                  <a:moveTo>
                    <a:pt x="2606852" y="1818110"/>
                  </a:moveTo>
                  <a:cubicBezTo>
                    <a:pt x="2609297" y="1871560"/>
                    <a:pt x="2610200" y="1925632"/>
                    <a:pt x="2610200" y="1980220"/>
                  </a:cubicBezTo>
                  <a:lnTo>
                    <a:pt x="2607655" y="2082108"/>
                  </a:lnTo>
                  <a:cubicBezTo>
                    <a:pt x="2664327" y="2040229"/>
                    <a:pt x="2718004" y="1997635"/>
                    <a:pt x="2768733" y="1954977"/>
                  </a:cubicBezTo>
                  <a:cubicBezTo>
                    <a:pt x="2718041" y="1909108"/>
                    <a:pt x="2663841" y="1863560"/>
                    <a:pt x="2606852" y="1818110"/>
                  </a:cubicBezTo>
                  <a:close/>
                  <a:moveTo>
                    <a:pt x="995280" y="1792420"/>
                  </a:moveTo>
                  <a:cubicBezTo>
                    <a:pt x="935444" y="1837415"/>
                    <a:pt x="878912" y="1882984"/>
                    <a:pt x="825924" y="1928708"/>
                  </a:cubicBezTo>
                  <a:cubicBezTo>
                    <a:pt x="877915" y="1975725"/>
                    <a:pt x="933502" y="2022554"/>
                    <a:pt x="992040" y="2069282"/>
                  </a:cubicBezTo>
                  <a:cubicBezTo>
                    <a:pt x="990470" y="2039771"/>
                    <a:pt x="990200" y="2010073"/>
                    <a:pt x="990200" y="1980220"/>
                  </a:cubicBezTo>
                  <a:close/>
                  <a:moveTo>
                    <a:pt x="1800199" y="1584251"/>
                  </a:moveTo>
                  <a:cubicBezTo>
                    <a:pt x="1999044" y="1584251"/>
                    <a:pt x="2160239" y="1745446"/>
                    <a:pt x="2160239" y="1944291"/>
                  </a:cubicBezTo>
                  <a:cubicBezTo>
                    <a:pt x="2160239" y="2143136"/>
                    <a:pt x="1999044" y="2304331"/>
                    <a:pt x="1800199" y="2304331"/>
                  </a:cubicBezTo>
                  <a:cubicBezTo>
                    <a:pt x="1601354" y="2304331"/>
                    <a:pt x="1440159" y="2143136"/>
                    <a:pt x="1440159" y="1944291"/>
                  </a:cubicBezTo>
                  <a:cubicBezTo>
                    <a:pt x="1440159" y="1745446"/>
                    <a:pt x="1601354" y="1584251"/>
                    <a:pt x="1800199" y="1584251"/>
                  </a:cubicBezTo>
                  <a:close/>
                  <a:moveTo>
                    <a:pt x="1799180" y="1292973"/>
                  </a:moveTo>
                  <a:cubicBezTo>
                    <a:pt x="1709473" y="1337408"/>
                    <a:pt x="1618838" y="1386220"/>
                    <a:pt x="1527839" y="1438759"/>
                  </a:cubicBezTo>
                  <a:cubicBezTo>
                    <a:pt x="1430103" y="1495187"/>
                    <a:pt x="1336299" y="1553400"/>
                    <a:pt x="1247277" y="1612889"/>
                  </a:cubicBezTo>
                  <a:cubicBezTo>
                    <a:pt x="1237518" y="1731224"/>
                    <a:pt x="1233135" y="1854154"/>
                    <a:pt x="1233135" y="1980220"/>
                  </a:cubicBezTo>
                  <a:lnTo>
                    <a:pt x="1242214" y="2256132"/>
                  </a:lnTo>
                  <a:cubicBezTo>
                    <a:pt x="1325337" y="2314701"/>
                    <a:pt x="1412868" y="2372018"/>
                    <a:pt x="1503964" y="2427827"/>
                  </a:cubicBezTo>
                  <a:cubicBezTo>
                    <a:pt x="1597846" y="2485344"/>
                    <a:pt x="1691436" y="2538760"/>
                    <a:pt x="1784393" y="2586751"/>
                  </a:cubicBezTo>
                  <a:cubicBezTo>
                    <a:pt x="1886614" y="2536574"/>
                    <a:pt x="1990519" y="2481211"/>
                    <a:pt x="2094904" y="2420944"/>
                  </a:cubicBezTo>
                  <a:cubicBezTo>
                    <a:pt x="2186771" y="2367905"/>
                    <a:pt x="2275164" y="2313288"/>
                    <a:pt x="2359234" y="2257296"/>
                  </a:cubicBezTo>
                  <a:cubicBezTo>
                    <a:pt x="2364812" y="2167101"/>
                    <a:pt x="2367265" y="2074538"/>
                    <a:pt x="2367265" y="1980220"/>
                  </a:cubicBezTo>
                  <a:lnTo>
                    <a:pt x="2355768" y="1630798"/>
                  </a:lnTo>
                  <a:cubicBezTo>
                    <a:pt x="2273382" y="1572781"/>
                    <a:pt x="2186657" y="1516029"/>
                    <a:pt x="2096435" y="1460755"/>
                  </a:cubicBezTo>
                  <a:cubicBezTo>
                    <a:pt x="1996852" y="1399746"/>
                    <a:pt x="1897599" y="1343351"/>
                    <a:pt x="1799180" y="1292973"/>
                  </a:cubicBezTo>
                  <a:close/>
                  <a:moveTo>
                    <a:pt x="2285222" y="1081939"/>
                  </a:moveTo>
                  <a:cubicBezTo>
                    <a:pt x="2215903" y="1106831"/>
                    <a:pt x="2144721" y="1134831"/>
                    <a:pt x="2072395" y="1166375"/>
                  </a:cubicBezTo>
                  <a:cubicBezTo>
                    <a:pt x="2123126" y="1193433"/>
                    <a:pt x="2173254" y="1222917"/>
                    <a:pt x="2223344" y="1253604"/>
                  </a:cubicBezTo>
                  <a:lnTo>
                    <a:pt x="2324429" y="1318442"/>
                  </a:lnTo>
                  <a:cubicBezTo>
                    <a:pt x="2313395" y="1236228"/>
                    <a:pt x="2300359" y="1157186"/>
                    <a:pt x="2285222" y="1081939"/>
                  </a:cubicBezTo>
                  <a:close/>
                  <a:moveTo>
                    <a:pt x="1317316" y="1072756"/>
                  </a:moveTo>
                  <a:cubicBezTo>
                    <a:pt x="1302241" y="1146918"/>
                    <a:pt x="1288992" y="1224776"/>
                    <a:pt x="1278338" y="1305859"/>
                  </a:cubicBezTo>
                  <a:cubicBezTo>
                    <a:pt x="1319937" y="1279161"/>
                    <a:pt x="1362772" y="1253543"/>
                    <a:pt x="1406371" y="1228371"/>
                  </a:cubicBezTo>
                  <a:lnTo>
                    <a:pt x="1529166" y="1160817"/>
                  </a:lnTo>
                  <a:cubicBezTo>
                    <a:pt x="1457109" y="1128012"/>
                    <a:pt x="1386248" y="1098795"/>
                    <a:pt x="1317316" y="1072756"/>
                  </a:cubicBezTo>
                  <a:close/>
                  <a:moveTo>
                    <a:pt x="2999167" y="931965"/>
                  </a:moveTo>
                  <a:cubicBezTo>
                    <a:pt x="2863797" y="929602"/>
                    <a:pt x="2695165" y="956643"/>
                    <a:pt x="2505705" y="1011187"/>
                  </a:cubicBezTo>
                  <a:cubicBezTo>
                    <a:pt x="2540918" y="1162557"/>
                    <a:pt x="2567684" y="1326382"/>
                    <a:pt x="2585126" y="1499198"/>
                  </a:cubicBezTo>
                  <a:cubicBezTo>
                    <a:pt x="2715788" y="1596638"/>
                    <a:pt x="2835744" y="1697107"/>
                    <a:pt x="2943147" y="1798370"/>
                  </a:cubicBezTo>
                  <a:cubicBezTo>
                    <a:pt x="3255545" y="1499362"/>
                    <a:pt x="3408394" y="1221406"/>
                    <a:pt x="3315904" y="1061209"/>
                  </a:cubicBezTo>
                  <a:cubicBezTo>
                    <a:pt x="3266970" y="976452"/>
                    <a:pt x="3155149" y="934688"/>
                    <a:pt x="2999167" y="931965"/>
                  </a:cubicBezTo>
                  <a:close/>
                  <a:moveTo>
                    <a:pt x="638815" y="915787"/>
                  </a:moveTo>
                  <a:cubicBezTo>
                    <a:pt x="482814" y="914444"/>
                    <a:pt x="369943" y="953278"/>
                    <a:pt x="318816" y="1036731"/>
                  </a:cubicBezTo>
                  <a:cubicBezTo>
                    <a:pt x="287500" y="1087848"/>
                    <a:pt x="281619" y="1151999"/>
                    <a:pt x="300317" y="1225375"/>
                  </a:cubicBezTo>
                  <a:cubicBezTo>
                    <a:pt x="453717" y="1230852"/>
                    <a:pt x="576064" y="1357222"/>
                    <a:pt x="576064" y="1512168"/>
                  </a:cubicBezTo>
                  <a:cubicBezTo>
                    <a:pt x="576064" y="1559570"/>
                    <a:pt x="564614" y="1604297"/>
                    <a:pt x="543189" y="1643149"/>
                  </a:cubicBezTo>
                  <a:cubicBezTo>
                    <a:pt x="577674" y="1684387"/>
                    <a:pt x="615806" y="1726058"/>
                    <a:pt x="656975" y="1768243"/>
                  </a:cubicBezTo>
                  <a:cubicBezTo>
                    <a:pt x="764771" y="1670077"/>
                    <a:pt x="885233" y="1573151"/>
                    <a:pt x="1016791" y="1480089"/>
                  </a:cubicBezTo>
                  <a:cubicBezTo>
                    <a:pt x="1034643" y="1309060"/>
                    <a:pt x="1062149" y="1147092"/>
                    <a:pt x="1097625" y="997448"/>
                  </a:cubicBezTo>
                  <a:cubicBezTo>
                    <a:pt x="922693" y="944833"/>
                    <a:pt x="766343" y="916885"/>
                    <a:pt x="638815" y="915787"/>
                  </a:cubicBezTo>
                  <a:close/>
                  <a:moveTo>
                    <a:pt x="1800200" y="242935"/>
                  </a:moveTo>
                  <a:cubicBezTo>
                    <a:pt x="1628632" y="242935"/>
                    <a:pt x="1474860" y="476364"/>
                    <a:pt x="1371457" y="845375"/>
                  </a:cubicBezTo>
                  <a:cubicBezTo>
                    <a:pt x="1510785" y="893390"/>
                    <a:pt x="1655544" y="953061"/>
                    <a:pt x="1802618" y="1024206"/>
                  </a:cubicBezTo>
                  <a:cubicBezTo>
                    <a:pt x="1948575" y="956462"/>
                    <a:pt x="2092393" y="899996"/>
                    <a:pt x="2231205" y="855254"/>
                  </a:cubicBezTo>
                  <a:cubicBezTo>
                    <a:pt x="2203972" y="756128"/>
                    <a:pt x="2173100" y="666602"/>
                    <a:pt x="2138735" y="588741"/>
                  </a:cubicBezTo>
                  <a:cubicBezTo>
                    <a:pt x="1989649" y="579063"/>
                    <a:pt x="1872207" y="454685"/>
                    <a:pt x="1872207" y="302877"/>
                  </a:cubicBezTo>
                  <a:lnTo>
                    <a:pt x="1876505" y="260249"/>
                  </a:lnTo>
                  <a:cubicBezTo>
                    <a:pt x="1851965" y="248332"/>
                    <a:pt x="1826288" y="242935"/>
                    <a:pt x="1800200" y="242935"/>
                  </a:cubicBezTo>
                  <a:close/>
                  <a:moveTo>
                    <a:pt x="1800200" y="0"/>
                  </a:moveTo>
                  <a:cubicBezTo>
                    <a:pt x="1869864" y="0"/>
                    <a:pt x="1937474" y="21500"/>
                    <a:pt x="2001400" y="62841"/>
                  </a:cubicBezTo>
                  <a:cubicBezTo>
                    <a:pt x="2046831" y="32440"/>
                    <a:pt x="2101480" y="14845"/>
                    <a:pt x="2160239" y="14845"/>
                  </a:cubicBezTo>
                  <a:cubicBezTo>
                    <a:pt x="2319315" y="14845"/>
                    <a:pt x="2448271" y="143801"/>
                    <a:pt x="2448271" y="302877"/>
                  </a:cubicBezTo>
                  <a:cubicBezTo>
                    <a:pt x="2448271" y="390874"/>
                    <a:pt x="2408810" y="469655"/>
                    <a:pt x="2345781" y="521503"/>
                  </a:cubicBezTo>
                  <a:cubicBezTo>
                    <a:pt x="2383927" y="603296"/>
                    <a:pt x="2417431" y="693947"/>
                    <a:pt x="2447297" y="791609"/>
                  </a:cubicBezTo>
                  <a:cubicBezTo>
                    <a:pt x="2970165" y="657950"/>
                    <a:pt x="3387629" y="699569"/>
                    <a:pt x="3526292" y="939741"/>
                  </a:cubicBezTo>
                  <a:cubicBezTo>
                    <a:pt x="3666393" y="1182403"/>
                    <a:pt x="3488654" y="1570199"/>
                    <a:pt x="3103466" y="1960424"/>
                  </a:cubicBezTo>
                  <a:cubicBezTo>
                    <a:pt x="3470949" y="2355583"/>
                    <a:pt x="3633606" y="2742288"/>
                    <a:pt x="3488732" y="2978761"/>
                  </a:cubicBezTo>
                  <a:cubicBezTo>
                    <a:pt x="3428277" y="3077440"/>
                    <a:pt x="3320191" y="3140292"/>
                    <a:pt x="3176550" y="3166836"/>
                  </a:cubicBezTo>
                  <a:cubicBezTo>
                    <a:pt x="3145985" y="3291955"/>
                    <a:pt x="3032902" y="3384376"/>
                    <a:pt x="2898232" y="3384376"/>
                  </a:cubicBezTo>
                  <a:cubicBezTo>
                    <a:pt x="2756837" y="3384376"/>
                    <a:pt x="2639238" y="3282493"/>
                    <a:pt x="2615411" y="3148031"/>
                  </a:cubicBezTo>
                  <a:cubicBezTo>
                    <a:pt x="2565981" y="3138986"/>
                    <a:pt x="2515458" y="3127210"/>
                    <a:pt x="2463844" y="3113602"/>
                  </a:cubicBezTo>
                  <a:cubicBezTo>
                    <a:pt x="2318011" y="3625660"/>
                    <a:pt x="2075098" y="3960440"/>
                    <a:pt x="1800200" y="3960440"/>
                  </a:cubicBezTo>
                  <a:cubicBezTo>
                    <a:pt x="1519205" y="3960440"/>
                    <a:pt x="1271629" y="3610643"/>
                    <a:pt x="1127186" y="3079228"/>
                  </a:cubicBezTo>
                  <a:cubicBezTo>
                    <a:pt x="627082" y="3198995"/>
                    <a:pt x="230836" y="3152724"/>
                    <a:pt x="96450" y="2919961"/>
                  </a:cubicBezTo>
                  <a:cubicBezTo>
                    <a:pt x="-40561" y="2682651"/>
                    <a:pt x="126404" y="2306537"/>
                    <a:pt x="494549" y="1925523"/>
                  </a:cubicBezTo>
                  <a:lnTo>
                    <a:pt x="373580" y="1785812"/>
                  </a:lnTo>
                  <a:cubicBezTo>
                    <a:pt x="346850" y="1795631"/>
                    <a:pt x="317974" y="1800200"/>
                    <a:pt x="288032" y="1800200"/>
                  </a:cubicBezTo>
                  <a:cubicBezTo>
                    <a:pt x="128956" y="1800200"/>
                    <a:pt x="0" y="1671244"/>
                    <a:pt x="0" y="1512168"/>
                  </a:cubicBezTo>
                  <a:cubicBezTo>
                    <a:pt x="0" y="1428111"/>
                    <a:pt x="36006" y="1352464"/>
                    <a:pt x="94065" y="1300493"/>
                  </a:cubicBezTo>
                  <a:cubicBezTo>
                    <a:pt x="43643" y="1149446"/>
                    <a:pt x="47337" y="1014823"/>
                    <a:pt x="111666" y="909822"/>
                  </a:cubicBezTo>
                  <a:cubicBezTo>
                    <a:pt x="253078" y="678998"/>
                    <a:pt x="655099" y="644207"/>
                    <a:pt x="1156926" y="780244"/>
                  </a:cubicBezTo>
                  <a:cubicBezTo>
                    <a:pt x="1303899" y="305876"/>
                    <a:pt x="1537438" y="0"/>
                    <a:pt x="180020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  <a:latin typeface="Candara Light" panose="020E0502030303020204" pitchFamily="34" charset="0"/>
              </a:endParaRPr>
            </a:p>
          </p:txBody>
        </p:sp>
        <p:sp>
          <p:nvSpPr>
            <p:cNvPr id="54" name="Donut 1">
              <a:extLst>
                <a:ext uri="{FF2B5EF4-FFF2-40B4-BE49-F238E27FC236}">
                  <a16:creationId xmlns:a16="http://schemas.microsoft.com/office/drawing/2014/main" id="{5CFA0770-640C-46CD-8A6E-C3284CCAD02E}"/>
                </a:ext>
              </a:extLst>
            </p:cNvPr>
            <p:cNvSpPr/>
            <p:nvPr/>
          </p:nvSpPr>
          <p:spPr>
            <a:xfrm>
              <a:off x="5193697" y="1768607"/>
              <a:ext cx="262796" cy="256174"/>
            </a:xfrm>
            <a:custGeom>
              <a:avLst/>
              <a:gdLst/>
              <a:ahLst/>
              <a:cxnLst/>
              <a:rect l="l" t="t" r="r" b="b"/>
              <a:pathLst>
                <a:path w="3578696" h="3488520">
                  <a:moveTo>
                    <a:pt x="936104" y="2084364"/>
                  </a:moveTo>
                  <a:cubicBezTo>
                    <a:pt x="677606" y="2084364"/>
                    <a:pt x="468052" y="2293918"/>
                    <a:pt x="468052" y="2552416"/>
                  </a:cubicBezTo>
                  <a:cubicBezTo>
                    <a:pt x="468052" y="2810914"/>
                    <a:pt x="677606" y="3020468"/>
                    <a:pt x="936104" y="3020468"/>
                  </a:cubicBezTo>
                  <a:cubicBezTo>
                    <a:pt x="1194602" y="3020468"/>
                    <a:pt x="1404156" y="2810914"/>
                    <a:pt x="1404156" y="2552416"/>
                  </a:cubicBezTo>
                  <a:cubicBezTo>
                    <a:pt x="1404156" y="2293918"/>
                    <a:pt x="1194602" y="2084364"/>
                    <a:pt x="936104" y="2084364"/>
                  </a:cubicBezTo>
                  <a:close/>
                  <a:moveTo>
                    <a:pt x="936104" y="1616312"/>
                  </a:moveTo>
                  <a:cubicBezTo>
                    <a:pt x="1453100" y="1616312"/>
                    <a:pt x="1872208" y="2035420"/>
                    <a:pt x="1872208" y="2552416"/>
                  </a:cubicBezTo>
                  <a:cubicBezTo>
                    <a:pt x="1872208" y="3069412"/>
                    <a:pt x="1453100" y="3488520"/>
                    <a:pt x="936104" y="3488520"/>
                  </a:cubicBezTo>
                  <a:cubicBezTo>
                    <a:pt x="419108" y="3488520"/>
                    <a:pt x="0" y="3069412"/>
                    <a:pt x="0" y="2552416"/>
                  </a:cubicBezTo>
                  <a:cubicBezTo>
                    <a:pt x="0" y="2035420"/>
                    <a:pt x="419108" y="1616312"/>
                    <a:pt x="936104" y="1616312"/>
                  </a:cubicBezTo>
                  <a:close/>
                  <a:moveTo>
                    <a:pt x="2034392" y="0"/>
                  </a:moveTo>
                  <a:lnTo>
                    <a:pt x="3578696" y="0"/>
                  </a:lnTo>
                  <a:lnTo>
                    <a:pt x="3578696" y="1544304"/>
                  </a:lnTo>
                  <a:lnTo>
                    <a:pt x="3002547" y="1544304"/>
                  </a:lnTo>
                  <a:lnTo>
                    <a:pt x="3002547" y="990027"/>
                  </a:lnTo>
                  <a:lnTo>
                    <a:pt x="1951220" y="2041355"/>
                  </a:lnTo>
                  <a:lnTo>
                    <a:pt x="1512167" y="1602301"/>
                  </a:lnTo>
                  <a:lnTo>
                    <a:pt x="2542690" y="571779"/>
                  </a:lnTo>
                  <a:lnTo>
                    <a:pt x="2034392" y="57177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  <a:latin typeface="Candara Light" panose="020E0502030303020204" pitchFamily="34" charset="0"/>
              </a:endParaRPr>
            </a:p>
          </p:txBody>
        </p:sp>
        <p:sp>
          <p:nvSpPr>
            <p:cNvPr id="55" name="Rounded Rectangle 3">
              <a:extLst>
                <a:ext uri="{FF2B5EF4-FFF2-40B4-BE49-F238E27FC236}">
                  <a16:creationId xmlns:a16="http://schemas.microsoft.com/office/drawing/2014/main" id="{7EE4FA9B-4FAF-4603-AE78-76FB5584530A}"/>
                </a:ext>
              </a:extLst>
            </p:cNvPr>
            <p:cNvSpPr/>
            <p:nvPr/>
          </p:nvSpPr>
          <p:spPr>
            <a:xfrm>
              <a:off x="4664106" y="1446924"/>
              <a:ext cx="196879" cy="277574"/>
            </a:xfrm>
            <a:custGeom>
              <a:avLst/>
              <a:gdLst/>
              <a:ahLst/>
              <a:cxnLst/>
              <a:rect l="l" t="t" r="r" b="b"/>
              <a:pathLst>
                <a:path w="2808312" h="3959361">
                  <a:moveTo>
                    <a:pt x="1738109" y="1502623"/>
                  </a:moveTo>
                  <a:cubicBezTo>
                    <a:pt x="1698494" y="1505955"/>
                    <a:pt x="1662802" y="1532425"/>
                    <a:pt x="1649662" y="1572585"/>
                  </a:cubicBezTo>
                  <a:lnTo>
                    <a:pt x="1336420" y="2529999"/>
                  </a:lnTo>
                  <a:lnTo>
                    <a:pt x="1170819" y="1967482"/>
                  </a:lnTo>
                  <a:cubicBezTo>
                    <a:pt x="1169810" y="1964053"/>
                    <a:pt x="1168637" y="1960718"/>
                    <a:pt x="1165857" y="1958078"/>
                  </a:cubicBezTo>
                  <a:cubicBezTo>
                    <a:pt x="1162466" y="1917013"/>
                    <a:pt x="1133587" y="1880907"/>
                    <a:pt x="1091436" y="1869613"/>
                  </a:cubicBezTo>
                  <a:cubicBezTo>
                    <a:pt x="1037014" y="1855031"/>
                    <a:pt x="981075" y="1887327"/>
                    <a:pt x="966493" y="1941749"/>
                  </a:cubicBezTo>
                  <a:lnTo>
                    <a:pt x="813486" y="2512780"/>
                  </a:lnTo>
                  <a:lnTo>
                    <a:pt x="510833" y="2512781"/>
                  </a:lnTo>
                  <a:cubicBezTo>
                    <a:pt x="454492" y="2512781"/>
                    <a:pt x="408818" y="2558454"/>
                    <a:pt x="408818" y="2614795"/>
                  </a:cubicBezTo>
                  <a:cubicBezTo>
                    <a:pt x="408818" y="2671137"/>
                    <a:pt x="454492" y="2716811"/>
                    <a:pt x="510833" y="2716811"/>
                  </a:cubicBezTo>
                  <a:lnTo>
                    <a:pt x="844268" y="2716810"/>
                  </a:lnTo>
                  <a:cubicBezTo>
                    <a:pt x="869730" y="2716810"/>
                    <a:pt x="893013" y="2707482"/>
                    <a:pt x="910119" y="2691168"/>
                  </a:cubicBezTo>
                  <a:cubicBezTo>
                    <a:pt x="950467" y="2686878"/>
                    <a:pt x="985744" y="2658215"/>
                    <a:pt x="996885" y="2616640"/>
                  </a:cubicBezTo>
                  <a:lnTo>
                    <a:pt x="1069480" y="2345710"/>
                  </a:lnTo>
                  <a:lnTo>
                    <a:pt x="1221708" y="2862804"/>
                  </a:lnTo>
                  <a:cubicBezTo>
                    <a:pt x="1237619" y="2916852"/>
                    <a:pt x="1294332" y="2947769"/>
                    <a:pt x="1348381" y="2931857"/>
                  </a:cubicBezTo>
                  <a:cubicBezTo>
                    <a:pt x="1377289" y="2923346"/>
                    <a:pt x="1399580" y="2903162"/>
                    <a:pt x="1410808" y="2877564"/>
                  </a:cubicBezTo>
                  <a:cubicBezTo>
                    <a:pt x="1431400" y="2866427"/>
                    <a:pt x="1447266" y="2847340"/>
                    <a:pt x="1455104" y="2823380"/>
                  </a:cubicBezTo>
                  <a:lnTo>
                    <a:pt x="1737413" y="1960519"/>
                  </a:lnTo>
                  <a:lnTo>
                    <a:pt x="1896950" y="2555918"/>
                  </a:lnTo>
                  <a:cubicBezTo>
                    <a:pt x="1898423" y="2561416"/>
                    <a:pt x="1900318" y="2566688"/>
                    <a:pt x="1904388" y="2570895"/>
                  </a:cubicBezTo>
                  <a:lnTo>
                    <a:pt x="1902338" y="2581051"/>
                  </a:lnTo>
                  <a:cubicBezTo>
                    <a:pt x="1902338" y="2637392"/>
                    <a:pt x="1948013" y="2683065"/>
                    <a:pt x="2004353" y="2683065"/>
                  </a:cubicBezTo>
                  <a:lnTo>
                    <a:pt x="2360148" y="2683065"/>
                  </a:lnTo>
                  <a:cubicBezTo>
                    <a:pt x="2416490" y="2683066"/>
                    <a:pt x="2462164" y="2637391"/>
                    <a:pt x="2462164" y="2581050"/>
                  </a:cubicBezTo>
                  <a:cubicBezTo>
                    <a:pt x="2462163" y="2524710"/>
                    <a:pt x="2416489" y="2479036"/>
                    <a:pt x="2360148" y="2479036"/>
                  </a:cubicBezTo>
                  <a:lnTo>
                    <a:pt x="2087576" y="2479036"/>
                  </a:lnTo>
                  <a:lnTo>
                    <a:pt x="1853652" y="1606016"/>
                  </a:lnTo>
                  <a:cubicBezTo>
                    <a:pt x="1852530" y="1601831"/>
                    <a:pt x="1851164" y="1597776"/>
                    <a:pt x="1847944" y="1594527"/>
                  </a:cubicBezTo>
                  <a:cubicBezTo>
                    <a:pt x="1844394" y="1555407"/>
                    <a:pt x="1818065" y="1520347"/>
                    <a:pt x="1778342" y="1507351"/>
                  </a:cubicBezTo>
                  <a:cubicBezTo>
                    <a:pt x="1764955" y="1502970"/>
                    <a:pt x="1751315" y="1501511"/>
                    <a:pt x="1738109" y="1502623"/>
                  </a:cubicBezTo>
                  <a:close/>
                  <a:moveTo>
                    <a:pt x="526301" y="856060"/>
                  </a:moveTo>
                  <a:lnTo>
                    <a:pt x="2300267" y="856060"/>
                  </a:lnTo>
                  <a:cubicBezTo>
                    <a:pt x="2414458" y="856060"/>
                    <a:pt x="2507029" y="948631"/>
                    <a:pt x="2507029" y="1062822"/>
                  </a:cubicBezTo>
                  <a:lnTo>
                    <a:pt x="2507029" y="3433376"/>
                  </a:lnTo>
                  <a:cubicBezTo>
                    <a:pt x="2507029" y="3547567"/>
                    <a:pt x="2414458" y="3640138"/>
                    <a:pt x="2300267" y="3640138"/>
                  </a:cubicBezTo>
                  <a:lnTo>
                    <a:pt x="526301" y="3640138"/>
                  </a:lnTo>
                  <a:cubicBezTo>
                    <a:pt x="412110" y="3640138"/>
                    <a:pt x="319539" y="3547567"/>
                    <a:pt x="319539" y="3433376"/>
                  </a:cubicBezTo>
                  <a:lnTo>
                    <a:pt x="319539" y="1062822"/>
                  </a:lnTo>
                  <a:cubicBezTo>
                    <a:pt x="319539" y="948631"/>
                    <a:pt x="412110" y="856060"/>
                    <a:pt x="526301" y="856060"/>
                  </a:cubicBezTo>
                  <a:close/>
                  <a:moveTo>
                    <a:pt x="449756" y="735931"/>
                  </a:moveTo>
                  <a:cubicBezTo>
                    <a:pt x="325711" y="735931"/>
                    <a:pt x="225152" y="836490"/>
                    <a:pt x="225152" y="960535"/>
                  </a:cubicBezTo>
                  <a:lnTo>
                    <a:pt x="225152" y="3535663"/>
                  </a:lnTo>
                  <a:cubicBezTo>
                    <a:pt x="225152" y="3659708"/>
                    <a:pt x="325711" y="3760267"/>
                    <a:pt x="449756" y="3760267"/>
                  </a:cubicBezTo>
                  <a:lnTo>
                    <a:pt x="2376812" y="3760267"/>
                  </a:lnTo>
                  <a:cubicBezTo>
                    <a:pt x="2500857" y="3760267"/>
                    <a:pt x="2601416" y="3659708"/>
                    <a:pt x="2601416" y="3535663"/>
                  </a:cubicBezTo>
                  <a:lnTo>
                    <a:pt x="2601416" y="960535"/>
                  </a:lnTo>
                  <a:cubicBezTo>
                    <a:pt x="2601416" y="836490"/>
                    <a:pt x="2500857" y="735931"/>
                    <a:pt x="2376812" y="735931"/>
                  </a:cubicBezTo>
                  <a:close/>
                  <a:moveTo>
                    <a:pt x="1318649" y="0"/>
                  </a:moveTo>
                  <a:lnTo>
                    <a:pt x="1489663" y="0"/>
                  </a:lnTo>
                  <a:cubicBezTo>
                    <a:pt x="1561746" y="0"/>
                    <a:pt x="1620180" y="58434"/>
                    <a:pt x="1620180" y="130517"/>
                  </a:cubicBezTo>
                  <a:lnTo>
                    <a:pt x="1620180" y="344214"/>
                  </a:lnTo>
                  <a:lnTo>
                    <a:pt x="1795633" y="344214"/>
                  </a:lnTo>
                  <a:cubicBezTo>
                    <a:pt x="1809834" y="344214"/>
                    <a:pt x="1821347" y="355727"/>
                    <a:pt x="1821347" y="369928"/>
                  </a:cubicBezTo>
                  <a:lnTo>
                    <a:pt x="1821347" y="523106"/>
                  </a:lnTo>
                  <a:lnTo>
                    <a:pt x="1872208" y="523106"/>
                  </a:lnTo>
                  <a:lnTo>
                    <a:pt x="1872208" y="522399"/>
                  </a:lnTo>
                  <a:lnTo>
                    <a:pt x="2597408" y="522399"/>
                  </a:lnTo>
                  <a:cubicBezTo>
                    <a:pt x="2713887" y="522399"/>
                    <a:pt x="2808312" y="614377"/>
                    <a:pt x="2808312" y="727838"/>
                  </a:cubicBezTo>
                  <a:lnTo>
                    <a:pt x="2808312" y="3753922"/>
                  </a:lnTo>
                  <a:cubicBezTo>
                    <a:pt x="2808312" y="3867383"/>
                    <a:pt x="2713887" y="3959361"/>
                    <a:pt x="2597408" y="3959361"/>
                  </a:cubicBezTo>
                  <a:lnTo>
                    <a:pt x="210904" y="3959361"/>
                  </a:lnTo>
                  <a:cubicBezTo>
                    <a:pt x="94425" y="3959361"/>
                    <a:pt x="0" y="3867383"/>
                    <a:pt x="0" y="3753922"/>
                  </a:cubicBezTo>
                  <a:lnTo>
                    <a:pt x="0" y="727838"/>
                  </a:lnTo>
                  <a:cubicBezTo>
                    <a:pt x="0" y="614377"/>
                    <a:pt x="94425" y="522399"/>
                    <a:pt x="210904" y="522399"/>
                  </a:cubicBezTo>
                  <a:lnTo>
                    <a:pt x="936104" y="522399"/>
                  </a:lnTo>
                  <a:lnTo>
                    <a:pt x="936104" y="523106"/>
                  </a:lnTo>
                  <a:lnTo>
                    <a:pt x="986965" y="523106"/>
                  </a:lnTo>
                  <a:lnTo>
                    <a:pt x="986965" y="369928"/>
                  </a:lnTo>
                  <a:cubicBezTo>
                    <a:pt x="986965" y="355727"/>
                    <a:pt x="998478" y="344214"/>
                    <a:pt x="1012679" y="344214"/>
                  </a:cubicBezTo>
                  <a:lnTo>
                    <a:pt x="1188132" y="344214"/>
                  </a:lnTo>
                  <a:lnTo>
                    <a:pt x="1188132" y="130517"/>
                  </a:lnTo>
                  <a:cubicBezTo>
                    <a:pt x="1188132" y="58434"/>
                    <a:pt x="1246566" y="0"/>
                    <a:pt x="131864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49D82B5D-85FB-4814-8BF7-2B8AC42742CE}"/>
                </a:ext>
              </a:extLst>
            </p:cNvPr>
            <p:cNvSpPr/>
            <p:nvPr/>
          </p:nvSpPr>
          <p:spPr>
            <a:xfrm>
              <a:off x="4642667" y="1811576"/>
              <a:ext cx="176275" cy="277574"/>
            </a:xfrm>
            <a:custGeom>
              <a:avLst/>
              <a:gdLst/>
              <a:ahLst/>
              <a:cxnLst/>
              <a:rect l="l" t="t" r="r" b="b"/>
              <a:pathLst>
                <a:path w="2518668" h="3966044">
                  <a:moveTo>
                    <a:pt x="1247104" y="1675381"/>
                  </a:moveTo>
                  <a:cubicBezTo>
                    <a:pt x="1157133" y="1675381"/>
                    <a:pt x="1084196" y="1748460"/>
                    <a:pt x="1084196" y="1838607"/>
                  </a:cubicBezTo>
                  <a:lnTo>
                    <a:pt x="1084196" y="2052497"/>
                  </a:lnTo>
                  <a:lnTo>
                    <a:pt x="868740" y="2052497"/>
                  </a:lnTo>
                  <a:cubicBezTo>
                    <a:pt x="778769" y="2052497"/>
                    <a:pt x="705832" y="2125576"/>
                    <a:pt x="705832" y="2215723"/>
                  </a:cubicBezTo>
                  <a:lnTo>
                    <a:pt x="705832" y="2244204"/>
                  </a:lnTo>
                  <a:cubicBezTo>
                    <a:pt x="705832" y="2334351"/>
                    <a:pt x="778769" y="2407430"/>
                    <a:pt x="868740" y="2407430"/>
                  </a:cubicBezTo>
                  <a:lnTo>
                    <a:pt x="1084196" y="2407430"/>
                  </a:lnTo>
                  <a:lnTo>
                    <a:pt x="1084196" y="2621319"/>
                  </a:lnTo>
                  <a:cubicBezTo>
                    <a:pt x="1084196" y="2711466"/>
                    <a:pt x="1157133" y="2784545"/>
                    <a:pt x="1247104" y="2784545"/>
                  </a:cubicBezTo>
                  <a:lnTo>
                    <a:pt x="1275530" y="2784545"/>
                  </a:lnTo>
                  <a:cubicBezTo>
                    <a:pt x="1365501" y="2784545"/>
                    <a:pt x="1438438" y="2711466"/>
                    <a:pt x="1438438" y="2621319"/>
                  </a:cubicBezTo>
                  <a:lnTo>
                    <a:pt x="1438438" y="2407430"/>
                  </a:lnTo>
                  <a:lnTo>
                    <a:pt x="1649929" y="2407430"/>
                  </a:lnTo>
                  <a:cubicBezTo>
                    <a:pt x="1739900" y="2407430"/>
                    <a:pt x="1812837" y="2334351"/>
                    <a:pt x="1812837" y="2244204"/>
                  </a:cubicBezTo>
                  <a:lnTo>
                    <a:pt x="1812837" y="2215723"/>
                  </a:lnTo>
                  <a:cubicBezTo>
                    <a:pt x="1812837" y="2125576"/>
                    <a:pt x="1739900" y="2052497"/>
                    <a:pt x="1649929" y="2052497"/>
                  </a:cubicBezTo>
                  <a:lnTo>
                    <a:pt x="1438438" y="2052497"/>
                  </a:lnTo>
                  <a:lnTo>
                    <a:pt x="1438438" y="1838607"/>
                  </a:lnTo>
                  <a:cubicBezTo>
                    <a:pt x="1438438" y="1748460"/>
                    <a:pt x="1365501" y="1675381"/>
                    <a:pt x="1275530" y="1675381"/>
                  </a:cubicBezTo>
                  <a:close/>
                  <a:moveTo>
                    <a:pt x="598231" y="1304672"/>
                  </a:moveTo>
                  <a:lnTo>
                    <a:pt x="1916472" y="1304672"/>
                  </a:lnTo>
                  <a:lnTo>
                    <a:pt x="1916472" y="3157943"/>
                  </a:lnTo>
                  <a:lnTo>
                    <a:pt x="598231" y="3157943"/>
                  </a:lnTo>
                  <a:close/>
                  <a:moveTo>
                    <a:pt x="506487" y="1209418"/>
                  </a:moveTo>
                  <a:lnTo>
                    <a:pt x="506487" y="3250508"/>
                  </a:lnTo>
                  <a:lnTo>
                    <a:pt x="2012181" y="3250508"/>
                  </a:lnTo>
                  <a:lnTo>
                    <a:pt x="2012181" y="1209418"/>
                  </a:lnTo>
                  <a:close/>
                  <a:moveTo>
                    <a:pt x="419786" y="541629"/>
                  </a:moveTo>
                  <a:lnTo>
                    <a:pt x="2098882" y="541629"/>
                  </a:lnTo>
                  <a:cubicBezTo>
                    <a:pt x="2330723" y="541629"/>
                    <a:pt x="2518668" y="725826"/>
                    <a:pt x="2518668" y="953044"/>
                  </a:cubicBezTo>
                  <a:lnTo>
                    <a:pt x="2518668" y="3554629"/>
                  </a:lnTo>
                  <a:cubicBezTo>
                    <a:pt x="2518668" y="3781847"/>
                    <a:pt x="2330723" y="3966044"/>
                    <a:pt x="2098882" y="3966044"/>
                  </a:cubicBezTo>
                  <a:lnTo>
                    <a:pt x="419786" y="3966044"/>
                  </a:lnTo>
                  <a:cubicBezTo>
                    <a:pt x="187945" y="3966044"/>
                    <a:pt x="0" y="3781847"/>
                    <a:pt x="0" y="3554629"/>
                  </a:cubicBezTo>
                  <a:lnTo>
                    <a:pt x="0" y="953044"/>
                  </a:lnTo>
                  <a:cubicBezTo>
                    <a:pt x="0" y="725826"/>
                    <a:pt x="187945" y="541629"/>
                    <a:pt x="419786" y="541629"/>
                  </a:cubicBezTo>
                  <a:close/>
                  <a:moveTo>
                    <a:pt x="696920" y="0"/>
                  </a:moveTo>
                  <a:lnTo>
                    <a:pt x="1821748" y="0"/>
                  </a:lnTo>
                  <a:cubicBezTo>
                    <a:pt x="1869056" y="0"/>
                    <a:pt x="1907406" y="38350"/>
                    <a:pt x="1907406" y="85658"/>
                  </a:cubicBezTo>
                  <a:lnTo>
                    <a:pt x="1907406" y="346390"/>
                  </a:lnTo>
                  <a:cubicBezTo>
                    <a:pt x="1907406" y="393698"/>
                    <a:pt x="1869056" y="432048"/>
                    <a:pt x="1821748" y="432048"/>
                  </a:cubicBezTo>
                  <a:lnTo>
                    <a:pt x="696920" y="432048"/>
                  </a:lnTo>
                  <a:cubicBezTo>
                    <a:pt x="649612" y="432048"/>
                    <a:pt x="611262" y="393698"/>
                    <a:pt x="611262" y="346390"/>
                  </a:cubicBezTo>
                  <a:lnTo>
                    <a:pt x="611262" y="85658"/>
                  </a:lnTo>
                  <a:cubicBezTo>
                    <a:pt x="611262" y="38350"/>
                    <a:pt x="649612" y="0"/>
                    <a:pt x="69692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57" name="Oval 3">
              <a:extLst>
                <a:ext uri="{FF2B5EF4-FFF2-40B4-BE49-F238E27FC236}">
                  <a16:creationId xmlns:a16="http://schemas.microsoft.com/office/drawing/2014/main" id="{252C21EC-FBE2-4AA8-B508-24862AE7066E}"/>
                </a:ext>
              </a:extLst>
            </p:cNvPr>
            <p:cNvSpPr/>
            <p:nvPr/>
          </p:nvSpPr>
          <p:spPr>
            <a:xfrm>
              <a:off x="5521965" y="903118"/>
              <a:ext cx="305387" cy="305387"/>
            </a:xfrm>
            <a:custGeom>
              <a:avLst/>
              <a:gdLst/>
              <a:ahLst/>
              <a:cxnLst/>
              <a:rect l="l" t="t" r="r" b="b"/>
              <a:pathLst>
                <a:path w="3888432" h="3888432">
                  <a:moveTo>
                    <a:pt x="2250798" y="578107"/>
                  </a:moveTo>
                  <a:lnTo>
                    <a:pt x="1637760" y="578107"/>
                  </a:lnTo>
                  <a:lnTo>
                    <a:pt x="1637760" y="1311063"/>
                  </a:lnTo>
                  <a:lnTo>
                    <a:pt x="1042560" y="895535"/>
                  </a:lnTo>
                  <a:lnTo>
                    <a:pt x="691636" y="1398197"/>
                  </a:lnTo>
                  <a:lnTo>
                    <a:pt x="1405184" y="1896345"/>
                  </a:lnTo>
                  <a:lnTo>
                    <a:pt x="665257" y="2393266"/>
                  </a:lnTo>
                  <a:lnTo>
                    <a:pt x="1007039" y="2902187"/>
                  </a:lnTo>
                  <a:lnTo>
                    <a:pt x="1637760" y="2478608"/>
                  </a:lnTo>
                  <a:lnTo>
                    <a:pt x="1637760" y="3234607"/>
                  </a:lnTo>
                  <a:lnTo>
                    <a:pt x="2250799" y="3234607"/>
                  </a:lnTo>
                  <a:lnTo>
                    <a:pt x="2250798" y="2486693"/>
                  </a:lnTo>
                  <a:lnTo>
                    <a:pt x="2869840" y="2918864"/>
                  </a:lnTo>
                  <a:lnTo>
                    <a:pt x="3220762" y="2416201"/>
                  </a:lnTo>
                  <a:lnTo>
                    <a:pt x="2490164" y="1906150"/>
                  </a:lnTo>
                  <a:lnTo>
                    <a:pt x="3212367" y="1421133"/>
                  </a:lnTo>
                  <a:lnTo>
                    <a:pt x="2870585" y="912211"/>
                  </a:lnTo>
                  <a:lnTo>
                    <a:pt x="2250798" y="1328447"/>
                  </a:lnTo>
                  <a:close/>
                  <a:moveTo>
                    <a:pt x="1944216" y="0"/>
                  </a:moveTo>
                  <a:cubicBezTo>
                    <a:pt x="3017977" y="0"/>
                    <a:pt x="3888432" y="870455"/>
                    <a:pt x="3888432" y="1944216"/>
                  </a:cubicBezTo>
                  <a:cubicBezTo>
                    <a:pt x="3888432" y="3017977"/>
                    <a:pt x="3017977" y="3888432"/>
                    <a:pt x="1944216" y="3888432"/>
                  </a:cubicBezTo>
                  <a:cubicBezTo>
                    <a:pt x="870455" y="3888432"/>
                    <a:pt x="0" y="3017977"/>
                    <a:pt x="0" y="1944216"/>
                  </a:cubicBezTo>
                  <a:cubicBezTo>
                    <a:pt x="0" y="870455"/>
                    <a:pt x="870455" y="0"/>
                    <a:pt x="194421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8643248-57CA-4A90-BDE6-54B7D02439B0}"/>
                </a:ext>
              </a:extLst>
            </p:cNvPr>
            <p:cNvGrpSpPr/>
            <p:nvPr/>
          </p:nvGrpSpPr>
          <p:grpSpPr>
            <a:xfrm>
              <a:off x="3328507" y="857594"/>
              <a:ext cx="347999" cy="201330"/>
              <a:chOff x="2574555" y="3959226"/>
              <a:chExt cx="3941661" cy="2280393"/>
            </a:xfrm>
            <a:grpFill/>
          </p:grpSpPr>
          <p:sp>
            <p:nvSpPr>
              <p:cNvPr id="104" name="Donut 81">
                <a:extLst>
                  <a:ext uri="{FF2B5EF4-FFF2-40B4-BE49-F238E27FC236}">
                    <a16:creationId xmlns:a16="http://schemas.microsoft.com/office/drawing/2014/main" id="{EFE96B1B-9845-400E-A7A1-20B23324CAA1}"/>
                  </a:ext>
                </a:extLst>
              </p:cNvPr>
              <p:cNvSpPr/>
              <p:nvPr/>
            </p:nvSpPr>
            <p:spPr>
              <a:xfrm>
                <a:off x="2627784" y="5591547"/>
                <a:ext cx="648072" cy="648072"/>
              </a:xfrm>
              <a:prstGeom prst="don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  <a:latin typeface="Candara Light" panose="020E0502030303020204" pitchFamily="34" charset="0"/>
                </a:endParaRPr>
              </a:p>
            </p:txBody>
          </p:sp>
          <p:sp>
            <p:nvSpPr>
              <p:cNvPr id="105" name="Donut 82">
                <a:extLst>
                  <a:ext uri="{FF2B5EF4-FFF2-40B4-BE49-F238E27FC236}">
                    <a16:creationId xmlns:a16="http://schemas.microsoft.com/office/drawing/2014/main" id="{015AE3E7-DD7A-4440-A469-D6D20A054058}"/>
                  </a:ext>
                </a:extLst>
              </p:cNvPr>
              <p:cNvSpPr/>
              <p:nvPr/>
            </p:nvSpPr>
            <p:spPr>
              <a:xfrm>
                <a:off x="5868144" y="5591547"/>
                <a:ext cx="648072" cy="648072"/>
              </a:xfrm>
              <a:prstGeom prst="don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  <a:latin typeface="Candara Light" panose="020E0502030303020204" pitchFamily="34" charset="0"/>
                </a:endParaRPr>
              </a:p>
            </p:txBody>
          </p:sp>
          <p:sp>
            <p:nvSpPr>
              <p:cNvPr id="106" name="Rounded Rectangle 83">
                <a:extLst>
                  <a:ext uri="{FF2B5EF4-FFF2-40B4-BE49-F238E27FC236}">
                    <a16:creationId xmlns:a16="http://schemas.microsoft.com/office/drawing/2014/main" id="{312807D1-C481-403F-9C35-4AE3C5FB3993}"/>
                  </a:ext>
                </a:extLst>
              </p:cNvPr>
              <p:cNvSpPr/>
              <p:nvPr/>
            </p:nvSpPr>
            <p:spPr>
              <a:xfrm>
                <a:off x="2883221" y="5472334"/>
                <a:ext cx="162018" cy="420204"/>
              </a:xfrm>
              <a:prstGeom prst="roundRect">
                <a:avLst>
                  <a:gd name="adj" fmla="val 4410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07" name="Rounded Rectangle 84">
                <a:extLst>
                  <a:ext uri="{FF2B5EF4-FFF2-40B4-BE49-F238E27FC236}">
                    <a16:creationId xmlns:a16="http://schemas.microsoft.com/office/drawing/2014/main" id="{33AA24A8-52DD-4BAC-B3AB-34199C9D316B}"/>
                  </a:ext>
                </a:extLst>
              </p:cNvPr>
              <p:cNvSpPr/>
              <p:nvPr/>
            </p:nvSpPr>
            <p:spPr>
              <a:xfrm>
                <a:off x="6112101" y="5473128"/>
                <a:ext cx="162018" cy="398351"/>
              </a:xfrm>
              <a:prstGeom prst="roundRect">
                <a:avLst>
                  <a:gd name="adj" fmla="val 4410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08" name="Rounded Rectangle 85">
                <a:extLst>
                  <a:ext uri="{FF2B5EF4-FFF2-40B4-BE49-F238E27FC236}">
                    <a16:creationId xmlns:a16="http://schemas.microsoft.com/office/drawing/2014/main" id="{032C802B-EB3F-4881-8C8D-CA95D2BA020C}"/>
                  </a:ext>
                </a:extLst>
              </p:cNvPr>
              <p:cNvSpPr/>
              <p:nvPr/>
            </p:nvSpPr>
            <p:spPr>
              <a:xfrm rot="18199600">
                <a:off x="3368262" y="3899876"/>
                <a:ext cx="288032" cy="1875445"/>
              </a:xfrm>
              <a:prstGeom prst="roundRect">
                <a:avLst>
                  <a:gd name="adj" fmla="val 3606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09" name="Rounded Rectangle 86">
                <a:extLst>
                  <a:ext uri="{FF2B5EF4-FFF2-40B4-BE49-F238E27FC236}">
                    <a16:creationId xmlns:a16="http://schemas.microsoft.com/office/drawing/2014/main" id="{9602946C-2A31-4B7E-85D8-BAA54AEB235B}"/>
                  </a:ext>
                </a:extLst>
              </p:cNvPr>
              <p:cNvSpPr/>
              <p:nvPr/>
            </p:nvSpPr>
            <p:spPr>
              <a:xfrm>
                <a:off x="6156176" y="4765811"/>
                <a:ext cx="288032" cy="755600"/>
              </a:xfrm>
              <a:prstGeom prst="roundRect">
                <a:avLst>
                  <a:gd name="adj" fmla="val 3606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10" name="Rounded Rectangle 87">
                <a:extLst>
                  <a:ext uri="{FF2B5EF4-FFF2-40B4-BE49-F238E27FC236}">
                    <a16:creationId xmlns:a16="http://schemas.microsoft.com/office/drawing/2014/main" id="{C88A8D1D-400F-49BD-A1B2-68B4C5EC90CA}"/>
                  </a:ext>
                </a:extLst>
              </p:cNvPr>
              <p:cNvSpPr/>
              <p:nvPr/>
            </p:nvSpPr>
            <p:spPr>
              <a:xfrm>
                <a:off x="2699792" y="5161371"/>
                <a:ext cx="3744416" cy="36004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11" name="Rounded Rectangle 16">
                <a:extLst>
                  <a:ext uri="{FF2B5EF4-FFF2-40B4-BE49-F238E27FC236}">
                    <a16:creationId xmlns:a16="http://schemas.microsoft.com/office/drawing/2014/main" id="{78049C3B-498F-4779-BC86-72F05387E61E}"/>
                  </a:ext>
                </a:extLst>
              </p:cNvPr>
              <p:cNvSpPr/>
              <p:nvPr/>
            </p:nvSpPr>
            <p:spPr>
              <a:xfrm>
                <a:off x="4294882" y="4509120"/>
                <a:ext cx="1801319" cy="552747"/>
              </a:xfrm>
              <a:custGeom>
                <a:avLst/>
                <a:gdLst/>
                <a:ahLst/>
                <a:cxnLst/>
                <a:rect l="l" t="t" r="r" b="b"/>
                <a:pathLst>
                  <a:path w="1467163" h="377555">
                    <a:moveTo>
                      <a:pt x="115742" y="0"/>
                    </a:moveTo>
                    <a:lnTo>
                      <a:pt x="1351421" y="0"/>
                    </a:lnTo>
                    <a:cubicBezTo>
                      <a:pt x="1415344" y="0"/>
                      <a:pt x="1467163" y="51819"/>
                      <a:pt x="1467163" y="115742"/>
                    </a:cubicBezTo>
                    <a:lnTo>
                      <a:pt x="1467163" y="377555"/>
                    </a:lnTo>
                    <a:lnTo>
                      <a:pt x="0" y="377555"/>
                    </a:lnTo>
                    <a:lnTo>
                      <a:pt x="0" y="115742"/>
                    </a:lnTo>
                    <a:cubicBezTo>
                      <a:pt x="0" y="51819"/>
                      <a:pt x="51819" y="0"/>
                      <a:pt x="1157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92A21ABE-1505-4045-917E-18BBB76ED234}"/>
                  </a:ext>
                </a:extLst>
              </p:cNvPr>
              <p:cNvSpPr/>
              <p:nvPr/>
            </p:nvSpPr>
            <p:spPr>
              <a:xfrm>
                <a:off x="3110319" y="3959226"/>
                <a:ext cx="457200" cy="457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13" name="Rounded Rectangle 19">
                <a:extLst>
                  <a:ext uri="{FF2B5EF4-FFF2-40B4-BE49-F238E27FC236}">
                    <a16:creationId xmlns:a16="http://schemas.microsoft.com/office/drawing/2014/main" id="{E159EEDB-CB26-4032-BFDE-E394568DB9E8}"/>
                  </a:ext>
                </a:extLst>
              </p:cNvPr>
              <p:cNvSpPr/>
              <p:nvPr/>
            </p:nvSpPr>
            <p:spPr>
              <a:xfrm rot="1961904">
                <a:off x="3453236" y="4426052"/>
                <a:ext cx="946970" cy="401316"/>
              </a:xfrm>
              <a:custGeom>
                <a:avLst/>
                <a:gdLst/>
                <a:ahLst/>
                <a:cxnLst/>
                <a:rect l="l" t="t" r="r" b="b"/>
                <a:pathLst>
                  <a:path w="946970" h="401316">
                    <a:moveTo>
                      <a:pt x="66114" y="94549"/>
                    </a:moveTo>
                    <a:cubicBezTo>
                      <a:pt x="80082" y="84288"/>
                      <a:pt x="96014" y="74649"/>
                      <a:pt x="113671" y="65740"/>
                    </a:cubicBezTo>
                    <a:cubicBezTo>
                      <a:pt x="137213" y="53862"/>
                      <a:pt x="163820" y="43284"/>
                      <a:pt x="192918" y="34269"/>
                    </a:cubicBezTo>
                    <a:cubicBezTo>
                      <a:pt x="262753" y="12633"/>
                      <a:pt x="346940" y="0"/>
                      <a:pt x="437561" y="0"/>
                    </a:cubicBezTo>
                    <a:lnTo>
                      <a:pt x="689345" y="0"/>
                    </a:lnTo>
                    <a:lnTo>
                      <a:pt x="946970" y="401316"/>
                    </a:lnTo>
                    <a:lnTo>
                      <a:pt x="437561" y="401315"/>
                    </a:lnTo>
                    <a:cubicBezTo>
                      <a:pt x="195904" y="401315"/>
                      <a:pt x="1" y="311478"/>
                      <a:pt x="0" y="200658"/>
                    </a:cubicBezTo>
                    <a:cubicBezTo>
                      <a:pt x="-1" y="161698"/>
                      <a:pt x="24212" y="125330"/>
                      <a:pt x="66114" y="945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sp>
          <p:nvSpPr>
            <p:cNvPr id="59" name="Freeform 9">
              <a:extLst>
                <a:ext uri="{FF2B5EF4-FFF2-40B4-BE49-F238E27FC236}">
                  <a16:creationId xmlns:a16="http://schemas.microsoft.com/office/drawing/2014/main" id="{256E0920-A9C3-405D-8961-33554B9C8B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6011" y="263026"/>
              <a:ext cx="223709" cy="305860"/>
            </a:xfrm>
            <a:custGeom>
              <a:avLst/>
              <a:gdLst>
                <a:gd name="T0" fmla="*/ 313 w 2568"/>
                <a:gd name="T1" fmla="*/ 3691 h 3758"/>
                <a:gd name="T2" fmla="*/ 788 w 2568"/>
                <a:gd name="T3" fmla="*/ 2204 h 3758"/>
                <a:gd name="T4" fmla="*/ 1180 w 2568"/>
                <a:gd name="T5" fmla="*/ 2733 h 3758"/>
                <a:gd name="T6" fmla="*/ 760 w 2568"/>
                <a:gd name="T7" fmla="*/ 3231 h 3758"/>
                <a:gd name="T8" fmla="*/ 486 w 2568"/>
                <a:gd name="T9" fmla="*/ 3544 h 3758"/>
                <a:gd name="T10" fmla="*/ 342 w 2568"/>
                <a:gd name="T11" fmla="*/ 3669 h 3758"/>
                <a:gd name="T12" fmla="*/ 295 w 2568"/>
                <a:gd name="T13" fmla="*/ 3657 h 3758"/>
                <a:gd name="T14" fmla="*/ 220 w 2568"/>
                <a:gd name="T15" fmla="*/ 3529 h 3758"/>
                <a:gd name="T16" fmla="*/ 126 w 2568"/>
                <a:gd name="T17" fmla="*/ 3349 h 3758"/>
                <a:gd name="T18" fmla="*/ 40 w 2568"/>
                <a:gd name="T19" fmla="*/ 3153 h 3758"/>
                <a:gd name="T20" fmla="*/ 0 w 2568"/>
                <a:gd name="T21" fmla="*/ 2980 h 3758"/>
                <a:gd name="T22" fmla="*/ 49 w 2568"/>
                <a:gd name="T23" fmla="*/ 2911 h 3758"/>
                <a:gd name="T24" fmla="*/ 144 w 2568"/>
                <a:gd name="T25" fmla="*/ 2806 h 3758"/>
                <a:gd name="T26" fmla="*/ 1244 w 2568"/>
                <a:gd name="T27" fmla="*/ 0 h 3758"/>
                <a:gd name="T28" fmla="*/ 1560 w 2568"/>
                <a:gd name="T29" fmla="*/ 51 h 3758"/>
                <a:gd name="T30" fmla="*/ 1791 w 2568"/>
                <a:gd name="T31" fmla="*/ 193 h 3758"/>
                <a:gd name="T32" fmla="*/ 1957 w 2568"/>
                <a:gd name="T33" fmla="*/ 398 h 3758"/>
                <a:gd name="T34" fmla="*/ 2077 w 2568"/>
                <a:gd name="T35" fmla="*/ 642 h 3758"/>
                <a:gd name="T36" fmla="*/ 2153 w 2568"/>
                <a:gd name="T37" fmla="*/ 858 h 3758"/>
                <a:gd name="T38" fmla="*/ 2180 w 2568"/>
                <a:gd name="T39" fmla="*/ 1082 h 3758"/>
                <a:gd name="T40" fmla="*/ 2073 w 2568"/>
                <a:gd name="T41" fmla="*/ 1427 h 3758"/>
                <a:gd name="T42" fmla="*/ 1937 w 2568"/>
                <a:gd name="T43" fmla="*/ 1682 h 3758"/>
                <a:gd name="T44" fmla="*/ 1844 w 2568"/>
                <a:gd name="T45" fmla="*/ 1817 h 3758"/>
                <a:gd name="T46" fmla="*/ 1539 w 2568"/>
                <a:gd name="T47" fmla="*/ 1055 h 3758"/>
                <a:gd name="T48" fmla="*/ 1639 w 2568"/>
                <a:gd name="T49" fmla="*/ 811 h 3758"/>
                <a:gd name="T50" fmla="*/ 1442 w 2568"/>
                <a:gd name="T51" fmla="*/ 627 h 3758"/>
                <a:gd name="T52" fmla="*/ 1180 w 2568"/>
                <a:gd name="T53" fmla="*/ 606 h 3758"/>
                <a:gd name="T54" fmla="*/ 1028 w 2568"/>
                <a:gd name="T55" fmla="*/ 667 h 3758"/>
                <a:gd name="T56" fmla="*/ 953 w 2568"/>
                <a:gd name="T57" fmla="*/ 742 h 3758"/>
                <a:gd name="T58" fmla="*/ 931 w 2568"/>
                <a:gd name="T59" fmla="*/ 818 h 3758"/>
                <a:gd name="T60" fmla="*/ 968 w 2568"/>
                <a:gd name="T61" fmla="*/ 909 h 3758"/>
                <a:gd name="T62" fmla="*/ 1153 w 2568"/>
                <a:gd name="T63" fmla="*/ 1213 h 3758"/>
                <a:gd name="T64" fmla="*/ 1486 w 2568"/>
                <a:gd name="T65" fmla="*/ 1644 h 3758"/>
                <a:gd name="T66" fmla="*/ 2184 w 2568"/>
                <a:gd name="T67" fmla="*/ 2517 h 3758"/>
                <a:gd name="T68" fmla="*/ 2566 w 2568"/>
                <a:gd name="T69" fmla="*/ 3055 h 3758"/>
                <a:gd name="T70" fmla="*/ 2540 w 2568"/>
                <a:gd name="T71" fmla="*/ 3186 h 3758"/>
                <a:gd name="T72" fmla="*/ 2489 w 2568"/>
                <a:gd name="T73" fmla="*/ 3382 h 3758"/>
                <a:gd name="T74" fmla="*/ 2411 w 2568"/>
                <a:gd name="T75" fmla="*/ 3615 h 3758"/>
                <a:gd name="T76" fmla="*/ 2320 w 2568"/>
                <a:gd name="T77" fmla="*/ 3753 h 3758"/>
                <a:gd name="T78" fmla="*/ 2222 w 2568"/>
                <a:gd name="T79" fmla="*/ 3722 h 3758"/>
                <a:gd name="T80" fmla="*/ 2137 w 2568"/>
                <a:gd name="T81" fmla="*/ 3622 h 3758"/>
                <a:gd name="T82" fmla="*/ 1829 w 2568"/>
                <a:gd name="T83" fmla="*/ 3253 h 3758"/>
                <a:gd name="T84" fmla="*/ 1304 w 2568"/>
                <a:gd name="T85" fmla="*/ 2600 h 3758"/>
                <a:gd name="T86" fmla="*/ 824 w 2568"/>
                <a:gd name="T87" fmla="*/ 1957 h 3758"/>
                <a:gd name="T88" fmla="*/ 533 w 2568"/>
                <a:gd name="T89" fmla="*/ 1477 h 3758"/>
                <a:gd name="T90" fmla="*/ 433 w 2568"/>
                <a:gd name="T91" fmla="*/ 1195 h 3758"/>
                <a:gd name="T92" fmla="*/ 429 w 2568"/>
                <a:gd name="T93" fmla="*/ 880 h 3758"/>
                <a:gd name="T94" fmla="*/ 559 w 2568"/>
                <a:gd name="T95" fmla="*/ 524 h 3758"/>
                <a:gd name="T96" fmla="*/ 762 w 2568"/>
                <a:gd name="T97" fmla="*/ 231 h 3758"/>
                <a:gd name="T98" fmla="*/ 1006 w 2568"/>
                <a:gd name="T99" fmla="*/ 55 h 3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8" h="3758">
                  <a:moveTo>
                    <a:pt x="313" y="3691"/>
                  </a:moveTo>
                  <a:lnTo>
                    <a:pt x="315" y="3695"/>
                  </a:lnTo>
                  <a:lnTo>
                    <a:pt x="311" y="3693"/>
                  </a:lnTo>
                  <a:lnTo>
                    <a:pt x="313" y="3691"/>
                  </a:lnTo>
                  <a:close/>
                  <a:moveTo>
                    <a:pt x="711" y="2122"/>
                  </a:moveTo>
                  <a:lnTo>
                    <a:pt x="739" y="2142"/>
                  </a:lnTo>
                  <a:lnTo>
                    <a:pt x="764" y="2169"/>
                  </a:lnTo>
                  <a:lnTo>
                    <a:pt x="788" y="2204"/>
                  </a:lnTo>
                  <a:lnTo>
                    <a:pt x="809" y="2238"/>
                  </a:lnTo>
                  <a:lnTo>
                    <a:pt x="829" y="2271"/>
                  </a:lnTo>
                  <a:lnTo>
                    <a:pt x="848" y="2300"/>
                  </a:lnTo>
                  <a:lnTo>
                    <a:pt x="1180" y="2733"/>
                  </a:lnTo>
                  <a:lnTo>
                    <a:pt x="1080" y="2862"/>
                  </a:lnTo>
                  <a:lnTo>
                    <a:pt x="977" y="2987"/>
                  </a:lnTo>
                  <a:lnTo>
                    <a:pt x="868" y="3109"/>
                  </a:lnTo>
                  <a:lnTo>
                    <a:pt x="760" y="3231"/>
                  </a:lnTo>
                  <a:lnTo>
                    <a:pt x="651" y="3353"/>
                  </a:lnTo>
                  <a:lnTo>
                    <a:pt x="548" y="3477"/>
                  </a:lnTo>
                  <a:lnTo>
                    <a:pt x="520" y="3509"/>
                  </a:lnTo>
                  <a:lnTo>
                    <a:pt x="486" y="3544"/>
                  </a:lnTo>
                  <a:lnTo>
                    <a:pt x="451" y="3578"/>
                  </a:lnTo>
                  <a:lnTo>
                    <a:pt x="413" y="3611"/>
                  </a:lnTo>
                  <a:lnTo>
                    <a:pt x="377" y="3642"/>
                  </a:lnTo>
                  <a:lnTo>
                    <a:pt x="342" y="3669"/>
                  </a:lnTo>
                  <a:lnTo>
                    <a:pt x="313" y="3691"/>
                  </a:lnTo>
                  <a:lnTo>
                    <a:pt x="311" y="3689"/>
                  </a:lnTo>
                  <a:lnTo>
                    <a:pt x="306" y="3677"/>
                  </a:lnTo>
                  <a:lnTo>
                    <a:pt x="295" y="3657"/>
                  </a:lnTo>
                  <a:lnTo>
                    <a:pt x="280" y="3631"/>
                  </a:lnTo>
                  <a:lnTo>
                    <a:pt x="262" y="3602"/>
                  </a:lnTo>
                  <a:lnTo>
                    <a:pt x="242" y="3567"/>
                  </a:lnTo>
                  <a:lnTo>
                    <a:pt x="220" y="3529"/>
                  </a:lnTo>
                  <a:lnTo>
                    <a:pt x="197" y="3487"/>
                  </a:lnTo>
                  <a:lnTo>
                    <a:pt x="173" y="3444"/>
                  </a:lnTo>
                  <a:lnTo>
                    <a:pt x="149" y="3397"/>
                  </a:lnTo>
                  <a:lnTo>
                    <a:pt x="126" y="3349"/>
                  </a:lnTo>
                  <a:lnTo>
                    <a:pt x="102" y="3300"/>
                  </a:lnTo>
                  <a:lnTo>
                    <a:pt x="79" y="3251"/>
                  </a:lnTo>
                  <a:lnTo>
                    <a:pt x="59" y="3202"/>
                  </a:lnTo>
                  <a:lnTo>
                    <a:pt x="40" y="3153"/>
                  </a:lnTo>
                  <a:lnTo>
                    <a:pt x="24" y="3107"/>
                  </a:lnTo>
                  <a:lnTo>
                    <a:pt x="13" y="3062"/>
                  </a:lnTo>
                  <a:lnTo>
                    <a:pt x="4" y="3020"/>
                  </a:lnTo>
                  <a:lnTo>
                    <a:pt x="0" y="2980"/>
                  </a:lnTo>
                  <a:lnTo>
                    <a:pt x="4" y="2971"/>
                  </a:lnTo>
                  <a:lnTo>
                    <a:pt x="13" y="2955"/>
                  </a:lnTo>
                  <a:lnTo>
                    <a:pt x="29" y="2935"/>
                  </a:lnTo>
                  <a:lnTo>
                    <a:pt x="49" y="2911"/>
                  </a:lnTo>
                  <a:lnTo>
                    <a:pt x="71" y="2886"/>
                  </a:lnTo>
                  <a:lnTo>
                    <a:pt x="97" y="2858"/>
                  </a:lnTo>
                  <a:lnTo>
                    <a:pt x="120" y="2833"/>
                  </a:lnTo>
                  <a:lnTo>
                    <a:pt x="144" y="2806"/>
                  </a:lnTo>
                  <a:lnTo>
                    <a:pt x="166" y="2782"/>
                  </a:lnTo>
                  <a:lnTo>
                    <a:pt x="184" y="2762"/>
                  </a:lnTo>
                  <a:lnTo>
                    <a:pt x="711" y="2122"/>
                  </a:lnTo>
                  <a:close/>
                  <a:moveTo>
                    <a:pt x="1244" y="0"/>
                  </a:moveTo>
                  <a:lnTo>
                    <a:pt x="1333" y="4"/>
                  </a:lnTo>
                  <a:lnTo>
                    <a:pt x="1415" y="13"/>
                  </a:lnTo>
                  <a:lnTo>
                    <a:pt x="1491" y="29"/>
                  </a:lnTo>
                  <a:lnTo>
                    <a:pt x="1560" y="51"/>
                  </a:lnTo>
                  <a:lnTo>
                    <a:pt x="1626" y="78"/>
                  </a:lnTo>
                  <a:lnTo>
                    <a:pt x="1686" y="111"/>
                  </a:lnTo>
                  <a:lnTo>
                    <a:pt x="1740" y="149"/>
                  </a:lnTo>
                  <a:lnTo>
                    <a:pt x="1791" y="193"/>
                  </a:lnTo>
                  <a:lnTo>
                    <a:pt x="1839" y="238"/>
                  </a:lnTo>
                  <a:lnTo>
                    <a:pt x="1880" y="289"/>
                  </a:lnTo>
                  <a:lnTo>
                    <a:pt x="1920" y="342"/>
                  </a:lnTo>
                  <a:lnTo>
                    <a:pt x="1957" y="398"/>
                  </a:lnTo>
                  <a:lnTo>
                    <a:pt x="1989" y="457"/>
                  </a:lnTo>
                  <a:lnTo>
                    <a:pt x="2020" y="517"/>
                  </a:lnTo>
                  <a:lnTo>
                    <a:pt x="2049" y="578"/>
                  </a:lnTo>
                  <a:lnTo>
                    <a:pt x="2077" y="642"/>
                  </a:lnTo>
                  <a:lnTo>
                    <a:pt x="2097" y="693"/>
                  </a:lnTo>
                  <a:lnTo>
                    <a:pt x="2117" y="746"/>
                  </a:lnTo>
                  <a:lnTo>
                    <a:pt x="2135" y="802"/>
                  </a:lnTo>
                  <a:lnTo>
                    <a:pt x="2153" y="858"/>
                  </a:lnTo>
                  <a:lnTo>
                    <a:pt x="2166" y="917"/>
                  </a:lnTo>
                  <a:lnTo>
                    <a:pt x="2177" y="973"/>
                  </a:lnTo>
                  <a:lnTo>
                    <a:pt x="2180" y="1029"/>
                  </a:lnTo>
                  <a:lnTo>
                    <a:pt x="2180" y="1082"/>
                  </a:lnTo>
                  <a:lnTo>
                    <a:pt x="2171" y="1133"/>
                  </a:lnTo>
                  <a:lnTo>
                    <a:pt x="2144" y="1238"/>
                  </a:lnTo>
                  <a:lnTo>
                    <a:pt x="2111" y="1335"/>
                  </a:lnTo>
                  <a:lnTo>
                    <a:pt x="2073" y="1427"/>
                  </a:lnTo>
                  <a:lnTo>
                    <a:pt x="2029" y="1515"/>
                  </a:lnTo>
                  <a:lnTo>
                    <a:pt x="1984" y="1597"/>
                  </a:lnTo>
                  <a:lnTo>
                    <a:pt x="1960" y="1640"/>
                  </a:lnTo>
                  <a:lnTo>
                    <a:pt x="1937" y="1682"/>
                  </a:lnTo>
                  <a:lnTo>
                    <a:pt x="1911" y="1724"/>
                  </a:lnTo>
                  <a:lnTo>
                    <a:pt x="1884" y="1769"/>
                  </a:lnTo>
                  <a:lnTo>
                    <a:pt x="1851" y="1817"/>
                  </a:lnTo>
                  <a:lnTo>
                    <a:pt x="1844" y="1817"/>
                  </a:lnTo>
                  <a:lnTo>
                    <a:pt x="1404" y="1240"/>
                  </a:lnTo>
                  <a:lnTo>
                    <a:pt x="1449" y="1182"/>
                  </a:lnTo>
                  <a:lnTo>
                    <a:pt x="1495" y="1120"/>
                  </a:lnTo>
                  <a:lnTo>
                    <a:pt x="1539" y="1055"/>
                  </a:lnTo>
                  <a:lnTo>
                    <a:pt x="1579" y="987"/>
                  </a:lnTo>
                  <a:lnTo>
                    <a:pt x="1611" y="917"/>
                  </a:lnTo>
                  <a:lnTo>
                    <a:pt x="1626" y="862"/>
                  </a:lnTo>
                  <a:lnTo>
                    <a:pt x="1639" y="811"/>
                  </a:lnTo>
                  <a:lnTo>
                    <a:pt x="1651" y="757"/>
                  </a:lnTo>
                  <a:lnTo>
                    <a:pt x="1582" y="702"/>
                  </a:lnTo>
                  <a:lnTo>
                    <a:pt x="1511" y="658"/>
                  </a:lnTo>
                  <a:lnTo>
                    <a:pt x="1442" y="627"/>
                  </a:lnTo>
                  <a:lnTo>
                    <a:pt x="1375" y="607"/>
                  </a:lnTo>
                  <a:lnTo>
                    <a:pt x="1308" y="597"/>
                  </a:lnTo>
                  <a:lnTo>
                    <a:pt x="1244" y="597"/>
                  </a:lnTo>
                  <a:lnTo>
                    <a:pt x="1180" y="606"/>
                  </a:lnTo>
                  <a:lnTo>
                    <a:pt x="1119" y="622"/>
                  </a:lnTo>
                  <a:lnTo>
                    <a:pt x="1060" y="646"/>
                  </a:lnTo>
                  <a:lnTo>
                    <a:pt x="1046" y="653"/>
                  </a:lnTo>
                  <a:lnTo>
                    <a:pt x="1028" y="667"/>
                  </a:lnTo>
                  <a:lnTo>
                    <a:pt x="1009" y="684"/>
                  </a:lnTo>
                  <a:lnTo>
                    <a:pt x="989" y="704"/>
                  </a:lnTo>
                  <a:lnTo>
                    <a:pt x="969" y="724"/>
                  </a:lnTo>
                  <a:lnTo>
                    <a:pt x="953" y="742"/>
                  </a:lnTo>
                  <a:lnTo>
                    <a:pt x="940" y="760"/>
                  </a:lnTo>
                  <a:lnTo>
                    <a:pt x="931" y="773"/>
                  </a:lnTo>
                  <a:lnTo>
                    <a:pt x="928" y="795"/>
                  </a:lnTo>
                  <a:lnTo>
                    <a:pt x="931" y="818"/>
                  </a:lnTo>
                  <a:lnTo>
                    <a:pt x="940" y="844"/>
                  </a:lnTo>
                  <a:lnTo>
                    <a:pt x="949" y="869"/>
                  </a:lnTo>
                  <a:lnTo>
                    <a:pt x="960" y="891"/>
                  </a:lnTo>
                  <a:lnTo>
                    <a:pt x="968" y="909"/>
                  </a:lnTo>
                  <a:lnTo>
                    <a:pt x="1004" y="989"/>
                  </a:lnTo>
                  <a:lnTo>
                    <a:pt x="1049" y="1067"/>
                  </a:lnTo>
                  <a:lnTo>
                    <a:pt x="1100" y="1142"/>
                  </a:lnTo>
                  <a:lnTo>
                    <a:pt x="1153" y="1213"/>
                  </a:lnTo>
                  <a:lnTo>
                    <a:pt x="1209" y="1284"/>
                  </a:lnTo>
                  <a:lnTo>
                    <a:pt x="1264" y="1353"/>
                  </a:lnTo>
                  <a:lnTo>
                    <a:pt x="1317" y="1422"/>
                  </a:lnTo>
                  <a:lnTo>
                    <a:pt x="1486" y="1644"/>
                  </a:lnTo>
                  <a:lnTo>
                    <a:pt x="1659" y="1864"/>
                  </a:lnTo>
                  <a:lnTo>
                    <a:pt x="1835" y="2080"/>
                  </a:lnTo>
                  <a:lnTo>
                    <a:pt x="2011" y="2298"/>
                  </a:lnTo>
                  <a:lnTo>
                    <a:pt x="2184" y="2517"/>
                  </a:lnTo>
                  <a:lnTo>
                    <a:pt x="2557" y="2966"/>
                  </a:lnTo>
                  <a:lnTo>
                    <a:pt x="2564" y="2991"/>
                  </a:lnTo>
                  <a:lnTo>
                    <a:pt x="2568" y="3020"/>
                  </a:lnTo>
                  <a:lnTo>
                    <a:pt x="2566" y="3055"/>
                  </a:lnTo>
                  <a:lnTo>
                    <a:pt x="2560" y="3089"/>
                  </a:lnTo>
                  <a:lnTo>
                    <a:pt x="2555" y="3126"/>
                  </a:lnTo>
                  <a:lnTo>
                    <a:pt x="2546" y="3157"/>
                  </a:lnTo>
                  <a:lnTo>
                    <a:pt x="2540" y="3186"/>
                  </a:lnTo>
                  <a:lnTo>
                    <a:pt x="2531" y="3224"/>
                  </a:lnTo>
                  <a:lnTo>
                    <a:pt x="2520" y="3271"/>
                  </a:lnTo>
                  <a:lnTo>
                    <a:pt x="2506" y="3324"/>
                  </a:lnTo>
                  <a:lnTo>
                    <a:pt x="2489" y="3382"/>
                  </a:lnTo>
                  <a:lnTo>
                    <a:pt x="2473" y="3442"/>
                  </a:lnTo>
                  <a:lnTo>
                    <a:pt x="2453" y="3502"/>
                  </a:lnTo>
                  <a:lnTo>
                    <a:pt x="2433" y="3560"/>
                  </a:lnTo>
                  <a:lnTo>
                    <a:pt x="2411" y="3615"/>
                  </a:lnTo>
                  <a:lnTo>
                    <a:pt x="2389" y="3664"/>
                  </a:lnTo>
                  <a:lnTo>
                    <a:pt x="2368" y="3704"/>
                  </a:lnTo>
                  <a:lnTo>
                    <a:pt x="2344" y="3735"/>
                  </a:lnTo>
                  <a:lnTo>
                    <a:pt x="2320" y="3753"/>
                  </a:lnTo>
                  <a:lnTo>
                    <a:pt x="2297" y="3758"/>
                  </a:lnTo>
                  <a:lnTo>
                    <a:pt x="2273" y="3753"/>
                  </a:lnTo>
                  <a:lnTo>
                    <a:pt x="2248" y="3740"/>
                  </a:lnTo>
                  <a:lnTo>
                    <a:pt x="2222" y="3722"/>
                  </a:lnTo>
                  <a:lnTo>
                    <a:pt x="2199" y="3698"/>
                  </a:lnTo>
                  <a:lnTo>
                    <a:pt x="2177" y="3673"/>
                  </a:lnTo>
                  <a:lnTo>
                    <a:pt x="2155" y="3647"/>
                  </a:lnTo>
                  <a:lnTo>
                    <a:pt x="2137" y="3622"/>
                  </a:lnTo>
                  <a:lnTo>
                    <a:pt x="2120" y="3602"/>
                  </a:lnTo>
                  <a:lnTo>
                    <a:pt x="2108" y="3586"/>
                  </a:lnTo>
                  <a:lnTo>
                    <a:pt x="1971" y="3418"/>
                  </a:lnTo>
                  <a:lnTo>
                    <a:pt x="1829" y="3253"/>
                  </a:lnTo>
                  <a:lnTo>
                    <a:pt x="1689" y="3086"/>
                  </a:lnTo>
                  <a:lnTo>
                    <a:pt x="1551" y="2917"/>
                  </a:lnTo>
                  <a:lnTo>
                    <a:pt x="1428" y="2758"/>
                  </a:lnTo>
                  <a:lnTo>
                    <a:pt x="1304" y="2600"/>
                  </a:lnTo>
                  <a:lnTo>
                    <a:pt x="1180" y="2444"/>
                  </a:lnTo>
                  <a:lnTo>
                    <a:pt x="1059" y="2284"/>
                  </a:lnTo>
                  <a:lnTo>
                    <a:pt x="940" y="2122"/>
                  </a:lnTo>
                  <a:lnTo>
                    <a:pt x="824" y="1957"/>
                  </a:lnTo>
                  <a:lnTo>
                    <a:pt x="711" y="1786"/>
                  </a:lnTo>
                  <a:lnTo>
                    <a:pt x="604" y="1609"/>
                  </a:lnTo>
                  <a:lnTo>
                    <a:pt x="568" y="1544"/>
                  </a:lnTo>
                  <a:lnTo>
                    <a:pt x="533" y="1477"/>
                  </a:lnTo>
                  <a:lnTo>
                    <a:pt x="500" y="1409"/>
                  </a:lnTo>
                  <a:lnTo>
                    <a:pt x="473" y="1340"/>
                  </a:lnTo>
                  <a:lnTo>
                    <a:pt x="451" y="1267"/>
                  </a:lnTo>
                  <a:lnTo>
                    <a:pt x="433" y="1195"/>
                  </a:lnTo>
                  <a:lnTo>
                    <a:pt x="422" y="1120"/>
                  </a:lnTo>
                  <a:lnTo>
                    <a:pt x="417" y="1042"/>
                  </a:lnTo>
                  <a:lnTo>
                    <a:pt x="419" y="962"/>
                  </a:lnTo>
                  <a:lnTo>
                    <a:pt x="429" y="880"/>
                  </a:lnTo>
                  <a:lnTo>
                    <a:pt x="448" y="795"/>
                  </a:lnTo>
                  <a:lnTo>
                    <a:pt x="477" y="706"/>
                  </a:lnTo>
                  <a:lnTo>
                    <a:pt x="513" y="613"/>
                  </a:lnTo>
                  <a:lnTo>
                    <a:pt x="559" y="524"/>
                  </a:lnTo>
                  <a:lnTo>
                    <a:pt x="608" y="440"/>
                  </a:lnTo>
                  <a:lnTo>
                    <a:pt x="660" y="360"/>
                  </a:lnTo>
                  <a:lnTo>
                    <a:pt x="717" y="286"/>
                  </a:lnTo>
                  <a:lnTo>
                    <a:pt x="762" y="231"/>
                  </a:lnTo>
                  <a:lnTo>
                    <a:pt x="815" y="180"/>
                  </a:lnTo>
                  <a:lnTo>
                    <a:pt x="873" y="133"/>
                  </a:lnTo>
                  <a:lnTo>
                    <a:pt x="937" y="91"/>
                  </a:lnTo>
                  <a:lnTo>
                    <a:pt x="1006" y="55"/>
                  </a:lnTo>
                  <a:lnTo>
                    <a:pt x="1080" y="29"/>
                  </a:lnTo>
                  <a:lnTo>
                    <a:pt x="12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60" name="Oval 1">
              <a:extLst>
                <a:ext uri="{FF2B5EF4-FFF2-40B4-BE49-F238E27FC236}">
                  <a16:creationId xmlns:a16="http://schemas.microsoft.com/office/drawing/2014/main" id="{437CFE91-B978-4AC2-987F-6664C3D6463B}"/>
                </a:ext>
              </a:extLst>
            </p:cNvPr>
            <p:cNvSpPr/>
            <p:nvPr/>
          </p:nvSpPr>
          <p:spPr>
            <a:xfrm>
              <a:off x="4490582" y="1030315"/>
              <a:ext cx="296737" cy="296736"/>
            </a:xfrm>
            <a:custGeom>
              <a:avLst/>
              <a:gdLst/>
              <a:ahLst/>
              <a:cxnLst/>
              <a:rect l="l" t="t" r="r" b="b"/>
              <a:pathLst>
                <a:path w="3848188" h="3848188">
                  <a:moveTo>
                    <a:pt x="1531053" y="504131"/>
                  </a:moveTo>
                  <a:lnTo>
                    <a:pt x="1531053" y="1481511"/>
                  </a:lnTo>
                  <a:lnTo>
                    <a:pt x="553673" y="1481511"/>
                  </a:lnTo>
                  <a:lnTo>
                    <a:pt x="553673" y="2263055"/>
                  </a:lnTo>
                  <a:lnTo>
                    <a:pt x="1531053" y="2263055"/>
                  </a:lnTo>
                  <a:lnTo>
                    <a:pt x="1531053" y="3240435"/>
                  </a:lnTo>
                  <a:lnTo>
                    <a:pt x="2312597" y="3240435"/>
                  </a:lnTo>
                  <a:lnTo>
                    <a:pt x="2312597" y="2263055"/>
                  </a:lnTo>
                  <a:lnTo>
                    <a:pt x="3289977" y="2263055"/>
                  </a:lnTo>
                  <a:lnTo>
                    <a:pt x="3289977" y="1481511"/>
                  </a:lnTo>
                  <a:lnTo>
                    <a:pt x="2312597" y="1481511"/>
                  </a:lnTo>
                  <a:lnTo>
                    <a:pt x="2312597" y="504131"/>
                  </a:lnTo>
                  <a:close/>
                  <a:moveTo>
                    <a:pt x="1924094" y="0"/>
                  </a:moveTo>
                  <a:cubicBezTo>
                    <a:pt x="2986742" y="0"/>
                    <a:pt x="3848188" y="861446"/>
                    <a:pt x="3848188" y="1924094"/>
                  </a:cubicBezTo>
                  <a:cubicBezTo>
                    <a:pt x="3848188" y="2986742"/>
                    <a:pt x="2986742" y="3848188"/>
                    <a:pt x="1924094" y="3848188"/>
                  </a:cubicBezTo>
                  <a:cubicBezTo>
                    <a:pt x="861446" y="3848188"/>
                    <a:pt x="0" y="2986742"/>
                    <a:pt x="0" y="1924094"/>
                  </a:cubicBezTo>
                  <a:cubicBezTo>
                    <a:pt x="0" y="861446"/>
                    <a:pt x="861446" y="0"/>
                    <a:pt x="192409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61" name="Donut 3">
              <a:extLst>
                <a:ext uri="{FF2B5EF4-FFF2-40B4-BE49-F238E27FC236}">
                  <a16:creationId xmlns:a16="http://schemas.microsoft.com/office/drawing/2014/main" id="{C9B78495-C8EB-411D-86FE-D1D6C6727DC8}"/>
                </a:ext>
              </a:extLst>
            </p:cNvPr>
            <p:cNvSpPr/>
            <p:nvPr/>
          </p:nvSpPr>
          <p:spPr>
            <a:xfrm rot="2542585">
              <a:off x="4516666" y="365237"/>
              <a:ext cx="186287" cy="354842"/>
            </a:xfrm>
            <a:custGeom>
              <a:avLst/>
              <a:gdLst/>
              <a:ahLst/>
              <a:cxnLst/>
              <a:rect l="l" t="t" r="r" b="b"/>
              <a:pathLst>
                <a:path w="2073250" h="3949150">
                  <a:moveTo>
                    <a:pt x="1279271" y="2220875"/>
                  </a:moveTo>
                  <a:lnTo>
                    <a:pt x="1285176" y="2794045"/>
                  </a:lnTo>
                  <a:lnTo>
                    <a:pt x="1962603" y="2794045"/>
                  </a:lnTo>
                  <a:lnTo>
                    <a:pt x="1962603" y="3261227"/>
                  </a:lnTo>
                  <a:lnTo>
                    <a:pt x="1289989" y="3261228"/>
                  </a:lnTo>
                  <a:lnTo>
                    <a:pt x="1297029" y="3944670"/>
                  </a:lnTo>
                  <a:lnTo>
                    <a:pt x="795159" y="3949150"/>
                  </a:lnTo>
                  <a:lnTo>
                    <a:pt x="788072" y="3261227"/>
                  </a:lnTo>
                  <a:lnTo>
                    <a:pt x="110647" y="3261227"/>
                  </a:lnTo>
                  <a:lnTo>
                    <a:pt x="110647" y="2794045"/>
                  </a:lnTo>
                  <a:lnTo>
                    <a:pt x="783259" y="2794045"/>
                  </a:lnTo>
                  <a:lnTo>
                    <a:pt x="777401" y="2225354"/>
                  </a:lnTo>
                  <a:close/>
                  <a:moveTo>
                    <a:pt x="1036626" y="518312"/>
                  </a:moveTo>
                  <a:cubicBezTo>
                    <a:pt x="750370" y="518312"/>
                    <a:pt x="518313" y="753722"/>
                    <a:pt x="518313" y="1044116"/>
                  </a:cubicBezTo>
                  <a:cubicBezTo>
                    <a:pt x="518313" y="1334510"/>
                    <a:pt x="750370" y="1569920"/>
                    <a:pt x="1036626" y="1569920"/>
                  </a:cubicBezTo>
                  <a:cubicBezTo>
                    <a:pt x="1322882" y="1569920"/>
                    <a:pt x="1554939" y="1334510"/>
                    <a:pt x="1554939" y="1044116"/>
                  </a:cubicBezTo>
                  <a:cubicBezTo>
                    <a:pt x="1554939" y="753722"/>
                    <a:pt x="1322882" y="518312"/>
                    <a:pt x="1036626" y="518312"/>
                  </a:cubicBezTo>
                  <a:close/>
                  <a:moveTo>
                    <a:pt x="1036625" y="0"/>
                  </a:moveTo>
                  <a:cubicBezTo>
                    <a:pt x="1609137" y="0"/>
                    <a:pt x="2073250" y="467467"/>
                    <a:pt x="2073250" y="1044116"/>
                  </a:cubicBezTo>
                  <a:cubicBezTo>
                    <a:pt x="2073250" y="1620765"/>
                    <a:pt x="1609137" y="2088232"/>
                    <a:pt x="1036625" y="2088232"/>
                  </a:cubicBezTo>
                  <a:cubicBezTo>
                    <a:pt x="464113" y="2088232"/>
                    <a:pt x="0" y="1620765"/>
                    <a:pt x="0" y="1044116"/>
                  </a:cubicBezTo>
                  <a:cubicBezTo>
                    <a:pt x="0" y="467467"/>
                    <a:pt x="464113" y="0"/>
                    <a:pt x="103662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  <a:latin typeface="Candara Light" panose="020E0502030303020204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5FF0B1C-59EC-4477-8B34-91F1F14B5539}"/>
                </a:ext>
              </a:extLst>
            </p:cNvPr>
            <p:cNvGrpSpPr/>
            <p:nvPr/>
          </p:nvGrpSpPr>
          <p:grpSpPr>
            <a:xfrm>
              <a:off x="3783054" y="1518900"/>
              <a:ext cx="323876" cy="330677"/>
              <a:chOff x="2062550" y="1001048"/>
              <a:chExt cx="5068291" cy="5174720"/>
            </a:xfrm>
            <a:grpFill/>
          </p:grpSpPr>
          <p:sp>
            <p:nvSpPr>
              <p:cNvPr id="99" name="Freeform 18">
                <a:extLst>
                  <a:ext uri="{FF2B5EF4-FFF2-40B4-BE49-F238E27FC236}">
                    <a16:creationId xmlns:a16="http://schemas.microsoft.com/office/drawing/2014/main" id="{477984FB-3F24-45DE-9E99-F96EE934D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053" y="1142826"/>
                <a:ext cx="2363788" cy="985838"/>
              </a:xfrm>
              <a:custGeom>
                <a:avLst/>
                <a:gdLst>
                  <a:gd name="T0" fmla="*/ 548 w 1489"/>
                  <a:gd name="T1" fmla="*/ 1 h 621"/>
                  <a:gd name="T2" fmla="*/ 640 w 1489"/>
                  <a:gd name="T3" fmla="*/ 16 h 621"/>
                  <a:gd name="T4" fmla="*/ 722 w 1489"/>
                  <a:gd name="T5" fmla="*/ 51 h 621"/>
                  <a:gd name="T6" fmla="*/ 786 w 1489"/>
                  <a:gd name="T7" fmla="*/ 80 h 621"/>
                  <a:gd name="T8" fmla="*/ 842 w 1489"/>
                  <a:gd name="T9" fmla="*/ 101 h 621"/>
                  <a:gd name="T10" fmla="*/ 900 w 1489"/>
                  <a:gd name="T11" fmla="*/ 123 h 621"/>
                  <a:gd name="T12" fmla="*/ 973 w 1489"/>
                  <a:gd name="T13" fmla="*/ 151 h 621"/>
                  <a:gd name="T14" fmla="*/ 1064 w 1489"/>
                  <a:gd name="T15" fmla="*/ 180 h 621"/>
                  <a:gd name="T16" fmla="*/ 1171 w 1489"/>
                  <a:gd name="T17" fmla="*/ 192 h 621"/>
                  <a:gd name="T18" fmla="*/ 1286 w 1489"/>
                  <a:gd name="T19" fmla="*/ 192 h 621"/>
                  <a:gd name="T20" fmla="*/ 1389 w 1489"/>
                  <a:gd name="T21" fmla="*/ 181 h 621"/>
                  <a:gd name="T22" fmla="*/ 1464 w 1489"/>
                  <a:gd name="T23" fmla="*/ 167 h 621"/>
                  <a:gd name="T24" fmla="*/ 1486 w 1489"/>
                  <a:gd name="T25" fmla="*/ 174 h 621"/>
                  <a:gd name="T26" fmla="*/ 1489 w 1489"/>
                  <a:gd name="T27" fmla="*/ 192 h 621"/>
                  <a:gd name="T28" fmla="*/ 1469 w 1489"/>
                  <a:gd name="T29" fmla="*/ 227 h 621"/>
                  <a:gd name="T30" fmla="*/ 1433 w 1489"/>
                  <a:gd name="T31" fmla="*/ 272 h 621"/>
                  <a:gd name="T32" fmla="*/ 1377 w 1489"/>
                  <a:gd name="T33" fmla="*/ 311 h 621"/>
                  <a:gd name="T34" fmla="*/ 1293 w 1489"/>
                  <a:gd name="T35" fmla="*/ 341 h 621"/>
                  <a:gd name="T36" fmla="*/ 1177 w 1489"/>
                  <a:gd name="T37" fmla="*/ 360 h 621"/>
                  <a:gd name="T38" fmla="*/ 1171 w 1489"/>
                  <a:gd name="T39" fmla="*/ 387 h 621"/>
                  <a:gd name="T40" fmla="*/ 1155 w 1489"/>
                  <a:gd name="T41" fmla="*/ 409 h 621"/>
                  <a:gd name="T42" fmla="*/ 1122 w 1489"/>
                  <a:gd name="T43" fmla="*/ 423 h 621"/>
                  <a:gd name="T44" fmla="*/ 1069 w 1489"/>
                  <a:gd name="T45" fmla="*/ 429 h 621"/>
                  <a:gd name="T46" fmla="*/ 993 w 1489"/>
                  <a:gd name="T47" fmla="*/ 418 h 621"/>
                  <a:gd name="T48" fmla="*/ 944 w 1489"/>
                  <a:gd name="T49" fmla="*/ 414 h 621"/>
                  <a:gd name="T50" fmla="*/ 944 w 1489"/>
                  <a:gd name="T51" fmla="*/ 431 h 621"/>
                  <a:gd name="T52" fmla="*/ 942 w 1489"/>
                  <a:gd name="T53" fmla="*/ 449 h 621"/>
                  <a:gd name="T54" fmla="*/ 933 w 1489"/>
                  <a:gd name="T55" fmla="*/ 465 h 621"/>
                  <a:gd name="T56" fmla="*/ 909 w 1489"/>
                  <a:gd name="T57" fmla="*/ 480 h 621"/>
                  <a:gd name="T58" fmla="*/ 864 w 1489"/>
                  <a:gd name="T59" fmla="*/ 485 h 621"/>
                  <a:gd name="T60" fmla="*/ 795 w 1489"/>
                  <a:gd name="T61" fmla="*/ 480 h 621"/>
                  <a:gd name="T62" fmla="*/ 733 w 1489"/>
                  <a:gd name="T63" fmla="*/ 505 h 621"/>
                  <a:gd name="T64" fmla="*/ 697 w 1489"/>
                  <a:gd name="T65" fmla="*/ 545 h 621"/>
                  <a:gd name="T66" fmla="*/ 655 w 1489"/>
                  <a:gd name="T67" fmla="*/ 560 h 621"/>
                  <a:gd name="T68" fmla="*/ 611 w 1489"/>
                  <a:gd name="T69" fmla="*/ 556 h 621"/>
                  <a:gd name="T70" fmla="*/ 569 w 1489"/>
                  <a:gd name="T71" fmla="*/ 545 h 621"/>
                  <a:gd name="T72" fmla="*/ 533 w 1489"/>
                  <a:gd name="T73" fmla="*/ 536 h 621"/>
                  <a:gd name="T74" fmla="*/ 499 w 1489"/>
                  <a:gd name="T75" fmla="*/ 565 h 621"/>
                  <a:gd name="T76" fmla="*/ 455 w 1489"/>
                  <a:gd name="T77" fmla="*/ 596 h 621"/>
                  <a:gd name="T78" fmla="*/ 402 w 1489"/>
                  <a:gd name="T79" fmla="*/ 603 h 621"/>
                  <a:gd name="T80" fmla="*/ 348 w 1489"/>
                  <a:gd name="T81" fmla="*/ 592 h 621"/>
                  <a:gd name="T82" fmla="*/ 297 w 1489"/>
                  <a:gd name="T83" fmla="*/ 576 h 621"/>
                  <a:gd name="T84" fmla="*/ 257 w 1489"/>
                  <a:gd name="T85" fmla="*/ 563 h 621"/>
                  <a:gd name="T86" fmla="*/ 199 w 1489"/>
                  <a:gd name="T87" fmla="*/ 612 h 621"/>
                  <a:gd name="T88" fmla="*/ 137 w 1489"/>
                  <a:gd name="T89" fmla="*/ 621 h 621"/>
                  <a:gd name="T90" fmla="*/ 71 w 1489"/>
                  <a:gd name="T91" fmla="*/ 605 h 621"/>
                  <a:gd name="T92" fmla="*/ 0 w 1489"/>
                  <a:gd name="T93" fmla="*/ 576 h 621"/>
                  <a:gd name="T94" fmla="*/ 42 w 1489"/>
                  <a:gd name="T95" fmla="*/ 269 h 621"/>
                  <a:gd name="T96" fmla="*/ 106 w 1489"/>
                  <a:gd name="T97" fmla="*/ 238 h 621"/>
                  <a:gd name="T98" fmla="*/ 159 w 1489"/>
                  <a:gd name="T99" fmla="*/ 191 h 621"/>
                  <a:gd name="T100" fmla="*/ 208 w 1489"/>
                  <a:gd name="T101" fmla="*/ 132 h 621"/>
                  <a:gd name="T102" fmla="*/ 262 w 1489"/>
                  <a:gd name="T103" fmla="*/ 76 h 621"/>
                  <a:gd name="T104" fmla="*/ 333 w 1489"/>
                  <a:gd name="T105" fmla="*/ 31 h 621"/>
                  <a:gd name="T106" fmla="*/ 411 w 1489"/>
                  <a:gd name="T107" fmla="*/ 7 h 621"/>
                  <a:gd name="T108" fmla="*/ 499 w 1489"/>
                  <a:gd name="T10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9" h="621">
                    <a:moveTo>
                      <a:pt x="499" y="0"/>
                    </a:moveTo>
                    <a:lnTo>
                      <a:pt x="548" y="1"/>
                    </a:lnTo>
                    <a:lnTo>
                      <a:pt x="595" y="7"/>
                    </a:lnTo>
                    <a:lnTo>
                      <a:pt x="640" y="16"/>
                    </a:lnTo>
                    <a:lnTo>
                      <a:pt x="682" y="32"/>
                    </a:lnTo>
                    <a:lnTo>
                      <a:pt x="722" y="51"/>
                    </a:lnTo>
                    <a:lnTo>
                      <a:pt x="757" y="67"/>
                    </a:lnTo>
                    <a:lnTo>
                      <a:pt x="786" y="80"/>
                    </a:lnTo>
                    <a:lnTo>
                      <a:pt x="815" y="91"/>
                    </a:lnTo>
                    <a:lnTo>
                      <a:pt x="842" y="101"/>
                    </a:lnTo>
                    <a:lnTo>
                      <a:pt x="869" y="112"/>
                    </a:lnTo>
                    <a:lnTo>
                      <a:pt x="900" y="123"/>
                    </a:lnTo>
                    <a:lnTo>
                      <a:pt x="933" y="136"/>
                    </a:lnTo>
                    <a:lnTo>
                      <a:pt x="973" y="151"/>
                    </a:lnTo>
                    <a:lnTo>
                      <a:pt x="1020" y="167"/>
                    </a:lnTo>
                    <a:lnTo>
                      <a:pt x="1064" y="180"/>
                    </a:lnTo>
                    <a:lnTo>
                      <a:pt x="1115" y="189"/>
                    </a:lnTo>
                    <a:lnTo>
                      <a:pt x="1171" y="192"/>
                    </a:lnTo>
                    <a:lnTo>
                      <a:pt x="1228" y="194"/>
                    </a:lnTo>
                    <a:lnTo>
                      <a:pt x="1286" y="192"/>
                    </a:lnTo>
                    <a:lnTo>
                      <a:pt x="1340" y="189"/>
                    </a:lnTo>
                    <a:lnTo>
                      <a:pt x="1389" y="181"/>
                    </a:lnTo>
                    <a:lnTo>
                      <a:pt x="1431" y="174"/>
                    </a:lnTo>
                    <a:lnTo>
                      <a:pt x="1464" y="167"/>
                    </a:lnTo>
                    <a:lnTo>
                      <a:pt x="1479" y="169"/>
                    </a:lnTo>
                    <a:lnTo>
                      <a:pt x="1486" y="174"/>
                    </a:lnTo>
                    <a:lnTo>
                      <a:pt x="1489" y="181"/>
                    </a:lnTo>
                    <a:lnTo>
                      <a:pt x="1489" y="192"/>
                    </a:lnTo>
                    <a:lnTo>
                      <a:pt x="1484" y="203"/>
                    </a:lnTo>
                    <a:lnTo>
                      <a:pt x="1469" y="227"/>
                    </a:lnTo>
                    <a:lnTo>
                      <a:pt x="1453" y="251"/>
                    </a:lnTo>
                    <a:lnTo>
                      <a:pt x="1433" y="272"/>
                    </a:lnTo>
                    <a:lnTo>
                      <a:pt x="1408" y="292"/>
                    </a:lnTo>
                    <a:lnTo>
                      <a:pt x="1377" y="311"/>
                    </a:lnTo>
                    <a:lnTo>
                      <a:pt x="1339" y="327"/>
                    </a:lnTo>
                    <a:lnTo>
                      <a:pt x="1293" y="341"/>
                    </a:lnTo>
                    <a:lnTo>
                      <a:pt x="1239" y="352"/>
                    </a:lnTo>
                    <a:lnTo>
                      <a:pt x="1177" y="360"/>
                    </a:lnTo>
                    <a:lnTo>
                      <a:pt x="1175" y="372"/>
                    </a:lnTo>
                    <a:lnTo>
                      <a:pt x="1171" y="387"/>
                    </a:lnTo>
                    <a:lnTo>
                      <a:pt x="1166" y="398"/>
                    </a:lnTo>
                    <a:lnTo>
                      <a:pt x="1155" y="409"/>
                    </a:lnTo>
                    <a:lnTo>
                      <a:pt x="1140" y="418"/>
                    </a:lnTo>
                    <a:lnTo>
                      <a:pt x="1122" y="423"/>
                    </a:lnTo>
                    <a:lnTo>
                      <a:pt x="1099" y="429"/>
                    </a:lnTo>
                    <a:lnTo>
                      <a:pt x="1069" y="429"/>
                    </a:lnTo>
                    <a:lnTo>
                      <a:pt x="1035" y="425"/>
                    </a:lnTo>
                    <a:lnTo>
                      <a:pt x="993" y="418"/>
                    </a:lnTo>
                    <a:lnTo>
                      <a:pt x="944" y="407"/>
                    </a:lnTo>
                    <a:lnTo>
                      <a:pt x="944" y="414"/>
                    </a:lnTo>
                    <a:lnTo>
                      <a:pt x="944" y="421"/>
                    </a:lnTo>
                    <a:lnTo>
                      <a:pt x="944" y="431"/>
                    </a:lnTo>
                    <a:lnTo>
                      <a:pt x="944" y="440"/>
                    </a:lnTo>
                    <a:lnTo>
                      <a:pt x="942" y="449"/>
                    </a:lnTo>
                    <a:lnTo>
                      <a:pt x="939" y="458"/>
                    </a:lnTo>
                    <a:lnTo>
                      <a:pt x="933" y="465"/>
                    </a:lnTo>
                    <a:lnTo>
                      <a:pt x="922" y="474"/>
                    </a:lnTo>
                    <a:lnTo>
                      <a:pt x="909" y="480"/>
                    </a:lnTo>
                    <a:lnTo>
                      <a:pt x="889" y="483"/>
                    </a:lnTo>
                    <a:lnTo>
                      <a:pt x="864" y="485"/>
                    </a:lnTo>
                    <a:lnTo>
                      <a:pt x="833" y="483"/>
                    </a:lnTo>
                    <a:lnTo>
                      <a:pt x="795" y="480"/>
                    </a:lnTo>
                    <a:lnTo>
                      <a:pt x="748" y="471"/>
                    </a:lnTo>
                    <a:lnTo>
                      <a:pt x="733" y="505"/>
                    </a:lnTo>
                    <a:lnTo>
                      <a:pt x="715" y="529"/>
                    </a:lnTo>
                    <a:lnTo>
                      <a:pt x="697" y="545"/>
                    </a:lnTo>
                    <a:lnTo>
                      <a:pt x="677" y="554"/>
                    </a:lnTo>
                    <a:lnTo>
                      <a:pt x="655" y="560"/>
                    </a:lnTo>
                    <a:lnTo>
                      <a:pt x="633" y="560"/>
                    </a:lnTo>
                    <a:lnTo>
                      <a:pt x="611" y="556"/>
                    </a:lnTo>
                    <a:lnTo>
                      <a:pt x="591" y="551"/>
                    </a:lnTo>
                    <a:lnTo>
                      <a:pt x="569" y="545"/>
                    </a:lnTo>
                    <a:lnTo>
                      <a:pt x="549" y="540"/>
                    </a:lnTo>
                    <a:lnTo>
                      <a:pt x="533" y="536"/>
                    </a:lnTo>
                    <a:lnTo>
                      <a:pt x="517" y="534"/>
                    </a:lnTo>
                    <a:lnTo>
                      <a:pt x="499" y="565"/>
                    </a:lnTo>
                    <a:lnTo>
                      <a:pt x="479" y="585"/>
                    </a:lnTo>
                    <a:lnTo>
                      <a:pt x="455" y="596"/>
                    </a:lnTo>
                    <a:lnTo>
                      <a:pt x="429" y="601"/>
                    </a:lnTo>
                    <a:lnTo>
                      <a:pt x="402" y="603"/>
                    </a:lnTo>
                    <a:lnTo>
                      <a:pt x="375" y="600"/>
                    </a:lnTo>
                    <a:lnTo>
                      <a:pt x="348" y="592"/>
                    </a:lnTo>
                    <a:lnTo>
                      <a:pt x="322" y="585"/>
                    </a:lnTo>
                    <a:lnTo>
                      <a:pt x="297" y="576"/>
                    </a:lnTo>
                    <a:lnTo>
                      <a:pt x="275" y="569"/>
                    </a:lnTo>
                    <a:lnTo>
                      <a:pt x="257" y="563"/>
                    </a:lnTo>
                    <a:lnTo>
                      <a:pt x="228" y="592"/>
                    </a:lnTo>
                    <a:lnTo>
                      <a:pt x="199" y="612"/>
                    </a:lnTo>
                    <a:lnTo>
                      <a:pt x="168" y="620"/>
                    </a:lnTo>
                    <a:lnTo>
                      <a:pt x="137" y="621"/>
                    </a:lnTo>
                    <a:lnTo>
                      <a:pt x="104" y="614"/>
                    </a:lnTo>
                    <a:lnTo>
                      <a:pt x="71" y="605"/>
                    </a:lnTo>
                    <a:lnTo>
                      <a:pt x="37" y="591"/>
                    </a:lnTo>
                    <a:lnTo>
                      <a:pt x="0" y="576"/>
                    </a:lnTo>
                    <a:lnTo>
                      <a:pt x="4" y="274"/>
                    </a:lnTo>
                    <a:lnTo>
                      <a:pt x="42" y="269"/>
                    </a:lnTo>
                    <a:lnTo>
                      <a:pt x="77" y="256"/>
                    </a:lnTo>
                    <a:lnTo>
                      <a:pt x="106" y="238"/>
                    </a:lnTo>
                    <a:lnTo>
                      <a:pt x="133" y="216"/>
                    </a:lnTo>
                    <a:lnTo>
                      <a:pt x="159" y="191"/>
                    </a:lnTo>
                    <a:lnTo>
                      <a:pt x="182" y="161"/>
                    </a:lnTo>
                    <a:lnTo>
                      <a:pt x="208" y="132"/>
                    </a:lnTo>
                    <a:lnTo>
                      <a:pt x="233" y="103"/>
                    </a:lnTo>
                    <a:lnTo>
                      <a:pt x="262" y="76"/>
                    </a:lnTo>
                    <a:lnTo>
                      <a:pt x="295" y="52"/>
                    </a:lnTo>
                    <a:lnTo>
                      <a:pt x="333" y="31"/>
                    </a:lnTo>
                    <a:lnTo>
                      <a:pt x="377" y="16"/>
                    </a:lnTo>
                    <a:lnTo>
                      <a:pt x="411" y="7"/>
                    </a:lnTo>
                    <a:lnTo>
                      <a:pt x="453" y="1"/>
                    </a:lnTo>
                    <a:lnTo>
                      <a:pt x="49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00" name="Freeform 27">
                <a:extLst>
                  <a:ext uri="{FF2B5EF4-FFF2-40B4-BE49-F238E27FC236}">
                    <a16:creationId xmlns:a16="http://schemas.microsoft.com/office/drawing/2014/main" id="{ABFCEA1C-8960-4842-8A8E-DEB49D2491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872" y="2274221"/>
                <a:ext cx="1925638" cy="3692538"/>
              </a:xfrm>
              <a:custGeom>
                <a:avLst/>
                <a:gdLst>
                  <a:gd name="T0" fmla="*/ 673 w 1213"/>
                  <a:gd name="T1" fmla="*/ 1963 h 2416"/>
                  <a:gd name="T2" fmla="*/ 674 w 1213"/>
                  <a:gd name="T3" fmla="*/ 2032 h 2416"/>
                  <a:gd name="T4" fmla="*/ 682 w 1213"/>
                  <a:gd name="T5" fmla="*/ 2170 h 2416"/>
                  <a:gd name="T6" fmla="*/ 753 w 1213"/>
                  <a:gd name="T7" fmla="*/ 2340 h 2416"/>
                  <a:gd name="T8" fmla="*/ 724 w 1213"/>
                  <a:gd name="T9" fmla="*/ 2341 h 2416"/>
                  <a:gd name="T10" fmla="*/ 624 w 1213"/>
                  <a:gd name="T11" fmla="*/ 2161 h 2416"/>
                  <a:gd name="T12" fmla="*/ 622 w 1213"/>
                  <a:gd name="T13" fmla="*/ 2007 h 2416"/>
                  <a:gd name="T14" fmla="*/ 573 w 1213"/>
                  <a:gd name="T15" fmla="*/ 980 h 2416"/>
                  <a:gd name="T16" fmla="*/ 662 w 1213"/>
                  <a:gd name="T17" fmla="*/ 1029 h 2416"/>
                  <a:gd name="T18" fmla="*/ 604 w 1213"/>
                  <a:gd name="T19" fmla="*/ 1089 h 2416"/>
                  <a:gd name="T20" fmla="*/ 558 w 1213"/>
                  <a:gd name="T21" fmla="*/ 1212 h 2416"/>
                  <a:gd name="T22" fmla="*/ 640 w 1213"/>
                  <a:gd name="T23" fmla="*/ 1354 h 2416"/>
                  <a:gd name="T24" fmla="*/ 796 w 1213"/>
                  <a:gd name="T25" fmla="*/ 1463 h 2416"/>
                  <a:gd name="T26" fmla="*/ 936 w 1213"/>
                  <a:gd name="T27" fmla="*/ 1585 h 2416"/>
                  <a:gd name="T28" fmla="*/ 956 w 1213"/>
                  <a:gd name="T29" fmla="*/ 1714 h 2416"/>
                  <a:gd name="T30" fmla="*/ 887 w 1213"/>
                  <a:gd name="T31" fmla="*/ 1836 h 2416"/>
                  <a:gd name="T32" fmla="*/ 829 w 1213"/>
                  <a:gd name="T33" fmla="*/ 1869 h 2416"/>
                  <a:gd name="T34" fmla="*/ 816 w 1213"/>
                  <a:gd name="T35" fmla="*/ 1860 h 2416"/>
                  <a:gd name="T36" fmla="*/ 864 w 1213"/>
                  <a:gd name="T37" fmla="*/ 1736 h 2416"/>
                  <a:gd name="T38" fmla="*/ 831 w 1213"/>
                  <a:gd name="T39" fmla="*/ 1596 h 2416"/>
                  <a:gd name="T40" fmla="*/ 711 w 1213"/>
                  <a:gd name="T41" fmla="*/ 1509 h 2416"/>
                  <a:gd name="T42" fmla="*/ 589 w 1213"/>
                  <a:gd name="T43" fmla="*/ 1429 h 2416"/>
                  <a:gd name="T44" fmla="*/ 494 w 1213"/>
                  <a:gd name="T45" fmla="*/ 1314 h 2416"/>
                  <a:gd name="T46" fmla="*/ 449 w 1213"/>
                  <a:gd name="T47" fmla="*/ 1185 h 2416"/>
                  <a:gd name="T48" fmla="*/ 511 w 1213"/>
                  <a:gd name="T49" fmla="*/ 1043 h 2416"/>
                  <a:gd name="T50" fmla="*/ 418 w 1213"/>
                  <a:gd name="T51" fmla="*/ 1 h 2416"/>
                  <a:gd name="T52" fmla="*/ 544 w 1213"/>
                  <a:gd name="T53" fmla="*/ 38 h 2416"/>
                  <a:gd name="T54" fmla="*/ 585 w 1213"/>
                  <a:gd name="T55" fmla="*/ 129 h 2416"/>
                  <a:gd name="T56" fmla="*/ 524 w 1213"/>
                  <a:gd name="T57" fmla="*/ 170 h 2416"/>
                  <a:gd name="T58" fmla="*/ 407 w 1213"/>
                  <a:gd name="T59" fmla="*/ 160 h 2416"/>
                  <a:gd name="T60" fmla="*/ 278 w 1213"/>
                  <a:gd name="T61" fmla="*/ 116 h 2416"/>
                  <a:gd name="T62" fmla="*/ 154 w 1213"/>
                  <a:gd name="T63" fmla="*/ 101 h 2416"/>
                  <a:gd name="T64" fmla="*/ 105 w 1213"/>
                  <a:gd name="T65" fmla="*/ 174 h 2416"/>
                  <a:gd name="T66" fmla="*/ 205 w 1213"/>
                  <a:gd name="T67" fmla="*/ 270 h 2416"/>
                  <a:gd name="T68" fmla="*/ 398 w 1213"/>
                  <a:gd name="T69" fmla="*/ 327 h 2416"/>
                  <a:gd name="T70" fmla="*/ 631 w 1213"/>
                  <a:gd name="T71" fmla="*/ 360 h 2416"/>
                  <a:gd name="T72" fmla="*/ 858 w 1213"/>
                  <a:gd name="T73" fmla="*/ 387 h 2416"/>
                  <a:gd name="T74" fmla="*/ 1029 w 1213"/>
                  <a:gd name="T75" fmla="*/ 429 h 2416"/>
                  <a:gd name="T76" fmla="*/ 1133 w 1213"/>
                  <a:gd name="T77" fmla="*/ 494 h 2416"/>
                  <a:gd name="T78" fmla="*/ 1207 w 1213"/>
                  <a:gd name="T79" fmla="*/ 605 h 2416"/>
                  <a:gd name="T80" fmla="*/ 1180 w 1213"/>
                  <a:gd name="T81" fmla="*/ 743 h 2416"/>
                  <a:gd name="T82" fmla="*/ 1071 w 1213"/>
                  <a:gd name="T83" fmla="*/ 854 h 2416"/>
                  <a:gd name="T84" fmla="*/ 829 w 1213"/>
                  <a:gd name="T85" fmla="*/ 892 h 2416"/>
                  <a:gd name="T86" fmla="*/ 934 w 1213"/>
                  <a:gd name="T87" fmla="*/ 818 h 2416"/>
                  <a:gd name="T88" fmla="*/ 1009 w 1213"/>
                  <a:gd name="T89" fmla="*/ 772 h 2416"/>
                  <a:gd name="T90" fmla="*/ 1018 w 1213"/>
                  <a:gd name="T91" fmla="*/ 758 h 2416"/>
                  <a:gd name="T92" fmla="*/ 1044 w 1213"/>
                  <a:gd name="T93" fmla="*/ 723 h 2416"/>
                  <a:gd name="T94" fmla="*/ 1027 w 1213"/>
                  <a:gd name="T95" fmla="*/ 600 h 2416"/>
                  <a:gd name="T96" fmla="*/ 898 w 1213"/>
                  <a:gd name="T97" fmla="*/ 512 h 2416"/>
                  <a:gd name="T98" fmla="*/ 665 w 1213"/>
                  <a:gd name="T99" fmla="*/ 480 h 2416"/>
                  <a:gd name="T100" fmla="*/ 396 w 1213"/>
                  <a:gd name="T101" fmla="*/ 441 h 2416"/>
                  <a:gd name="T102" fmla="*/ 113 w 1213"/>
                  <a:gd name="T103" fmla="*/ 316 h 2416"/>
                  <a:gd name="T104" fmla="*/ 33 w 1213"/>
                  <a:gd name="T105" fmla="*/ 245 h 2416"/>
                  <a:gd name="T106" fmla="*/ 5 w 1213"/>
                  <a:gd name="T107" fmla="*/ 129 h 2416"/>
                  <a:gd name="T108" fmla="*/ 85 w 1213"/>
                  <a:gd name="T109" fmla="*/ 41 h 2416"/>
                  <a:gd name="T110" fmla="*/ 213 w 1213"/>
                  <a:gd name="T111" fmla="*/ 12 h 2416"/>
                  <a:gd name="T112" fmla="*/ 324 w 1213"/>
                  <a:gd name="T113" fmla="*/ 3 h 2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13" h="2416">
                    <a:moveTo>
                      <a:pt x="656" y="1932"/>
                    </a:moveTo>
                    <a:lnTo>
                      <a:pt x="673" y="1932"/>
                    </a:lnTo>
                    <a:lnTo>
                      <a:pt x="673" y="1940"/>
                    </a:lnTo>
                    <a:lnTo>
                      <a:pt x="673" y="1963"/>
                    </a:lnTo>
                    <a:lnTo>
                      <a:pt x="674" y="1981"/>
                    </a:lnTo>
                    <a:lnTo>
                      <a:pt x="674" y="1998"/>
                    </a:lnTo>
                    <a:lnTo>
                      <a:pt x="674" y="2014"/>
                    </a:lnTo>
                    <a:lnTo>
                      <a:pt x="674" y="2032"/>
                    </a:lnTo>
                    <a:lnTo>
                      <a:pt x="676" y="2054"/>
                    </a:lnTo>
                    <a:lnTo>
                      <a:pt x="676" y="2083"/>
                    </a:lnTo>
                    <a:lnTo>
                      <a:pt x="676" y="2120"/>
                    </a:lnTo>
                    <a:lnTo>
                      <a:pt x="682" y="2170"/>
                    </a:lnTo>
                    <a:lnTo>
                      <a:pt x="693" y="2216"/>
                    </a:lnTo>
                    <a:lnTo>
                      <a:pt x="709" y="2260"/>
                    </a:lnTo>
                    <a:lnTo>
                      <a:pt x="727" y="2300"/>
                    </a:lnTo>
                    <a:lnTo>
                      <a:pt x="753" y="2340"/>
                    </a:lnTo>
                    <a:lnTo>
                      <a:pt x="778" y="2378"/>
                    </a:lnTo>
                    <a:lnTo>
                      <a:pt x="805" y="2416"/>
                    </a:lnTo>
                    <a:lnTo>
                      <a:pt x="762" y="2381"/>
                    </a:lnTo>
                    <a:lnTo>
                      <a:pt x="724" y="2341"/>
                    </a:lnTo>
                    <a:lnTo>
                      <a:pt x="691" y="2298"/>
                    </a:lnTo>
                    <a:lnTo>
                      <a:pt x="664" y="2254"/>
                    </a:lnTo>
                    <a:lnTo>
                      <a:pt x="640" y="2207"/>
                    </a:lnTo>
                    <a:lnTo>
                      <a:pt x="624" y="2161"/>
                    </a:lnTo>
                    <a:lnTo>
                      <a:pt x="614" y="2116"/>
                    </a:lnTo>
                    <a:lnTo>
                      <a:pt x="609" y="2074"/>
                    </a:lnTo>
                    <a:lnTo>
                      <a:pt x="613" y="2036"/>
                    </a:lnTo>
                    <a:lnTo>
                      <a:pt x="622" y="2007"/>
                    </a:lnTo>
                    <a:lnTo>
                      <a:pt x="631" y="1980"/>
                    </a:lnTo>
                    <a:lnTo>
                      <a:pt x="644" y="1956"/>
                    </a:lnTo>
                    <a:lnTo>
                      <a:pt x="656" y="1932"/>
                    </a:lnTo>
                    <a:close/>
                    <a:moveTo>
                      <a:pt x="573" y="980"/>
                    </a:moveTo>
                    <a:lnTo>
                      <a:pt x="604" y="992"/>
                    </a:lnTo>
                    <a:lnTo>
                      <a:pt x="636" y="1007"/>
                    </a:lnTo>
                    <a:lnTo>
                      <a:pt x="665" y="1020"/>
                    </a:lnTo>
                    <a:lnTo>
                      <a:pt x="662" y="1029"/>
                    </a:lnTo>
                    <a:lnTo>
                      <a:pt x="660" y="1043"/>
                    </a:lnTo>
                    <a:lnTo>
                      <a:pt x="656" y="1052"/>
                    </a:lnTo>
                    <a:lnTo>
                      <a:pt x="629" y="1067"/>
                    </a:lnTo>
                    <a:lnTo>
                      <a:pt x="604" y="1089"/>
                    </a:lnTo>
                    <a:lnTo>
                      <a:pt x="584" y="1114"/>
                    </a:lnTo>
                    <a:lnTo>
                      <a:pt x="567" y="1145"/>
                    </a:lnTo>
                    <a:lnTo>
                      <a:pt x="560" y="1178"/>
                    </a:lnTo>
                    <a:lnTo>
                      <a:pt x="558" y="1212"/>
                    </a:lnTo>
                    <a:lnTo>
                      <a:pt x="565" y="1249"/>
                    </a:lnTo>
                    <a:lnTo>
                      <a:pt x="582" y="1285"/>
                    </a:lnTo>
                    <a:lnTo>
                      <a:pt x="609" y="1321"/>
                    </a:lnTo>
                    <a:lnTo>
                      <a:pt x="640" y="1354"/>
                    </a:lnTo>
                    <a:lnTo>
                      <a:pt x="676" y="1385"/>
                    </a:lnTo>
                    <a:lnTo>
                      <a:pt x="714" y="1410"/>
                    </a:lnTo>
                    <a:lnTo>
                      <a:pt x="754" y="1438"/>
                    </a:lnTo>
                    <a:lnTo>
                      <a:pt x="796" y="1463"/>
                    </a:lnTo>
                    <a:lnTo>
                      <a:pt x="834" y="1489"/>
                    </a:lnTo>
                    <a:lnTo>
                      <a:pt x="873" y="1518"/>
                    </a:lnTo>
                    <a:lnTo>
                      <a:pt x="907" y="1549"/>
                    </a:lnTo>
                    <a:lnTo>
                      <a:pt x="936" y="1585"/>
                    </a:lnTo>
                    <a:lnTo>
                      <a:pt x="953" y="1614"/>
                    </a:lnTo>
                    <a:lnTo>
                      <a:pt x="962" y="1647"/>
                    </a:lnTo>
                    <a:lnTo>
                      <a:pt x="962" y="1680"/>
                    </a:lnTo>
                    <a:lnTo>
                      <a:pt x="956" y="1714"/>
                    </a:lnTo>
                    <a:lnTo>
                      <a:pt x="945" y="1749"/>
                    </a:lnTo>
                    <a:lnTo>
                      <a:pt x="931" y="1781"/>
                    </a:lnTo>
                    <a:lnTo>
                      <a:pt x="911" y="1810"/>
                    </a:lnTo>
                    <a:lnTo>
                      <a:pt x="887" y="1836"/>
                    </a:lnTo>
                    <a:lnTo>
                      <a:pt x="862" y="1856"/>
                    </a:lnTo>
                    <a:lnTo>
                      <a:pt x="833" y="1872"/>
                    </a:lnTo>
                    <a:lnTo>
                      <a:pt x="833" y="1870"/>
                    </a:lnTo>
                    <a:lnTo>
                      <a:pt x="829" y="1869"/>
                    </a:lnTo>
                    <a:lnTo>
                      <a:pt x="825" y="1867"/>
                    </a:lnTo>
                    <a:lnTo>
                      <a:pt x="822" y="1863"/>
                    </a:lnTo>
                    <a:lnTo>
                      <a:pt x="818" y="1861"/>
                    </a:lnTo>
                    <a:lnTo>
                      <a:pt x="816" y="1860"/>
                    </a:lnTo>
                    <a:lnTo>
                      <a:pt x="816" y="1827"/>
                    </a:lnTo>
                    <a:lnTo>
                      <a:pt x="816" y="1792"/>
                    </a:lnTo>
                    <a:lnTo>
                      <a:pt x="844" y="1767"/>
                    </a:lnTo>
                    <a:lnTo>
                      <a:pt x="864" y="1736"/>
                    </a:lnTo>
                    <a:lnTo>
                      <a:pt x="882" y="1700"/>
                    </a:lnTo>
                    <a:lnTo>
                      <a:pt x="869" y="1660"/>
                    </a:lnTo>
                    <a:lnTo>
                      <a:pt x="853" y="1625"/>
                    </a:lnTo>
                    <a:lnTo>
                      <a:pt x="831" y="1596"/>
                    </a:lnTo>
                    <a:lnTo>
                      <a:pt x="804" y="1570"/>
                    </a:lnTo>
                    <a:lnTo>
                      <a:pt x="774" y="1547"/>
                    </a:lnTo>
                    <a:lnTo>
                      <a:pt x="744" y="1527"/>
                    </a:lnTo>
                    <a:lnTo>
                      <a:pt x="711" y="1509"/>
                    </a:lnTo>
                    <a:lnTo>
                      <a:pt x="678" y="1490"/>
                    </a:lnTo>
                    <a:lnTo>
                      <a:pt x="647" y="1470"/>
                    </a:lnTo>
                    <a:lnTo>
                      <a:pt x="616" y="1450"/>
                    </a:lnTo>
                    <a:lnTo>
                      <a:pt x="589" y="1429"/>
                    </a:lnTo>
                    <a:lnTo>
                      <a:pt x="560" y="1400"/>
                    </a:lnTo>
                    <a:lnTo>
                      <a:pt x="534" y="1369"/>
                    </a:lnTo>
                    <a:lnTo>
                      <a:pt x="509" y="1336"/>
                    </a:lnTo>
                    <a:lnTo>
                      <a:pt x="494" y="1314"/>
                    </a:lnTo>
                    <a:lnTo>
                      <a:pt x="478" y="1287"/>
                    </a:lnTo>
                    <a:lnTo>
                      <a:pt x="465" y="1254"/>
                    </a:lnTo>
                    <a:lnTo>
                      <a:pt x="454" y="1220"/>
                    </a:lnTo>
                    <a:lnTo>
                      <a:pt x="449" y="1185"/>
                    </a:lnTo>
                    <a:lnTo>
                      <a:pt x="453" y="1149"/>
                    </a:lnTo>
                    <a:lnTo>
                      <a:pt x="465" y="1112"/>
                    </a:lnTo>
                    <a:lnTo>
                      <a:pt x="485" y="1076"/>
                    </a:lnTo>
                    <a:lnTo>
                      <a:pt x="511" y="1043"/>
                    </a:lnTo>
                    <a:lnTo>
                      <a:pt x="538" y="1012"/>
                    </a:lnTo>
                    <a:lnTo>
                      <a:pt x="573" y="980"/>
                    </a:lnTo>
                    <a:close/>
                    <a:moveTo>
                      <a:pt x="380" y="0"/>
                    </a:moveTo>
                    <a:lnTo>
                      <a:pt x="418" y="1"/>
                    </a:lnTo>
                    <a:lnTo>
                      <a:pt x="454" y="7"/>
                    </a:lnTo>
                    <a:lnTo>
                      <a:pt x="487" y="14"/>
                    </a:lnTo>
                    <a:lnTo>
                      <a:pt x="518" y="23"/>
                    </a:lnTo>
                    <a:lnTo>
                      <a:pt x="544" y="38"/>
                    </a:lnTo>
                    <a:lnTo>
                      <a:pt x="564" y="54"/>
                    </a:lnTo>
                    <a:lnTo>
                      <a:pt x="578" y="74"/>
                    </a:lnTo>
                    <a:lnTo>
                      <a:pt x="585" y="100"/>
                    </a:lnTo>
                    <a:lnTo>
                      <a:pt x="585" y="129"/>
                    </a:lnTo>
                    <a:lnTo>
                      <a:pt x="576" y="138"/>
                    </a:lnTo>
                    <a:lnTo>
                      <a:pt x="562" y="150"/>
                    </a:lnTo>
                    <a:lnTo>
                      <a:pt x="545" y="161"/>
                    </a:lnTo>
                    <a:lnTo>
                      <a:pt x="524" y="170"/>
                    </a:lnTo>
                    <a:lnTo>
                      <a:pt x="496" y="176"/>
                    </a:lnTo>
                    <a:lnTo>
                      <a:pt x="467" y="176"/>
                    </a:lnTo>
                    <a:lnTo>
                      <a:pt x="433" y="169"/>
                    </a:lnTo>
                    <a:lnTo>
                      <a:pt x="407" y="160"/>
                    </a:lnTo>
                    <a:lnTo>
                      <a:pt x="378" y="149"/>
                    </a:lnTo>
                    <a:lnTo>
                      <a:pt x="345" y="138"/>
                    </a:lnTo>
                    <a:lnTo>
                      <a:pt x="313" y="127"/>
                    </a:lnTo>
                    <a:lnTo>
                      <a:pt x="278" y="116"/>
                    </a:lnTo>
                    <a:lnTo>
                      <a:pt x="245" y="109"/>
                    </a:lnTo>
                    <a:lnTo>
                      <a:pt x="213" y="103"/>
                    </a:lnTo>
                    <a:lnTo>
                      <a:pt x="182" y="100"/>
                    </a:lnTo>
                    <a:lnTo>
                      <a:pt x="154" y="101"/>
                    </a:lnTo>
                    <a:lnTo>
                      <a:pt x="133" y="109"/>
                    </a:lnTo>
                    <a:lnTo>
                      <a:pt x="114" y="121"/>
                    </a:lnTo>
                    <a:lnTo>
                      <a:pt x="102" y="140"/>
                    </a:lnTo>
                    <a:lnTo>
                      <a:pt x="105" y="174"/>
                    </a:lnTo>
                    <a:lnTo>
                      <a:pt x="120" y="203"/>
                    </a:lnTo>
                    <a:lnTo>
                      <a:pt x="142" y="229"/>
                    </a:lnTo>
                    <a:lnTo>
                      <a:pt x="171" y="250"/>
                    </a:lnTo>
                    <a:lnTo>
                      <a:pt x="205" y="270"/>
                    </a:lnTo>
                    <a:lnTo>
                      <a:pt x="247" y="289"/>
                    </a:lnTo>
                    <a:lnTo>
                      <a:pt x="293" y="303"/>
                    </a:lnTo>
                    <a:lnTo>
                      <a:pt x="344" y="316"/>
                    </a:lnTo>
                    <a:lnTo>
                      <a:pt x="398" y="327"/>
                    </a:lnTo>
                    <a:lnTo>
                      <a:pt x="454" y="336"/>
                    </a:lnTo>
                    <a:lnTo>
                      <a:pt x="513" y="345"/>
                    </a:lnTo>
                    <a:lnTo>
                      <a:pt x="571" y="352"/>
                    </a:lnTo>
                    <a:lnTo>
                      <a:pt x="631" y="360"/>
                    </a:lnTo>
                    <a:lnTo>
                      <a:pt x="691" y="365"/>
                    </a:lnTo>
                    <a:lnTo>
                      <a:pt x="749" y="372"/>
                    </a:lnTo>
                    <a:lnTo>
                      <a:pt x="805" y="380"/>
                    </a:lnTo>
                    <a:lnTo>
                      <a:pt x="858" y="387"/>
                    </a:lnTo>
                    <a:lnTo>
                      <a:pt x="907" y="394"/>
                    </a:lnTo>
                    <a:lnTo>
                      <a:pt x="954" y="405"/>
                    </a:lnTo>
                    <a:lnTo>
                      <a:pt x="994" y="416"/>
                    </a:lnTo>
                    <a:lnTo>
                      <a:pt x="1029" y="429"/>
                    </a:lnTo>
                    <a:lnTo>
                      <a:pt x="1053" y="440"/>
                    </a:lnTo>
                    <a:lnTo>
                      <a:pt x="1080" y="454"/>
                    </a:lnTo>
                    <a:lnTo>
                      <a:pt x="1105" y="472"/>
                    </a:lnTo>
                    <a:lnTo>
                      <a:pt x="1133" y="494"/>
                    </a:lnTo>
                    <a:lnTo>
                      <a:pt x="1156" y="518"/>
                    </a:lnTo>
                    <a:lnTo>
                      <a:pt x="1178" y="543"/>
                    </a:lnTo>
                    <a:lnTo>
                      <a:pt x="1196" y="572"/>
                    </a:lnTo>
                    <a:lnTo>
                      <a:pt x="1207" y="605"/>
                    </a:lnTo>
                    <a:lnTo>
                      <a:pt x="1213" y="638"/>
                    </a:lnTo>
                    <a:lnTo>
                      <a:pt x="1209" y="674"/>
                    </a:lnTo>
                    <a:lnTo>
                      <a:pt x="1196" y="712"/>
                    </a:lnTo>
                    <a:lnTo>
                      <a:pt x="1180" y="743"/>
                    </a:lnTo>
                    <a:lnTo>
                      <a:pt x="1162" y="770"/>
                    </a:lnTo>
                    <a:lnTo>
                      <a:pt x="1142" y="794"/>
                    </a:lnTo>
                    <a:lnTo>
                      <a:pt x="1116" y="816"/>
                    </a:lnTo>
                    <a:lnTo>
                      <a:pt x="1071" y="854"/>
                    </a:lnTo>
                    <a:lnTo>
                      <a:pt x="1024" y="887"/>
                    </a:lnTo>
                    <a:lnTo>
                      <a:pt x="976" y="914"/>
                    </a:lnTo>
                    <a:lnTo>
                      <a:pt x="925" y="940"/>
                    </a:lnTo>
                    <a:lnTo>
                      <a:pt x="829" y="892"/>
                    </a:lnTo>
                    <a:lnTo>
                      <a:pt x="829" y="872"/>
                    </a:lnTo>
                    <a:lnTo>
                      <a:pt x="862" y="852"/>
                    </a:lnTo>
                    <a:lnTo>
                      <a:pt x="896" y="836"/>
                    </a:lnTo>
                    <a:lnTo>
                      <a:pt x="934" y="818"/>
                    </a:lnTo>
                    <a:lnTo>
                      <a:pt x="973" y="800"/>
                    </a:lnTo>
                    <a:lnTo>
                      <a:pt x="1005" y="776"/>
                    </a:lnTo>
                    <a:lnTo>
                      <a:pt x="1007" y="774"/>
                    </a:lnTo>
                    <a:lnTo>
                      <a:pt x="1009" y="772"/>
                    </a:lnTo>
                    <a:lnTo>
                      <a:pt x="1011" y="769"/>
                    </a:lnTo>
                    <a:lnTo>
                      <a:pt x="1013" y="765"/>
                    </a:lnTo>
                    <a:lnTo>
                      <a:pt x="1016" y="761"/>
                    </a:lnTo>
                    <a:lnTo>
                      <a:pt x="1018" y="758"/>
                    </a:lnTo>
                    <a:lnTo>
                      <a:pt x="1020" y="758"/>
                    </a:lnTo>
                    <a:lnTo>
                      <a:pt x="1024" y="758"/>
                    </a:lnTo>
                    <a:lnTo>
                      <a:pt x="1025" y="760"/>
                    </a:lnTo>
                    <a:lnTo>
                      <a:pt x="1044" y="723"/>
                    </a:lnTo>
                    <a:lnTo>
                      <a:pt x="1053" y="689"/>
                    </a:lnTo>
                    <a:lnTo>
                      <a:pt x="1053" y="656"/>
                    </a:lnTo>
                    <a:lnTo>
                      <a:pt x="1044" y="627"/>
                    </a:lnTo>
                    <a:lnTo>
                      <a:pt x="1027" y="600"/>
                    </a:lnTo>
                    <a:lnTo>
                      <a:pt x="1005" y="574"/>
                    </a:lnTo>
                    <a:lnTo>
                      <a:pt x="978" y="552"/>
                    </a:lnTo>
                    <a:lnTo>
                      <a:pt x="945" y="532"/>
                    </a:lnTo>
                    <a:lnTo>
                      <a:pt x="898" y="512"/>
                    </a:lnTo>
                    <a:lnTo>
                      <a:pt x="845" y="498"/>
                    </a:lnTo>
                    <a:lnTo>
                      <a:pt x="787" y="490"/>
                    </a:lnTo>
                    <a:lnTo>
                      <a:pt x="727" y="483"/>
                    </a:lnTo>
                    <a:lnTo>
                      <a:pt x="665" y="480"/>
                    </a:lnTo>
                    <a:lnTo>
                      <a:pt x="604" y="474"/>
                    </a:lnTo>
                    <a:lnTo>
                      <a:pt x="542" y="469"/>
                    </a:lnTo>
                    <a:lnTo>
                      <a:pt x="482" y="460"/>
                    </a:lnTo>
                    <a:lnTo>
                      <a:pt x="396" y="441"/>
                    </a:lnTo>
                    <a:lnTo>
                      <a:pt x="318" y="420"/>
                    </a:lnTo>
                    <a:lnTo>
                      <a:pt x="244" y="392"/>
                    </a:lnTo>
                    <a:lnTo>
                      <a:pt x="176" y="360"/>
                    </a:lnTo>
                    <a:lnTo>
                      <a:pt x="113" y="316"/>
                    </a:lnTo>
                    <a:lnTo>
                      <a:pt x="94" y="301"/>
                    </a:lnTo>
                    <a:lnTo>
                      <a:pt x="74" y="285"/>
                    </a:lnTo>
                    <a:lnTo>
                      <a:pt x="53" y="267"/>
                    </a:lnTo>
                    <a:lnTo>
                      <a:pt x="33" y="245"/>
                    </a:lnTo>
                    <a:lnTo>
                      <a:pt x="16" y="221"/>
                    </a:lnTo>
                    <a:lnTo>
                      <a:pt x="5" y="194"/>
                    </a:lnTo>
                    <a:lnTo>
                      <a:pt x="0" y="163"/>
                    </a:lnTo>
                    <a:lnTo>
                      <a:pt x="5" y="129"/>
                    </a:lnTo>
                    <a:lnTo>
                      <a:pt x="16" y="100"/>
                    </a:lnTo>
                    <a:lnTo>
                      <a:pt x="34" y="76"/>
                    </a:lnTo>
                    <a:lnTo>
                      <a:pt x="58" y="58"/>
                    </a:lnTo>
                    <a:lnTo>
                      <a:pt x="85" y="41"/>
                    </a:lnTo>
                    <a:lnTo>
                      <a:pt x="114" y="30"/>
                    </a:lnTo>
                    <a:lnTo>
                      <a:pt x="147" y="23"/>
                    </a:lnTo>
                    <a:lnTo>
                      <a:pt x="180" y="18"/>
                    </a:lnTo>
                    <a:lnTo>
                      <a:pt x="213" y="12"/>
                    </a:lnTo>
                    <a:lnTo>
                      <a:pt x="245" y="10"/>
                    </a:lnTo>
                    <a:lnTo>
                      <a:pt x="274" y="9"/>
                    </a:lnTo>
                    <a:lnTo>
                      <a:pt x="302" y="7"/>
                    </a:lnTo>
                    <a:lnTo>
                      <a:pt x="324" y="3"/>
                    </a:lnTo>
                    <a:lnTo>
                      <a:pt x="342" y="0"/>
                    </a:lnTo>
                    <a:lnTo>
                      <a:pt x="38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01" name="Freeform 45">
                <a:extLst>
                  <a:ext uri="{FF2B5EF4-FFF2-40B4-BE49-F238E27FC236}">
                    <a16:creationId xmlns:a16="http://schemas.microsoft.com/office/drawing/2014/main" id="{54A6046F-A548-4F10-BF69-09C9A49E35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41671" y="2252358"/>
                <a:ext cx="1951038" cy="3489266"/>
              </a:xfrm>
              <a:custGeom>
                <a:avLst/>
                <a:gdLst>
                  <a:gd name="T0" fmla="*/ 391 w 1229"/>
                  <a:gd name="T1" fmla="*/ 1534 h 2283"/>
                  <a:gd name="T2" fmla="*/ 371 w 1229"/>
                  <a:gd name="T3" fmla="*/ 1636 h 2283"/>
                  <a:gd name="T4" fmla="*/ 353 w 1229"/>
                  <a:gd name="T5" fmla="*/ 1749 h 2283"/>
                  <a:gd name="T6" fmla="*/ 416 w 1229"/>
                  <a:gd name="T7" fmla="*/ 1823 h 2283"/>
                  <a:gd name="T8" fmla="*/ 511 w 1229"/>
                  <a:gd name="T9" fmla="*/ 1894 h 2283"/>
                  <a:gd name="T10" fmla="*/ 586 w 1229"/>
                  <a:gd name="T11" fmla="*/ 1992 h 2283"/>
                  <a:gd name="T12" fmla="*/ 596 w 1229"/>
                  <a:gd name="T13" fmla="*/ 2154 h 2283"/>
                  <a:gd name="T14" fmla="*/ 535 w 1229"/>
                  <a:gd name="T15" fmla="*/ 2283 h 2283"/>
                  <a:gd name="T16" fmla="*/ 536 w 1229"/>
                  <a:gd name="T17" fmla="*/ 2091 h 2283"/>
                  <a:gd name="T18" fmla="*/ 480 w 1229"/>
                  <a:gd name="T19" fmla="*/ 1969 h 2283"/>
                  <a:gd name="T20" fmla="*/ 369 w 1229"/>
                  <a:gd name="T21" fmla="*/ 1874 h 2283"/>
                  <a:gd name="T22" fmla="*/ 269 w 1229"/>
                  <a:gd name="T23" fmla="*/ 1763 h 2283"/>
                  <a:gd name="T24" fmla="*/ 260 w 1229"/>
                  <a:gd name="T25" fmla="*/ 1627 h 2283"/>
                  <a:gd name="T26" fmla="*/ 351 w 1229"/>
                  <a:gd name="T27" fmla="*/ 1516 h 2283"/>
                  <a:gd name="T28" fmla="*/ 276 w 1229"/>
                  <a:gd name="T29" fmla="*/ 518 h 2283"/>
                  <a:gd name="T30" fmla="*/ 255 w 1229"/>
                  <a:gd name="T31" fmla="*/ 541 h 2283"/>
                  <a:gd name="T32" fmla="*/ 156 w 1229"/>
                  <a:gd name="T33" fmla="*/ 660 h 2283"/>
                  <a:gd name="T34" fmla="*/ 207 w 1229"/>
                  <a:gd name="T35" fmla="*/ 787 h 2283"/>
                  <a:gd name="T36" fmla="*/ 362 w 1229"/>
                  <a:gd name="T37" fmla="*/ 876 h 2283"/>
                  <a:gd name="T38" fmla="*/ 540 w 1229"/>
                  <a:gd name="T39" fmla="*/ 941 h 2283"/>
                  <a:gd name="T40" fmla="*/ 691 w 1229"/>
                  <a:gd name="T41" fmla="*/ 1034 h 2283"/>
                  <a:gd name="T42" fmla="*/ 760 w 1229"/>
                  <a:gd name="T43" fmla="*/ 1185 h 2283"/>
                  <a:gd name="T44" fmla="*/ 715 w 1229"/>
                  <a:gd name="T45" fmla="*/ 1332 h 2283"/>
                  <a:gd name="T46" fmla="*/ 627 w 1229"/>
                  <a:gd name="T47" fmla="*/ 1440 h 2283"/>
                  <a:gd name="T48" fmla="*/ 567 w 1229"/>
                  <a:gd name="T49" fmla="*/ 1460 h 2283"/>
                  <a:gd name="T50" fmla="*/ 582 w 1229"/>
                  <a:gd name="T51" fmla="*/ 1354 h 2283"/>
                  <a:gd name="T52" fmla="*/ 651 w 1229"/>
                  <a:gd name="T53" fmla="*/ 1223 h 2283"/>
                  <a:gd name="T54" fmla="*/ 596 w 1229"/>
                  <a:gd name="T55" fmla="*/ 1092 h 2283"/>
                  <a:gd name="T56" fmla="*/ 433 w 1229"/>
                  <a:gd name="T57" fmla="*/ 1007 h 2283"/>
                  <a:gd name="T58" fmla="*/ 273 w 1229"/>
                  <a:gd name="T59" fmla="*/ 940 h 2283"/>
                  <a:gd name="T60" fmla="*/ 111 w 1229"/>
                  <a:gd name="T61" fmla="*/ 841 h 2283"/>
                  <a:gd name="T62" fmla="*/ 11 w 1229"/>
                  <a:gd name="T63" fmla="*/ 718 h 2283"/>
                  <a:gd name="T64" fmla="*/ 26 w 1229"/>
                  <a:gd name="T65" fmla="*/ 571 h 2283"/>
                  <a:gd name="T66" fmla="*/ 864 w 1229"/>
                  <a:gd name="T67" fmla="*/ 1 h 2283"/>
                  <a:gd name="T68" fmla="*/ 1056 w 1229"/>
                  <a:gd name="T69" fmla="*/ 31 h 2283"/>
                  <a:gd name="T70" fmla="*/ 1206 w 1229"/>
                  <a:gd name="T71" fmla="*/ 101 h 2283"/>
                  <a:gd name="T72" fmla="*/ 1215 w 1229"/>
                  <a:gd name="T73" fmla="*/ 218 h 2283"/>
                  <a:gd name="T74" fmla="*/ 1135 w 1229"/>
                  <a:gd name="T75" fmla="*/ 311 h 2283"/>
                  <a:gd name="T76" fmla="*/ 1046 w 1229"/>
                  <a:gd name="T77" fmla="*/ 369 h 2283"/>
                  <a:gd name="T78" fmla="*/ 902 w 1229"/>
                  <a:gd name="T79" fmla="*/ 432 h 2283"/>
                  <a:gd name="T80" fmla="*/ 735 w 1229"/>
                  <a:gd name="T81" fmla="*/ 396 h 2283"/>
                  <a:gd name="T82" fmla="*/ 624 w 1229"/>
                  <a:gd name="T83" fmla="*/ 360 h 2283"/>
                  <a:gd name="T84" fmla="*/ 816 w 1229"/>
                  <a:gd name="T85" fmla="*/ 340 h 2283"/>
                  <a:gd name="T86" fmla="*/ 1020 w 1229"/>
                  <a:gd name="T87" fmla="*/ 280 h 2283"/>
                  <a:gd name="T88" fmla="*/ 1126 w 1229"/>
                  <a:gd name="T89" fmla="*/ 192 h 2283"/>
                  <a:gd name="T90" fmla="*/ 1107 w 1229"/>
                  <a:gd name="T91" fmla="*/ 127 h 2283"/>
                  <a:gd name="T92" fmla="*/ 1004 w 1229"/>
                  <a:gd name="T93" fmla="*/ 114 h 2283"/>
                  <a:gd name="T94" fmla="*/ 891 w 1229"/>
                  <a:gd name="T95" fmla="*/ 131 h 2283"/>
                  <a:gd name="T96" fmla="*/ 778 w 1229"/>
                  <a:gd name="T97" fmla="*/ 174 h 2283"/>
                  <a:gd name="T98" fmla="*/ 655 w 1229"/>
                  <a:gd name="T99" fmla="*/ 165 h 2283"/>
                  <a:gd name="T100" fmla="*/ 633 w 1229"/>
                  <a:gd name="T101" fmla="*/ 98 h 2283"/>
                  <a:gd name="T102" fmla="*/ 738 w 1229"/>
                  <a:gd name="T103" fmla="*/ 11 h 2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29" h="2283">
                    <a:moveTo>
                      <a:pt x="351" y="1516"/>
                    </a:moveTo>
                    <a:lnTo>
                      <a:pt x="367" y="1521"/>
                    </a:lnTo>
                    <a:lnTo>
                      <a:pt x="382" y="1527"/>
                    </a:lnTo>
                    <a:lnTo>
                      <a:pt x="391" y="1534"/>
                    </a:lnTo>
                    <a:lnTo>
                      <a:pt x="396" y="1551"/>
                    </a:lnTo>
                    <a:lnTo>
                      <a:pt x="396" y="1572"/>
                    </a:lnTo>
                    <a:lnTo>
                      <a:pt x="395" y="1600"/>
                    </a:lnTo>
                    <a:lnTo>
                      <a:pt x="371" y="1636"/>
                    </a:lnTo>
                    <a:lnTo>
                      <a:pt x="356" y="1669"/>
                    </a:lnTo>
                    <a:lnTo>
                      <a:pt x="349" y="1698"/>
                    </a:lnTo>
                    <a:lnTo>
                      <a:pt x="347" y="1725"/>
                    </a:lnTo>
                    <a:lnTo>
                      <a:pt x="353" y="1749"/>
                    </a:lnTo>
                    <a:lnTo>
                      <a:pt x="364" y="1769"/>
                    </a:lnTo>
                    <a:lnTo>
                      <a:pt x="378" y="1789"/>
                    </a:lnTo>
                    <a:lnTo>
                      <a:pt x="396" y="1807"/>
                    </a:lnTo>
                    <a:lnTo>
                      <a:pt x="416" y="1823"/>
                    </a:lnTo>
                    <a:lnTo>
                      <a:pt x="440" y="1841"/>
                    </a:lnTo>
                    <a:lnTo>
                      <a:pt x="464" y="1858"/>
                    </a:lnTo>
                    <a:lnTo>
                      <a:pt x="487" y="1876"/>
                    </a:lnTo>
                    <a:lnTo>
                      <a:pt x="511" y="1894"/>
                    </a:lnTo>
                    <a:lnTo>
                      <a:pt x="535" y="1914"/>
                    </a:lnTo>
                    <a:lnTo>
                      <a:pt x="555" y="1934"/>
                    </a:lnTo>
                    <a:lnTo>
                      <a:pt x="571" y="1960"/>
                    </a:lnTo>
                    <a:lnTo>
                      <a:pt x="586" y="1992"/>
                    </a:lnTo>
                    <a:lnTo>
                      <a:pt x="596" y="2031"/>
                    </a:lnTo>
                    <a:lnTo>
                      <a:pt x="602" y="2071"/>
                    </a:lnTo>
                    <a:lnTo>
                      <a:pt x="602" y="2112"/>
                    </a:lnTo>
                    <a:lnTo>
                      <a:pt x="596" y="2154"/>
                    </a:lnTo>
                    <a:lnTo>
                      <a:pt x="587" y="2194"/>
                    </a:lnTo>
                    <a:lnTo>
                      <a:pt x="575" y="2231"/>
                    </a:lnTo>
                    <a:lnTo>
                      <a:pt x="556" y="2260"/>
                    </a:lnTo>
                    <a:lnTo>
                      <a:pt x="535" y="2283"/>
                    </a:lnTo>
                    <a:lnTo>
                      <a:pt x="536" y="2231"/>
                    </a:lnTo>
                    <a:lnTo>
                      <a:pt x="538" y="2180"/>
                    </a:lnTo>
                    <a:lnTo>
                      <a:pt x="540" y="2134"/>
                    </a:lnTo>
                    <a:lnTo>
                      <a:pt x="536" y="2091"/>
                    </a:lnTo>
                    <a:lnTo>
                      <a:pt x="529" y="2049"/>
                    </a:lnTo>
                    <a:lnTo>
                      <a:pt x="515" y="2011"/>
                    </a:lnTo>
                    <a:lnTo>
                      <a:pt x="500" y="1991"/>
                    </a:lnTo>
                    <a:lnTo>
                      <a:pt x="480" y="1969"/>
                    </a:lnTo>
                    <a:lnTo>
                      <a:pt x="456" y="1947"/>
                    </a:lnTo>
                    <a:lnTo>
                      <a:pt x="429" y="1923"/>
                    </a:lnTo>
                    <a:lnTo>
                      <a:pt x="400" y="1900"/>
                    </a:lnTo>
                    <a:lnTo>
                      <a:pt x="369" y="1874"/>
                    </a:lnTo>
                    <a:lnTo>
                      <a:pt x="340" y="1849"/>
                    </a:lnTo>
                    <a:lnTo>
                      <a:pt x="313" y="1821"/>
                    </a:lnTo>
                    <a:lnTo>
                      <a:pt x="289" y="1794"/>
                    </a:lnTo>
                    <a:lnTo>
                      <a:pt x="269" y="1763"/>
                    </a:lnTo>
                    <a:lnTo>
                      <a:pt x="255" y="1732"/>
                    </a:lnTo>
                    <a:lnTo>
                      <a:pt x="247" y="1700"/>
                    </a:lnTo>
                    <a:lnTo>
                      <a:pt x="249" y="1663"/>
                    </a:lnTo>
                    <a:lnTo>
                      <a:pt x="260" y="1627"/>
                    </a:lnTo>
                    <a:lnTo>
                      <a:pt x="284" y="1587"/>
                    </a:lnTo>
                    <a:lnTo>
                      <a:pt x="304" y="1561"/>
                    </a:lnTo>
                    <a:lnTo>
                      <a:pt x="327" y="1538"/>
                    </a:lnTo>
                    <a:lnTo>
                      <a:pt x="351" y="1516"/>
                    </a:lnTo>
                    <a:close/>
                    <a:moveTo>
                      <a:pt x="95" y="491"/>
                    </a:moveTo>
                    <a:lnTo>
                      <a:pt x="264" y="516"/>
                    </a:lnTo>
                    <a:lnTo>
                      <a:pt x="267" y="518"/>
                    </a:lnTo>
                    <a:lnTo>
                      <a:pt x="276" y="518"/>
                    </a:lnTo>
                    <a:lnTo>
                      <a:pt x="289" y="516"/>
                    </a:lnTo>
                    <a:lnTo>
                      <a:pt x="298" y="516"/>
                    </a:lnTo>
                    <a:lnTo>
                      <a:pt x="304" y="520"/>
                    </a:lnTo>
                    <a:lnTo>
                      <a:pt x="255" y="541"/>
                    </a:lnTo>
                    <a:lnTo>
                      <a:pt x="216" y="569"/>
                    </a:lnTo>
                    <a:lnTo>
                      <a:pt x="187" y="596"/>
                    </a:lnTo>
                    <a:lnTo>
                      <a:pt x="167" y="627"/>
                    </a:lnTo>
                    <a:lnTo>
                      <a:pt x="156" y="660"/>
                    </a:lnTo>
                    <a:lnTo>
                      <a:pt x="155" y="692"/>
                    </a:lnTo>
                    <a:lnTo>
                      <a:pt x="162" y="723"/>
                    </a:lnTo>
                    <a:lnTo>
                      <a:pt x="180" y="756"/>
                    </a:lnTo>
                    <a:lnTo>
                      <a:pt x="207" y="787"/>
                    </a:lnTo>
                    <a:lnTo>
                      <a:pt x="242" y="814"/>
                    </a:lnTo>
                    <a:lnTo>
                      <a:pt x="278" y="838"/>
                    </a:lnTo>
                    <a:lnTo>
                      <a:pt x="320" y="858"/>
                    </a:lnTo>
                    <a:lnTo>
                      <a:pt x="362" y="876"/>
                    </a:lnTo>
                    <a:lnTo>
                      <a:pt x="406" y="892"/>
                    </a:lnTo>
                    <a:lnTo>
                      <a:pt x="451" y="909"/>
                    </a:lnTo>
                    <a:lnTo>
                      <a:pt x="496" y="925"/>
                    </a:lnTo>
                    <a:lnTo>
                      <a:pt x="540" y="941"/>
                    </a:lnTo>
                    <a:lnTo>
                      <a:pt x="582" y="960"/>
                    </a:lnTo>
                    <a:lnTo>
                      <a:pt x="622" y="981"/>
                    </a:lnTo>
                    <a:lnTo>
                      <a:pt x="658" y="1005"/>
                    </a:lnTo>
                    <a:lnTo>
                      <a:pt x="691" y="1034"/>
                    </a:lnTo>
                    <a:lnTo>
                      <a:pt x="720" y="1069"/>
                    </a:lnTo>
                    <a:lnTo>
                      <a:pt x="744" y="1107"/>
                    </a:lnTo>
                    <a:lnTo>
                      <a:pt x="756" y="1145"/>
                    </a:lnTo>
                    <a:lnTo>
                      <a:pt x="760" y="1185"/>
                    </a:lnTo>
                    <a:lnTo>
                      <a:pt x="758" y="1223"/>
                    </a:lnTo>
                    <a:lnTo>
                      <a:pt x="749" y="1261"/>
                    </a:lnTo>
                    <a:lnTo>
                      <a:pt x="735" y="1298"/>
                    </a:lnTo>
                    <a:lnTo>
                      <a:pt x="715" y="1332"/>
                    </a:lnTo>
                    <a:lnTo>
                      <a:pt x="695" y="1365"/>
                    </a:lnTo>
                    <a:lnTo>
                      <a:pt x="671" y="1394"/>
                    </a:lnTo>
                    <a:lnTo>
                      <a:pt x="649" y="1418"/>
                    </a:lnTo>
                    <a:lnTo>
                      <a:pt x="627" y="1440"/>
                    </a:lnTo>
                    <a:lnTo>
                      <a:pt x="607" y="1454"/>
                    </a:lnTo>
                    <a:lnTo>
                      <a:pt x="591" y="1463"/>
                    </a:lnTo>
                    <a:lnTo>
                      <a:pt x="578" y="1467"/>
                    </a:lnTo>
                    <a:lnTo>
                      <a:pt x="567" y="1460"/>
                    </a:lnTo>
                    <a:lnTo>
                      <a:pt x="555" y="1451"/>
                    </a:lnTo>
                    <a:lnTo>
                      <a:pt x="544" y="1443"/>
                    </a:lnTo>
                    <a:lnTo>
                      <a:pt x="547" y="1383"/>
                    </a:lnTo>
                    <a:lnTo>
                      <a:pt x="582" y="1354"/>
                    </a:lnTo>
                    <a:lnTo>
                      <a:pt x="611" y="1323"/>
                    </a:lnTo>
                    <a:lnTo>
                      <a:pt x="633" y="1291"/>
                    </a:lnTo>
                    <a:lnTo>
                      <a:pt x="646" y="1258"/>
                    </a:lnTo>
                    <a:lnTo>
                      <a:pt x="651" y="1223"/>
                    </a:lnTo>
                    <a:lnTo>
                      <a:pt x="649" y="1189"/>
                    </a:lnTo>
                    <a:lnTo>
                      <a:pt x="640" y="1154"/>
                    </a:lnTo>
                    <a:lnTo>
                      <a:pt x="622" y="1121"/>
                    </a:lnTo>
                    <a:lnTo>
                      <a:pt x="596" y="1092"/>
                    </a:lnTo>
                    <a:lnTo>
                      <a:pt x="562" y="1063"/>
                    </a:lnTo>
                    <a:lnTo>
                      <a:pt x="518" y="1040"/>
                    </a:lnTo>
                    <a:lnTo>
                      <a:pt x="467" y="1020"/>
                    </a:lnTo>
                    <a:lnTo>
                      <a:pt x="433" y="1007"/>
                    </a:lnTo>
                    <a:lnTo>
                      <a:pt x="396" y="994"/>
                    </a:lnTo>
                    <a:lnTo>
                      <a:pt x="356" y="978"/>
                    </a:lnTo>
                    <a:lnTo>
                      <a:pt x="315" y="960"/>
                    </a:lnTo>
                    <a:lnTo>
                      <a:pt x="273" y="940"/>
                    </a:lnTo>
                    <a:lnTo>
                      <a:pt x="229" y="918"/>
                    </a:lnTo>
                    <a:lnTo>
                      <a:pt x="187" y="894"/>
                    </a:lnTo>
                    <a:lnTo>
                      <a:pt x="149" y="869"/>
                    </a:lnTo>
                    <a:lnTo>
                      <a:pt x="111" y="841"/>
                    </a:lnTo>
                    <a:lnTo>
                      <a:pt x="78" y="812"/>
                    </a:lnTo>
                    <a:lnTo>
                      <a:pt x="51" y="783"/>
                    </a:lnTo>
                    <a:lnTo>
                      <a:pt x="27" y="751"/>
                    </a:lnTo>
                    <a:lnTo>
                      <a:pt x="11" y="718"/>
                    </a:lnTo>
                    <a:lnTo>
                      <a:pt x="2" y="683"/>
                    </a:lnTo>
                    <a:lnTo>
                      <a:pt x="0" y="647"/>
                    </a:lnTo>
                    <a:lnTo>
                      <a:pt x="7" y="609"/>
                    </a:lnTo>
                    <a:lnTo>
                      <a:pt x="26" y="571"/>
                    </a:lnTo>
                    <a:lnTo>
                      <a:pt x="55" y="532"/>
                    </a:lnTo>
                    <a:lnTo>
                      <a:pt x="95" y="491"/>
                    </a:lnTo>
                    <a:close/>
                    <a:moveTo>
                      <a:pt x="822" y="0"/>
                    </a:moveTo>
                    <a:lnTo>
                      <a:pt x="864" y="1"/>
                    </a:lnTo>
                    <a:lnTo>
                      <a:pt x="909" y="5"/>
                    </a:lnTo>
                    <a:lnTo>
                      <a:pt x="958" y="11"/>
                    </a:lnTo>
                    <a:lnTo>
                      <a:pt x="1007" y="18"/>
                    </a:lnTo>
                    <a:lnTo>
                      <a:pt x="1056" y="31"/>
                    </a:lnTo>
                    <a:lnTo>
                      <a:pt x="1102" y="43"/>
                    </a:lnTo>
                    <a:lnTo>
                      <a:pt x="1144" y="60"/>
                    </a:lnTo>
                    <a:lnTo>
                      <a:pt x="1178" y="80"/>
                    </a:lnTo>
                    <a:lnTo>
                      <a:pt x="1206" y="101"/>
                    </a:lnTo>
                    <a:lnTo>
                      <a:pt x="1224" y="127"/>
                    </a:lnTo>
                    <a:lnTo>
                      <a:pt x="1229" y="158"/>
                    </a:lnTo>
                    <a:lnTo>
                      <a:pt x="1226" y="189"/>
                    </a:lnTo>
                    <a:lnTo>
                      <a:pt x="1215" y="218"/>
                    </a:lnTo>
                    <a:lnTo>
                      <a:pt x="1198" y="245"/>
                    </a:lnTo>
                    <a:lnTo>
                      <a:pt x="1176" y="271"/>
                    </a:lnTo>
                    <a:lnTo>
                      <a:pt x="1156" y="292"/>
                    </a:lnTo>
                    <a:lnTo>
                      <a:pt x="1135" y="311"/>
                    </a:lnTo>
                    <a:lnTo>
                      <a:pt x="1118" y="325"/>
                    </a:lnTo>
                    <a:lnTo>
                      <a:pt x="1100" y="336"/>
                    </a:lnTo>
                    <a:lnTo>
                      <a:pt x="1076" y="351"/>
                    </a:lnTo>
                    <a:lnTo>
                      <a:pt x="1046" y="369"/>
                    </a:lnTo>
                    <a:lnTo>
                      <a:pt x="1011" y="385"/>
                    </a:lnTo>
                    <a:lnTo>
                      <a:pt x="975" y="403"/>
                    </a:lnTo>
                    <a:lnTo>
                      <a:pt x="936" y="420"/>
                    </a:lnTo>
                    <a:lnTo>
                      <a:pt x="902" y="432"/>
                    </a:lnTo>
                    <a:lnTo>
                      <a:pt x="867" y="443"/>
                    </a:lnTo>
                    <a:lnTo>
                      <a:pt x="838" y="447"/>
                    </a:lnTo>
                    <a:lnTo>
                      <a:pt x="787" y="421"/>
                    </a:lnTo>
                    <a:lnTo>
                      <a:pt x="735" y="396"/>
                    </a:lnTo>
                    <a:lnTo>
                      <a:pt x="711" y="387"/>
                    </a:lnTo>
                    <a:lnTo>
                      <a:pt x="678" y="378"/>
                    </a:lnTo>
                    <a:lnTo>
                      <a:pt x="647" y="369"/>
                    </a:lnTo>
                    <a:lnTo>
                      <a:pt x="624" y="360"/>
                    </a:lnTo>
                    <a:lnTo>
                      <a:pt x="664" y="358"/>
                    </a:lnTo>
                    <a:lnTo>
                      <a:pt x="711" y="354"/>
                    </a:lnTo>
                    <a:lnTo>
                      <a:pt x="762" y="349"/>
                    </a:lnTo>
                    <a:lnTo>
                      <a:pt x="816" y="340"/>
                    </a:lnTo>
                    <a:lnTo>
                      <a:pt x="871" y="327"/>
                    </a:lnTo>
                    <a:lnTo>
                      <a:pt x="924" y="314"/>
                    </a:lnTo>
                    <a:lnTo>
                      <a:pt x="975" y="298"/>
                    </a:lnTo>
                    <a:lnTo>
                      <a:pt x="1020" y="280"/>
                    </a:lnTo>
                    <a:lnTo>
                      <a:pt x="1060" y="260"/>
                    </a:lnTo>
                    <a:lnTo>
                      <a:pt x="1091" y="238"/>
                    </a:lnTo>
                    <a:lnTo>
                      <a:pt x="1111" y="214"/>
                    </a:lnTo>
                    <a:lnTo>
                      <a:pt x="1126" y="192"/>
                    </a:lnTo>
                    <a:lnTo>
                      <a:pt x="1131" y="172"/>
                    </a:lnTo>
                    <a:lnTo>
                      <a:pt x="1129" y="154"/>
                    </a:lnTo>
                    <a:lnTo>
                      <a:pt x="1120" y="138"/>
                    </a:lnTo>
                    <a:lnTo>
                      <a:pt x="1107" y="127"/>
                    </a:lnTo>
                    <a:lnTo>
                      <a:pt x="1089" y="120"/>
                    </a:lnTo>
                    <a:lnTo>
                      <a:pt x="1066" y="114"/>
                    </a:lnTo>
                    <a:lnTo>
                      <a:pt x="1036" y="112"/>
                    </a:lnTo>
                    <a:lnTo>
                      <a:pt x="1004" y="114"/>
                    </a:lnTo>
                    <a:lnTo>
                      <a:pt x="969" y="116"/>
                    </a:lnTo>
                    <a:lnTo>
                      <a:pt x="938" y="120"/>
                    </a:lnTo>
                    <a:lnTo>
                      <a:pt x="911" y="125"/>
                    </a:lnTo>
                    <a:lnTo>
                      <a:pt x="891" y="131"/>
                    </a:lnTo>
                    <a:lnTo>
                      <a:pt x="878" y="134"/>
                    </a:lnTo>
                    <a:lnTo>
                      <a:pt x="847" y="154"/>
                    </a:lnTo>
                    <a:lnTo>
                      <a:pt x="813" y="167"/>
                    </a:lnTo>
                    <a:lnTo>
                      <a:pt x="778" y="174"/>
                    </a:lnTo>
                    <a:lnTo>
                      <a:pt x="742" y="178"/>
                    </a:lnTo>
                    <a:lnTo>
                      <a:pt x="709" y="178"/>
                    </a:lnTo>
                    <a:lnTo>
                      <a:pt x="680" y="172"/>
                    </a:lnTo>
                    <a:lnTo>
                      <a:pt x="655" y="165"/>
                    </a:lnTo>
                    <a:lnTo>
                      <a:pt x="636" y="152"/>
                    </a:lnTo>
                    <a:lnTo>
                      <a:pt x="627" y="140"/>
                    </a:lnTo>
                    <a:lnTo>
                      <a:pt x="626" y="120"/>
                    </a:lnTo>
                    <a:lnTo>
                      <a:pt x="633" y="98"/>
                    </a:lnTo>
                    <a:lnTo>
                      <a:pt x="647" y="74"/>
                    </a:lnTo>
                    <a:lnTo>
                      <a:pt x="669" y="51"/>
                    </a:lnTo>
                    <a:lnTo>
                      <a:pt x="700" y="29"/>
                    </a:lnTo>
                    <a:lnTo>
                      <a:pt x="738" y="11"/>
                    </a:lnTo>
                    <a:lnTo>
                      <a:pt x="758" y="5"/>
                    </a:lnTo>
                    <a:lnTo>
                      <a:pt x="786" y="1"/>
                    </a:lnTo>
                    <a:lnTo>
                      <a:pt x="8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D303D11D-7ABC-48FF-82FD-294C459C1EC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062550" y="1142826"/>
                <a:ext cx="2363788" cy="985838"/>
              </a:xfrm>
              <a:custGeom>
                <a:avLst/>
                <a:gdLst>
                  <a:gd name="T0" fmla="*/ 548 w 1489"/>
                  <a:gd name="T1" fmla="*/ 1 h 621"/>
                  <a:gd name="T2" fmla="*/ 640 w 1489"/>
                  <a:gd name="T3" fmla="*/ 16 h 621"/>
                  <a:gd name="T4" fmla="*/ 722 w 1489"/>
                  <a:gd name="T5" fmla="*/ 51 h 621"/>
                  <a:gd name="T6" fmla="*/ 786 w 1489"/>
                  <a:gd name="T7" fmla="*/ 80 h 621"/>
                  <a:gd name="T8" fmla="*/ 842 w 1489"/>
                  <a:gd name="T9" fmla="*/ 101 h 621"/>
                  <a:gd name="T10" fmla="*/ 900 w 1489"/>
                  <a:gd name="T11" fmla="*/ 123 h 621"/>
                  <a:gd name="T12" fmla="*/ 973 w 1489"/>
                  <a:gd name="T13" fmla="*/ 151 h 621"/>
                  <a:gd name="T14" fmla="*/ 1064 w 1489"/>
                  <a:gd name="T15" fmla="*/ 180 h 621"/>
                  <a:gd name="T16" fmla="*/ 1171 w 1489"/>
                  <a:gd name="T17" fmla="*/ 192 h 621"/>
                  <a:gd name="T18" fmla="*/ 1286 w 1489"/>
                  <a:gd name="T19" fmla="*/ 192 h 621"/>
                  <a:gd name="T20" fmla="*/ 1389 w 1489"/>
                  <a:gd name="T21" fmla="*/ 181 h 621"/>
                  <a:gd name="T22" fmla="*/ 1464 w 1489"/>
                  <a:gd name="T23" fmla="*/ 167 h 621"/>
                  <a:gd name="T24" fmla="*/ 1486 w 1489"/>
                  <a:gd name="T25" fmla="*/ 174 h 621"/>
                  <a:gd name="T26" fmla="*/ 1489 w 1489"/>
                  <a:gd name="T27" fmla="*/ 192 h 621"/>
                  <a:gd name="T28" fmla="*/ 1469 w 1489"/>
                  <a:gd name="T29" fmla="*/ 227 h 621"/>
                  <a:gd name="T30" fmla="*/ 1433 w 1489"/>
                  <a:gd name="T31" fmla="*/ 272 h 621"/>
                  <a:gd name="T32" fmla="*/ 1377 w 1489"/>
                  <a:gd name="T33" fmla="*/ 311 h 621"/>
                  <a:gd name="T34" fmla="*/ 1293 w 1489"/>
                  <a:gd name="T35" fmla="*/ 341 h 621"/>
                  <a:gd name="T36" fmla="*/ 1177 w 1489"/>
                  <a:gd name="T37" fmla="*/ 360 h 621"/>
                  <a:gd name="T38" fmla="*/ 1171 w 1489"/>
                  <a:gd name="T39" fmla="*/ 387 h 621"/>
                  <a:gd name="T40" fmla="*/ 1155 w 1489"/>
                  <a:gd name="T41" fmla="*/ 409 h 621"/>
                  <a:gd name="T42" fmla="*/ 1122 w 1489"/>
                  <a:gd name="T43" fmla="*/ 423 h 621"/>
                  <a:gd name="T44" fmla="*/ 1069 w 1489"/>
                  <a:gd name="T45" fmla="*/ 429 h 621"/>
                  <a:gd name="T46" fmla="*/ 993 w 1489"/>
                  <a:gd name="T47" fmla="*/ 418 h 621"/>
                  <a:gd name="T48" fmla="*/ 944 w 1489"/>
                  <a:gd name="T49" fmla="*/ 414 h 621"/>
                  <a:gd name="T50" fmla="*/ 944 w 1489"/>
                  <a:gd name="T51" fmla="*/ 431 h 621"/>
                  <a:gd name="T52" fmla="*/ 942 w 1489"/>
                  <a:gd name="T53" fmla="*/ 449 h 621"/>
                  <a:gd name="T54" fmla="*/ 933 w 1489"/>
                  <a:gd name="T55" fmla="*/ 465 h 621"/>
                  <a:gd name="T56" fmla="*/ 909 w 1489"/>
                  <a:gd name="T57" fmla="*/ 480 h 621"/>
                  <a:gd name="T58" fmla="*/ 864 w 1489"/>
                  <a:gd name="T59" fmla="*/ 485 h 621"/>
                  <a:gd name="T60" fmla="*/ 795 w 1489"/>
                  <a:gd name="T61" fmla="*/ 480 h 621"/>
                  <a:gd name="T62" fmla="*/ 733 w 1489"/>
                  <a:gd name="T63" fmla="*/ 505 h 621"/>
                  <a:gd name="T64" fmla="*/ 697 w 1489"/>
                  <a:gd name="T65" fmla="*/ 545 h 621"/>
                  <a:gd name="T66" fmla="*/ 655 w 1489"/>
                  <a:gd name="T67" fmla="*/ 560 h 621"/>
                  <a:gd name="T68" fmla="*/ 611 w 1489"/>
                  <a:gd name="T69" fmla="*/ 556 h 621"/>
                  <a:gd name="T70" fmla="*/ 569 w 1489"/>
                  <a:gd name="T71" fmla="*/ 545 h 621"/>
                  <a:gd name="T72" fmla="*/ 533 w 1489"/>
                  <a:gd name="T73" fmla="*/ 536 h 621"/>
                  <a:gd name="T74" fmla="*/ 499 w 1489"/>
                  <a:gd name="T75" fmla="*/ 565 h 621"/>
                  <a:gd name="T76" fmla="*/ 455 w 1489"/>
                  <a:gd name="T77" fmla="*/ 596 h 621"/>
                  <a:gd name="T78" fmla="*/ 402 w 1489"/>
                  <a:gd name="T79" fmla="*/ 603 h 621"/>
                  <a:gd name="T80" fmla="*/ 348 w 1489"/>
                  <a:gd name="T81" fmla="*/ 592 h 621"/>
                  <a:gd name="T82" fmla="*/ 297 w 1489"/>
                  <a:gd name="T83" fmla="*/ 576 h 621"/>
                  <a:gd name="T84" fmla="*/ 257 w 1489"/>
                  <a:gd name="T85" fmla="*/ 563 h 621"/>
                  <a:gd name="T86" fmla="*/ 199 w 1489"/>
                  <a:gd name="T87" fmla="*/ 612 h 621"/>
                  <a:gd name="T88" fmla="*/ 137 w 1489"/>
                  <a:gd name="T89" fmla="*/ 621 h 621"/>
                  <a:gd name="T90" fmla="*/ 71 w 1489"/>
                  <a:gd name="T91" fmla="*/ 605 h 621"/>
                  <a:gd name="T92" fmla="*/ 0 w 1489"/>
                  <a:gd name="T93" fmla="*/ 576 h 621"/>
                  <a:gd name="T94" fmla="*/ 42 w 1489"/>
                  <a:gd name="T95" fmla="*/ 269 h 621"/>
                  <a:gd name="T96" fmla="*/ 106 w 1489"/>
                  <a:gd name="T97" fmla="*/ 238 h 621"/>
                  <a:gd name="T98" fmla="*/ 159 w 1489"/>
                  <a:gd name="T99" fmla="*/ 191 h 621"/>
                  <a:gd name="T100" fmla="*/ 208 w 1489"/>
                  <a:gd name="T101" fmla="*/ 132 h 621"/>
                  <a:gd name="T102" fmla="*/ 262 w 1489"/>
                  <a:gd name="T103" fmla="*/ 76 h 621"/>
                  <a:gd name="T104" fmla="*/ 333 w 1489"/>
                  <a:gd name="T105" fmla="*/ 31 h 621"/>
                  <a:gd name="T106" fmla="*/ 411 w 1489"/>
                  <a:gd name="T107" fmla="*/ 7 h 621"/>
                  <a:gd name="T108" fmla="*/ 499 w 1489"/>
                  <a:gd name="T10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9" h="621">
                    <a:moveTo>
                      <a:pt x="499" y="0"/>
                    </a:moveTo>
                    <a:lnTo>
                      <a:pt x="548" y="1"/>
                    </a:lnTo>
                    <a:lnTo>
                      <a:pt x="595" y="7"/>
                    </a:lnTo>
                    <a:lnTo>
                      <a:pt x="640" y="16"/>
                    </a:lnTo>
                    <a:lnTo>
                      <a:pt x="682" y="32"/>
                    </a:lnTo>
                    <a:lnTo>
                      <a:pt x="722" y="51"/>
                    </a:lnTo>
                    <a:lnTo>
                      <a:pt x="757" y="67"/>
                    </a:lnTo>
                    <a:lnTo>
                      <a:pt x="786" y="80"/>
                    </a:lnTo>
                    <a:lnTo>
                      <a:pt x="815" y="91"/>
                    </a:lnTo>
                    <a:lnTo>
                      <a:pt x="842" y="101"/>
                    </a:lnTo>
                    <a:lnTo>
                      <a:pt x="869" y="112"/>
                    </a:lnTo>
                    <a:lnTo>
                      <a:pt x="900" y="123"/>
                    </a:lnTo>
                    <a:lnTo>
                      <a:pt x="933" y="136"/>
                    </a:lnTo>
                    <a:lnTo>
                      <a:pt x="973" y="151"/>
                    </a:lnTo>
                    <a:lnTo>
                      <a:pt x="1020" y="167"/>
                    </a:lnTo>
                    <a:lnTo>
                      <a:pt x="1064" y="180"/>
                    </a:lnTo>
                    <a:lnTo>
                      <a:pt x="1115" y="189"/>
                    </a:lnTo>
                    <a:lnTo>
                      <a:pt x="1171" y="192"/>
                    </a:lnTo>
                    <a:lnTo>
                      <a:pt x="1228" y="194"/>
                    </a:lnTo>
                    <a:lnTo>
                      <a:pt x="1286" y="192"/>
                    </a:lnTo>
                    <a:lnTo>
                      <a:pt x="1340" y="189"/>
                    </a:lnTo>
                    <a:lnTo>
                      <a:pt x="1389" y="181"/>
                    </a:lnTo>
                    <a:lnTo>
                      <a:pt x="1431" y="174"/>
                    </a:lnTo>
                    <a:lnTo>
                      <a:pt x="1464" y="167"/>
                    </a:lnTo>
                    <a:lnTo>
                      <a:pt x="1479" y="169"/>
                    </a:lnTo>
                    <a:lnTo>
                      <a:pt x="1486" y="174"/>
                    </a:lnTo>
                    <a:lnTo>
                      <a:pt x="1489" y="181"/>
                    </a:lnTo>
                    <a:lnTo>
                      <a:pt x="1489" y="192"/>
                    </a:lnTo>
                    <a:lnTo>
                      <a:pt x="1484" y="203"/>
                    </a:lnTo>
                    <a:lnTo>
                      <a:pt x="1469" y="227"/>
                    </a:lnTo>
                    <a:lnTo>
                      <a:pt x="1453" y="251"/>
                    </a:lnTo>
                    <a:lnTo>
                      <a:pt x="1433" y="272"/>
                    </a:lnTo>
                    <a:lnTo>
                      <a:pt x="1408" y="292"/>
                    </a:lnTo>
                    <a:lnTo>
                      <a:pt x="1377" y="311"/>
                    </a:lnTo>
                    <a:lnTo>
                      <a:pt x="1339" y="327"/>
                    </a:lnTo>
                    <a:lnTo>
                      <a:pt x="1293" y="341"/>
                    </a:lnTo>
                    <a:lnTo>
                      <a:pt x="1239" y="352"/>
                    </a:lnTo>
                    <a:lnTo>
                      <a:pt x="1177" y="360"/>
                    </a:lnTo>
                    <a:lnTo>
                      <a:pt x="1175" y="372"/>
                    </a:lnTo>
                    <a:lnTo>
                      <a:pt x="1171" y="387"/>
                    </a:lnTo>
                    <a:lnTo>
                      <a:pt x="1166" y="398"/>
                    </a:lnTo>
                    <a:lnTo>
                      <a:pt x="1155" y="409"/>
                    </a:lnTo>
                    <a:lnTo>
                      <a:pt x="1140" y="418"/>
                    </a:lnTo>
                    <a:lnTo>
                      <a:pt x="1122" y="423"/>
                    </a:lnTo>
                    <a:lnTo>
                      <a:pt x="1099" y="429"/>
                    </a:lnTo>
                    <a:lnTo>
                      <a:pt x="1069" y="429"/>
                    </a:lnTo>
                    <a:lnTo>
                      <a:pt x="1035" y="425"/>
                    </a:lnTo>
                    <a:lnTo>
                      <a:pt x="993" y="418"/>
                    </a:lnTo>
                    <a:lnTo>
                      <a:pt x="944" y="407"/>
                    </a:lnTo>
                    <a:lnTo>
                      <a:pt x="944" y="414"/>
                    </a:lnTo>
                    <a:lnTo>
                      <a:pt x="944" y="421"/>
                    </a:lnTo>
                    <a:lnTo>
                      <a:pt x="944" y="431"/>
                    </a:lnTo>
                    <a:lnTo>
                      <a:pt x="944" y="440"/>
                    </a:lnTo>
                    <a:lnTo>
                      <a:pt x="942" y="449"/>
                    </a:lnTo>
                    <a:lnTo>
                      <a:pt x="939" y="458"/>
                    </a:lnTo>
                    <a:lnTo>
                      <a:pt x="933" y="465"/>
                    </a:lnTo>
                    <a:lnTo>
                      <a:pt x="922" y="474"/>
                    </a:lnTo>
                    <a:lnTo>
                      <a:pt x="909" y="480"/>
                    </a:lnTo>
                    <a:lnTo>
                      <a:pt x="889" y="483"/>
                    </a:lnTo>
                    <a:lnTo>
                      <a:pt x="864" y="485"/>
                    </a:lnTo>
                    <a:lnTo>
                      <a:pt x="833" y="483"/>
                    </a:lnTo>
                    <a:lnTo>
                      <a:pt x="795" y="480"/>
                    </a:lnTo>
                    <a:lnTo>
                      <a:pt x="748" y="471"/>
                    </a:lnTo>
                    <a:lnTo>
                      <a:pt x="733" y="505"/>
                    </a:lnTo>
                    <a:lnTo>
                      <a:pt x="715" y="529"/>
                    </a:lnTo>
                    <a:lnTo>
                      <a:pt x="697" y="545"/>
                    </a:lnTo>
                    <a:lnTo>
                      <a:pt x="677" y="554"/>
                    </a:lnTo>
                    <a:lnTo>
                      <a:pt x="655" y="560"/>
                    </a:lnTo>
                    <a:lnTo>
                      <a:pt x="633" y="560"/>
                    </a:lnTo>
                    <a:lnTo>
                      <a:pt x="611" y="556"/>
                    </a:lnTo>
                    <a:lnTo>
                      <a:pt x="591" y="551"/>
                    </a:lnTo>
                    <a:lnTo>
                      <a:pt x="569" y="545"/>
                    </a:lnTo>
                    <a:lnTo>
                      <a:pt x="549" y="540"/>
                    </a:lnTo>
                    <a:lnTo>
                      <a:pt x="533" y="536"/>
                    </a:lnTo>
                    <a:lnTo>
                      <a:pt x="517" y="534"/>
                    </a:lnTo>
                    <a:lnTo>
                      <a:pt x="499" y="565"/>
                    </a:lnTo>
                    <a:lnTo>
                      <a:pt x="479" y="585"/>
                    </a:lnTo>
                    <a:lnTo>
                      <a:pt x="455" y="596"/>
                    </a:lnTo>
                    <a:lnTo>
                      <a:pt x="429" y="601"/>
                    </a:lnTo>
                    <a:lnTo>
                      <a:pt x="402" y="603"/>
                    </a:lnTo>
                    <a:lnTo>
                      <a:pt x="375" y="600"/>
                    </a:lnTo>
                    <a:lnTo>
                      <a:pt x="348" y="592"/>
                    </a:lnTo>
                    <a:lnTo>
                      <a:pt x="322" y="585"/>
                    </a:lnTo>
                    <a:lnTo>
                      <a:pt x="297" y="576"/>
                    </a:lnTo>
                    <a:lnTo>
                      <a:pt x="275" y="569"/>
                    </a:lnTo>
                    <a:lnTo>
                      <a:pt x="257" y="563"/>
                    </a:lnTo>
                    <a:lnTo>
                      <a:pt x="228" y="592"/>
                    </a:lnTo>
                    <a:lnTo>
                      <a:pt x="199" y="612"/>
                    </a:lnTo>
                    <a:lnTo>
                      <a:pt x="168" y="620"/>
                    </a:lnTo>
                    <a:lnTo>
                      <a:pt x="137" y="621"/>
                    </a:lnTo>
                    <a:lnTo>
                      <a:pt x="104" y="614"/>
                    </a:lnTo>
                    <a:lnTo>
                      <a:pt x="71" y="605"/>
                    </a:lnTo>
                    <a:lnTo>
                      <a:pt x="37" y="591"/>
                    </a:lnTo>
                    <a:lnTo>
                      <a:pt x="0" y="576"/>
                    </a:lnTo>
                    <a:lnTo>
                      <a:pt x="4" y="274"/>
                    </a:lnTo>
                    <a:lnTo>
                      <a:pt x="42" y="269"/>
                    </a:lnTo>
                    <a:lnTo>
                      <a:pt x="77" y="256"/>
                    </a:lnTo>
                    <a:lnTo>
                      <a:pt x="106" y="238"/>
                    </a:lnTo>
                    <a:lnTo>
                      <a:pt x="133" y="216"/>
                    </a:lnTo>
                    <a:lnTo>
                      <a:pt x="159" y="191"/>
                    </a:lnTo>
                    <a:lnTo>
                      <a:pt x="182" y="161"/>
                    </a:lnTo>
                    <a:lnTo>
                      <a:pt x="208" y="132"/>
                    </a:lnTo>
                    <a:lnTo>
                      <a:pt x="233" y="103"/>
                    </a:lnTo>
                    <a:lnTo>
                      <a:pt x="262" y="76"/>
                    </a:lnTo>
                    <a:lnTo>
                      <a:pt x="295" y="52"/>
                    </a:lnTo>
                    <a:lnTo>
                      <a:pt x="333" y="31"/>
                    </a:lnTo>
                    <a:lnTo>
                      <a:pt x="377" y="16"/>
                    </a:lnTo>
                    <a:lnTo>
                      <a:pt x="411" y="7"/>
                    </a:lnTo>
                    <a:lnTo>
                      <a:pt x="453" y="1"/>
                    </a:lnTo>
                    <a:lnTo>
                      <a:pt x="49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103" name="Freeform 54">
                <a:extLst>
                  <a:ext uri="{FF2B5EF4-FFF2-40B4-BE49-F238E27FC236}">
                    <a16:creationId xmlns:a16="http://schemas.microsoft.com/office/drawing/2014/main" id="{BDB45847-3FD8-4446-91C1-FA7E4C56CB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6556" y="1001048"/>
                <a:ext cx="460794" cy="5174720"/>
              </a:xfrm>
              <a:custGeom>
                <a:avLst/>
                <a:gdLst>
                  <a:gd name="T0" fmla="*/ 147 w 300"/>
                  <a:gd name="T1" fmla="*/ 3238 h 3369"/>
                  <a:gd name="T2" fmla="*/ 184 w 300"/>
                  <a:gd name="T3" fmla="*/ 3277 h 3369"/>
                  <a:gd name="T4" fmla="*/ 180 w 300"/>
                  <a:gd name="T5" fmla="*/ 3309 h 3369"/>
                  <a:gd name="T6" fmla="*/ 167 w 300"/>
                  <a:gd name="T7" fmla="*/ 3360 h 3369"/>
                  <a:gd name="T8" fmla="*/ 136 w 300"/>
                  <a:gd name="T9" fmla="*/ 3340 h 3369"/>
                  <a:gd name="T10" fmla="*/ 124 w 300"/>
                  <a:gd name="T11" fmla="*/ 3251 h 3369"/>
                  <a:gd name="T12" fmla="*/ 142 w 300"/>
                  <a:gd name="T13" fmla="*/ 2813 h 3369"/>
                  <a:gd name="T14" fmla="*/ 184 w 300"/>
                  <a:gd name="T15" fmla="*/ 2884 h 3369"/>
                  <a:gd name="T16" fmla="*/ 195 w 300"/>
                  <a:gd name="T17" fmla="*/ 2986 h 3369"/>
                  <a:gd name="T18" fmla="*/ 191 w 300"/>
                  <a:gd name="T19" fmla="*/ 3087 h 3369"/>
                  <a:gd name="T20" fmla="*/ 184 w 300"/>
                  <a:gd name="T21" fmla="*/ 3140 h 3369"/>
                  <a:gd name="T22" fmla="*/ 156 w 300"/>
                  <a:gd name="T23" fmla="*/ 3082 h 3369"/>
                  <a:gd name="T24" fmla="*/ 120 w 300"/>
                  <a:gd name="T25" fmla="*/ 2986 h 3369"/>
                  <a:gd name="T26" fmla="*/ 120 w 300"/>
                  <a:gd name="T27" fmla="*/ 2857 h 3369"/>
                  <a:gd name="T28" fmla="*/ 124 w 300"/>
                  <a:gd name="T29" fmla="*/ 2386 h 3369"/>
                  <a:gd name="T30" fmla="*/ 196 w 300"/>
                  <a:gd name="T31" fmla="*/ 2449 h 3369"/>
                  <a:gd name="T32" fmla="*/ 193 w 300"/>
                  <a:gd name="T33" fmla="*/ 2666 h 3369"/>
                  <a:gd name="T34" fmla="*/ 182 w 300"/>
                  <a:gd name="T35" fmla="*/ 2658 h 3369"/>
                  <a:gd name="T36" fmla="*/ 171 w 300"/>
                  <a:gd name="T37" fmla="*/ 2649 h 3369"/>
                  <a:gd name="T38" fmla="*/ 136 w 300"/>
                  <a:gd name="T39" fmla="*/ 2626 h 3369"/>
                  <a:gd name="T40" fmla="*/ 113 w 300"/>
                  <a:gd name="T41" fmla="*/ 1866 h 3369"/>
                  <a:gd name="T42" fmla="*/ 200 w 300"/>
                  <a:gd name="T43" fmla="*/ 1931 h 3369"/>
                  <a:gd name="T44" fmla="*/ 200 w 300"/>
                  <a:gd name="T45" fmla="*/ 2067 h 3369"/>
                  <a:gd name="T46" fmla="*/ 198 w 300"/>
                  <a:gd name="T47" fmla="*/ 2215 h 3369"/>
                  <a:gd name="T48" fmla="*/ 138 w 300"/>
                  <a:gd name="T49" fmla="*/ 2213 h 3369"/>
                  <a:gd name="T50" fmla="*/ 113 w 300"/>
                  <a:gd name="T51" fmla="*/ 1866 h 3369"/>
                  <a:gd name="T52" fmla="*/ 204 w 300"/>
                  <a:gd name="T53" fmla="*/ 1709 h 3369"/>
                  <a:gd name="T54" fmla="*/ 144 w 300"/>
                  <a:gd name="T55" fmla="*/ 1693 h 3369"/>
                  <a:gd name="T56" fmla="*/ 104 w 300"/>
                  <a:gd name="T57" fmla="*/ 1357 h 3369"/>
                  <a:gd name="T58" fmla="*/ 224 w 300"/>
                  <a:gd name="T59" fmla="*/ 20 h 3369"/>
                  <a:gd name="T60" fmla="*/ 287 w 300"/>
                  <a:gd name="T61" fmla="*/ 89 h 3369"/>
                  <a:gd name="T62" fmla="*/ 298 w 300"/>
                  <a:gd name="T63" fmla="*/ 173 h 3369"/>
                  <a:gd name="T64" fmla="*/ 260 w 300"/>
                  <a:gd name="T65" fmla="*/ 242 h 3369"/>
                  <a:gd name="T66" fmla="*/ 222 w 300"/>
                  <a:gd name="T67" fmla="*/ 377 h 3369"/>
                  <a:gd name="T68" fmla="*/ 218 w 300"/>
                  <a:gd name="T69" fmla="*/ 640 h 3369"/>
                  <a:gd name="T70" fmla="*/ 216 w 300"/>
                  <a:gd name="T71" fmla="*/ 880 h 3369"/>
                  <a:gd name="T72" fmla="*/ 213 w 300"/>
                  <a:gd name="T73" fmla="*/ 1166 h 3369"/>
                  <a:gd name="T74" fmla="*/ 96 w 300"/>
                  <a:gd name="T75" fmla="*/ 958 h 3369"/>
                  <a:gd name="T76" fmla="*/ 87 w 300"/>
                  <a:gd name="T77" fmla="*/ 637 h 3369"/>
                  <a:gd name="T78" fmla="*/ 82 w 300"/>
                  <a:gd name="T79" fmla="*/ 380 h 3369"/>
                  <a:gd name="T80" fmla="*/ 31 w 300"/>
                  <a:gd name="T81" fmla="*/ 237 h 3369"/>
                  <a:gd name="T82" fmla="*/ 0 w 300"/>
                  <a:gd name="T83" fmla="*/ 155 h 3369"/>
                  <a:gd name="T84" fmla="*/ 18 w 300"/>
                  <a:gd name="T85" fmla="*/ 73 h 3369"/>
                  <a:gd name="T86" fmla="*/ 85 w 300"/>
                  <a:gd name="T87" fmla="*/ 15 h 3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00" h="3369">
                    <a:moveTo>
                      <a:pt x="127" y="3220"/>
                    </a:moveTo>
                    <a:lnTo>
                      <a:pt x="136" y="3227"/>
                    </a:lnTo>
                    <a:lnTo>
                      <a:pt x="147" y="3238"/>
                    </a:lnTo>
                    <a:lnTo>
                      <a:pt x="160" y="3251"/>
                    </a:lnTo>
                    <a:lnTo>
                      <a:pt x="173" y="3266"/>
                    </a:lnTo>
                    <a:lnTo>
                      <a:pt x="184" y="3277"/>
                    </a:lnTo>
                    <a:lnTo>
                      <a:pt x="182" y="3282"/>
                    </a:lnTo>
                    <a:lnTo>
                      <a:pt x="182" y="3293"/>
                    </a:lnTo>
                    <a:lnTo>
                      <a:pt x="180" y="3309"/>
                    </a:lnTo>
                    <a:lnTo>
                      <a:pt x="178" y="3327"/>
                    </a:lnTo>
                    <a:lnTo>
                      <a:pt x="175" y="3346"/>
                    </a:lnTo>
                    <a:lnTo>
                      <a:pt x="167" y="3360"/>
                    </a:lnTo>
                    <a:lnTo>
                      <a:pt x="156" y="3369"/>
                    </a:lnTo>
                    <a:lnTo>
                      <a:pt x="147" y="3358"/>
                    </a:lnTo>
                    <a:lnTo>
                      <a:pt x="136" y="3340"/>
                    </a:lnTo>
                    <a:lnTo>
                      <a:pt x="129" y="3313"/>
                    </a:lnTo>
                    <a:lnTo>
                      <a:pt x="125" y="3282"/>
                    </a:lnTo>
                    <a:lnTo>
                      <a:pt x="124" y="3251"/>
                    </a:lnTo>
                    <a:lnTo>
                      <a:pt x="127" y="3220"/>
                    </a:lnTo>
                    <a:close/>
                    <a:moveTo>
                      <a:pt x="120" y="2800"/>
                    </a:moveTo>
                    <a:lnTo>
                      <a:pt x="142" y="2813"/>
                    </a:lnTo>
                    <a:lnTo>
                      <a:pt x="160" y="2833"/>
                    </a:lnTo>
                    <a:lnTo>
                      <a:pt x="173" y="2857"/>
                    </a:lnTo>
                    <a:lnTo>
                      <a:pt x="184" y="2884"/>
                    </a:lnTo>
                    <a:lnTo>
                      <a:pt x="189" y="2917"/>
                    </a:lnTo>
                    <a:lnTo>
                      <a:pt x="193" y="2949"/>
                    </a:lnTo>
                    <a:lnTo>
                      <a:pt x="195" y="2986"/>
                    </a:lnTo>
                    <a:lnTo>
                      <a:pt x="195" y="3020"/>
                    </a:lnTo>
                    <a:lnTo>
                      <a:pt x="195" y="3055"/>
                    </a:lnTo>
                    <a:lnTo>
                      <a:pt x="191" y="3087"/>
                    </a:lnTo>
                    <a:lnTo>
                      <a:pt x="189" y="3118"/>
                    </a:lnTo>
                    <a:lnTo>
                      <a:pt x="187" y="3146"/>
                    </a:lnTo>
                    <a:lnTo>
                      <a:pt x="184" y="3140"/>
                    </a:lnTo>
                    <a:lnTo>
                      <a:pt x="176" y="3127"/>
                    </a:lnTo>
                    <a:lnTo>
                      <a:pt x="167" y="3107"/>
                    </a:lnTo>
                    <a:lnTo>
                      <a:pt x="156" y="3082"/>
                    </a:lnTo>
                    <a:lnTo>
                      <a:pt x="144" y="3053"/>
                    </a:lnTo>
                    <a:lnTo>
                      <a:pt x="131" y="3020"/>
                    </a:lnTo>
                    <a:lnTo>
                      <a:pt x="120" y="2986"/>
                    </a:lnTo>
                    <a:lnTo>
                      <a:pt x="120" y="2944"/>
                    </a:lnTo>
                    <a:lnTo>
                      <a:pt x="120" y="2904"/>
                    </a:lnTo>
                    <a:lnTo>
                      <a:pt x="120" y="2857"/>
                    </a:lnTo>
                    <a:lnTo>
                      <a:pt x="120" y="2800"/>
                    </a:lnTo>
                    <a:close/>
                    <a:moveTo>
                      <a:pt x="116" y="2386"/>
                    </a:moveTo>
                    <a:lnTo>
                      <a:pt x="124" y="2386"/>
                    </a:lnTo>
                    <a:lnTo>
                      <a:pt x="151" y="2407"/>
                    </a:lnTo>
                    <a:lnTo>
                      <a:pt x="176" y="2427"/>
                    </a:lnTo>
                    <a:lnTo>
                      <a:pt x="196" y="2449"/>
                    </a:lnTo>
                    <a:lnTo>
                      <a:pt x="195" y="2520"/>
                    </a:lnTo>
                    <a:lnTo>
                      <a:pt x="193" y="2593"/>
                    </a:lnTo>
                    <a:lnTo>
                      <a:pt x="193" y="2666"/>
                    </a:lnTo>
                    <a:lnTo>
                      <a:pt x="189" y="2664"/>
                    </a:lnTo>
                    <a:lnTo>
                      <a:pt x="185" y="2662"/>
                    </a:lnTo>
                    <a:lnTo>
                      <a:pt x="182" y="2658"/>
                    </a:lnTo>
                    <a:lnTo>
                      <a:pt x="178" y="2655"/>
                    </a:lnTo>
                    <a:lnTo>
                      <a:pt x="175" y="2653"/>
                    </a:lnTo>
                    <a:lnTo>
                      <a:pt x="171" y="2649"/>
                    </a:lnTo>
                    <a:lnTo>
                      <a:pt x="167" y="2649"/>
                    </a:lnTo>
                    <a:lnTo>
                      <a:pt x="151" y="2637"/>
                    </a:lnTo>
                    <a:lnTo>
                      <a:pt x="136" y="2626"/>
                    </a:lnTo>
                    <a:lnTo>
                      <a:pt x="120" y="2613"/>
                    </a:lnTo>
                    <a:lnTo>
                      <a:pt x="116" y="2386"/>
                    </a:lnTo>
                    <a:close/>
                    <a:moveTo>
                      <a:pt x="113" y="1866"/>
                    </a:moveTo>
                    <a:lnTo>
                      <a:pt x="156" y="1884"/>
                    </a:lnTo>
                    <a:lnTo>
                      <a:pt x="200" y="1902"/>
                    </a:lnTo>
                    <a:lnTo>
                      <a:pt x="200" y="1931"/>
                    </a:lnTo>
                    <a:lnTo>
                      <a:pt x="200" y="1971"/>
                    </a:lnTo>
                    <a:lnTo>
                      <a:pt x="202" y="2018"/>
                    </a:lnTo>
                    <a:lnTo>
                      <a:pt x="200" y="2067"/>
                    </a:lnTo>
                    <a:lnTo>
                      <a:pt x="200" y="2118"/>
                    </a:lnTo>
                    <a:lnTo>
                      <a:pt x="200" y="2169"/>
                    </a:lnTo>
                    <a:lnTo>
                      <a:pt x="198" y="2215"/>
                    </a:lnTo>
                    <a:lnTo>
                      <a:pt x="196" y="2253"/>
                    </a:lnTo>
                    <a:lnTo>
                      <a:pt x="169" y="2233"/>
                    </a:lnTo>
                    <a:lnTo>
                      <a:pt x="138" y="2213"/>
                    </a:lnTo>
                    <a:lnTo>
                      <a:pt x="113" y="2193"/>
                    </a:lnTo>
                    <a:lnTo>
                      <a:pt x="113" y="2029"/>
                    </a:lnTo>
                    <a:lnTo>
                      <a:pt x="113" y="1866"/>
                    </a:lnTo>
                    <a:close/>
                    <a:moveTo>
                      <a:pt x="104" y="1357"/>
                    </a:moveTo>
                    <a:lnTo>
                      <a:pt x="207" y="1362"/>
                    </a:lnTo>
                    <a:lnTo>
                      <a:pt x="204" y="1709"/>
                    </a:lnTo>
                    <a:lnTo>
                      <a:pt x="180" y="1706"/>
                    </a:lnTo>
                    <a:lnTo>
                      <a:pt x="160" y="1700"/>
                    </a:lnTo>
                    <a:lnTo>
                      <a:pt x="144" y="1693"/>
                    </a:lnTo>
                    <a:lnTo>
                      <a:pt x="127" y="1684"/>
                    </a:lnTo>
                    <a:lnTo>
                      <a:pt x="107" y="1677"/>
                    </a:lnTo>
                    <a:lnTo>
                      <a:pt x="104" y="1357"/>
                    </a:lnTo>
                    <a:close/>
                    <a:moveTo>
                      <a:pt x="156" y="0"/>
                    </a:moveTo>
                    <a:lnTo>
                      <a:pt x="193" y="7"/>
                    </a:lnTo>
                    <a:lnTo>
                      <a:pt x="224" y="20"/>
                    </a:lnTo>
                    <a:lnTo>
                      <a:pt x="251" y="38"/>
                    </a:lnTo>
                    <a:lnTo>
                      <a:pt x="271" y="62"/>
                    </a:lnTo>
                    <a:lnTo>
                      <a:pt x="287" y="89"/>
                    </a:lnTo>
                    <a:lnTo>
                      <a:pt x="296" y="120"/>
                    </a:lnTo>
                    <a:lnTo>
                      <a:pt x="300" y="153"/>
                    </a:lnTo>
                    <a:lnTo>
                      <a:pt x="298" y="173"/>
                    </a:lnTo>
                    <a:lnTo>
                      <a:pt x="289" y="197"/>
                    </a:lnTo>
                    <a:lnTo>
                      <a:pt x="276" y="220"/>
                    </a:lnTo>
                    <a:lnTo>
                      <a:pt x="260" y="242"/>
                    </a:lnTo>
                    <a:lnTo>
                      <a:pt x="244" y="260"/>
                    </a:lnTo>
                    <a:lnTo>
                      <a:pt x="224" y="273"/>
                    </a:lnTo>
                    <a:lnTo>
                      <a:pt x="222" y="377"/>
                    </a:lnTo>
                    <a:lnTo>
                      <a:pt x="222" y="471"/>
                    </a:lnTo>
                    <a:lnTo>
                      <a:pt x="220" y="557"/>
                    </a:lnTo>
                    <a:lnTo>
                      <a:pt x="218" y="640"/>
                    </a:lnTo>
                    <a:lnTo>
                      <a:pt x="218" y="718"/>
                    </a:lnTo>
                    <a:lnTo>
                      <a:pt x="216" y="798"/>
                    </a:lnTo>
                    <a:lnTo>
                      <a:pt x="216" y="880"/>
                    </a:lnTo>
                    <a:lnTo>
                      <a:pt x="215" y="967"/>
                    </a:lnTo>
                    <a:lnTo>
                      <a:pt x="213" y="1062"/>
                    </a:lnTo>
                    <a:lnTo>
                      <a:pt x="213" y="1166"/>
                    </a:lnTo>
                    <a:lnTo>
                      <a:pt x="100" y="1153"/>
                    </a:lnTo>
                    <a:lnTo>
                      <a:pt x="98" y="1051"/>
                    </a:lnTo>
                    <a:lnTo>
                      <a:pt x="96" y="958"/>
                    </a:lnTo>
                    <a:lnTo>
                      <a:pt x="95" y="873"/>
                    </a:lnTo>
                    <a:lnTo>
                      <a:pt x="93" y="793"/>
                    </a:lnTo>
                    <a:lnTo>
                      <a:pt x="87" y="637"/>
                    </a:lnTo>
                    <a:lnTo>
                      <a:pt x="85" y="557"/>
                    </a:lnTo>
                    <a:lnTo>
                      <a:pt x="84" y="471"/>
                    </a:lnTo>
                    <a:lnTo>
                      <a:pt x="82" y="380"/>
                    </a:lnTo>
                    <a:lnTo>
                      <a:pt x="80" y="277"/>
                    </a:lnTo>
                    <a:lnTo>
                      <a:pt x="53" y="258"/>
                    </a:lnTo>
                    <a:lnTo>
                      <a:pt x="31" y="237"/>
                    </a:lnTo>
                    <a:lnTo>
                      <a:pt x="16" y="211"/>
                    </a:lnTo>
                    <a:lnTo>
                      <a:pt x="5" y="184"/>
                    </a:lnTo>
                    <a:lnTo>
                      <a:pt x="0" y="155"/>
                    </a:lnTo>
                    <a:lnTo>
                      <a:pt x="0" y="127"/>
                    </a:lnTo>
                    <a:lnTo>
                      <a:pt x="7" y="98"/>
                    </a:lnTo>
                    <a:lnTo>
                      <a:pt x="18" y="73"/>
                    </a:lnTo>
                    <a:lnTo>
                      <a:pt x="35" y="49"/>
                    </a:lnTo>
                    <a:lnTo>
                      <a:pt x="56" y="29"/>
                    </a:lnTo>
                    <a:lnTo>
                      <a:pt x="85" y="15"/>
                    </a:lnTo>
                    <a:lnTo>
                      <a:pt x="118" y="4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sp>
          <p:nvSpPr>
            <p:cNvPr id="63" name="Rounded Rectangle 8">
              <a:extLst>
                <a:ext uri="{FF2B5EF4-FFF2-40B4-BE49-F238E27FC236}">
                  <a16:creationId xmlns:a16="http://schemas.microsoft.com/office/drawing/2014/main" id="{463DC39F-6D59-4B74-B92D-30C9B1ED83B7}"/>
                </a:ext>
              </a:extLst>
            </p:cNvPr>
            <p:cNvSpPr/>
            <p:nvPr/>
          </p:nvSpPr>
          <p:spPr>
            <a:xfrm>
              <a:off x="3485700" y="593822"/>
              <a:ext cx="262075" cy="197747"/>
            </a:xfrm>
            <a:custGeom>
              <a:avLst/>
              <a:gdLst/>
              <a:ahLst/>
              <a:cxnLst/>
              <a:rect l="l" t="t" r="r" b="b"/>
              <a:pathLst>
                <a:path w="3960440" h="2988329">
                  <a:moveTo>
                    <a:pt x="1906134" y="1614050"/>
                  </a:moveTo>
                  <a:cubicBezTo>
                    <a:pt x="1848735" y="1614050"/>
                    <a:pt x="1802205" y="1659775"/>
                    <a:pt x="1802205" y="1716180"/>
                  </a:cubicBezTo>
                  <a:lnTo>
                    <a:pt x="1802205" y="1952130"/>
                  </a:lnTo>
                  <a:lnTo>
                    <a:pt x="1562097" y="1952130"/>
                  </a:lnTo>
                  <a:cubicBezTo>
                    <a:pt x="1504698" y="1952130"/>
                    <a:pt x="1458167" y="1997855"/>
                    <a:pt x="1458167" y="2054260"/>
                  </a:cubicBezTo>
                  <a:lnTo>
                    <a:pt x="1458167" y="2188080"/>
                  </a:lnTo>
                  <a:cubicBezTo>
                    <a:pt x="1458167" y="2244485"/>
                    <a:pt x="1504698" y="2290210"/>
                    <a:pt x="1562097" y="2290210"/>
                  </a:cubicBezTo>
                  <a:lnTo>
                    <a:pt x="1802205" y="2290210"/>
                  </a:lnTo>
                  <a:lnTo>
                    <a:pt x="1802205" y="2526160"/>
                  </a:lnTo>
                  <a:cubicBezTo>
                    <a:pt x="1802205" y="2582565"/>
                    <a:pt x="1848735" y="2628290"/>
                    <a:pt x="1906134" y="2628290"/>
                  </a:cubicBezTo>
                  <a:lnTo>
                    <a:pt x="2042312" y="2628290"/>
                  </a:lnTo>
                  <a:cubicBezTo>
                    <a:pt x="2099711" y="2628290"/>
                    <a:pt x="2146242" y="2582565"/>
                    <a:pt x="2146242" y="2526160"/>
                  </a:cubicBezTo>
                  <a:lnTo>
                    <a:pt x="2146242" y="2290210"/>
                  </a:lnTo>
                  <a:lnTo>
                    <a:pt x="2386349" y="2290210"/>
                  </a:lnTo>
                  <a:cubicBezTo>
                    <a:pt x="2443749" y="2290210"/>
                    <a:pt x="2490279" y="2244485"/>
                    <a:pt x="2490279" y="2188080"/>
                  </a:cubicBezTo>
                  <a:lnTo>
                    <a:pt x="2490279" y="2054260"/>
                  </a:lnTo>
                  <a:cubicBezTo>
                    <a:pt x="2490279" y="1997855"/>
                    <a:pt x="2443749" y="1952130"/>
                    <a:pt x="2386349" y="1952130"/>
                  </a:cubicBezTo>
                  <a:lnTo>
                    <a:pt x="2146242" y="1952130"/>
                  </a:lnTo>
                  <a:lnTo>
                    <a:pt x="2146242" y="1716180"/>
                  </a:lnTo>
                  <a:cubicBezTo>
                    <a:pt x="2146242" y="1659775"/>
                    <a:pt x="2099711" y="1614050"/>
                    <a:pt x="2042312" y="1614050"/>
                  </a:cubicBezTo>
                  <a:close/>
                  <a:moveTo>
                    <a:pt x="0" y="1368149"/>
                  </a:moveTo>
                  <a:lnTo>
                    <a:pt x="3960440" y="1368149"/>
                  </a:lnTo>
                  <a:lnTo>
                    <a:pt x="3960440" y="2489988"/>
                  </a:lnTo>
                  <a:cubicBezTo>
                    <a:pt x="3960440" y="2765214"/>
                    <a:pt x="3737325" y="2988329"/>
                    <a:pt x="3462099" y="2988329"/>
                  </a:cubicBezTo>
                  <a:lnTo>
                    <a:pt x="498341" y="2988329"/>
                  </a:lnTo>
                  <a:cubicBezTo>
                    <a:pt x="223115" y="2988329"/>
                    <a:pt x="0" y="2765214"/>
                    <a:pt x="0" y="2489988"/>
                  </a:cubicBezTo>
                  <a:close/>
                  <a:moveTo>
                    <a:pt x="1399199" y="277487"/>
                  </a:moveTo>
                  <a:cubicBezTo>
                    <a:pt x="1340514" y="277487"/>
                    <a:pt x="1292941" y="325060"/>
                    <a:pt x="1292941" y="383745"/>
                  </a:cubicBezTo>
                  <a:lnTo>
                    <a:pt x="1292941" y="684073"/>
                  </a:lnTo>
                  <a:lnTo>
                    <a:pt x="2667496" y="684073"/>
                  </a:lnTo>
                  <a:lnTo>
                    <a:pt x="2667496" y="383745"/>
                  </a:lnTo>
                  <a:cubicBezTo>
                    <a:pt x="2667496" y="325060"/>
                    <a:pt x="2619923" y="277487"/>
                    <a:pt x="2561238" y="277487"/>
                  </a:cubicBezTo>
                  <a:close/>
                  <a:moveTo>
                    <a:pt x="1139543" y="0"/>
                  </a:moveTo>
                  <a:lnTo>
                    <a:pt x="2820896" y="0"/>
                  </a:lnTo>
                  <a:cubicBezTo>
                    <a:pt x="2920320" y="0"/>
                    <a:pt x="3000919" y="80599"/>
                    <a:pt x="3000919" y="180023"/>
                  </a:cubicBezTo>
                  <a:lnTo>
                    <a:pt x="3000919" y="684073"/>
                  </a:lnTo>
                  <a:lnTo>
                    <a:pt x="3462099" y="684073"/>
                  </a:lnTo>
                  <a:cubicBezTo>
                    <a:pt x="3727111" y="684073"/>
                    <a:pt x="3943808" y="890935"/>
                    <a:pt x="3957387" y="1152125"/>
                  </a:cubicBezTo>
                  <a:lnTo>
                    <a:pt x="3053" y="1152125"/>
                  </a:lnTo>
                  <a:cubicBezTo>
                    <a:pt x="16632" y="890935"/>
                    <a:pt x="233329" y="684073"/>
                    <a:pt x="498341" y="684073"/>
                  </a:cubicBezTo>
                  <a:lnTo>
                    <a:pt x="959520" y="684073"/>
                  </a:lnTo>
                  <a:lnTo>
                    <a:pt x="959520" y="180023"/>
                  </a:lnTo>
                  <a:cubicBezTo>
                    <a:pt x="959520" y="80599"/>
                    <a:pt x="1040119" y="0"/>
                    <a:pt x="113954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Heart 3">
              <a:extLst>
                <a:ext uri="{FF2B5EF4-FFF2-40B4-BE49-F238E27FC236}">
                  <a16:creationId xmlns:a16="http://schemas.microsoft.com/office/drawing/2014/main" id="{7781C62E-2A67-4863-BF70-9A959C13C4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25107" y="324353"/>
              <a:ext cx="262046" cy="237147"/>
            </a:xfrm>
            <a:custGeom>
              <a:avLst/>
              <a:gdLst/>
              <a:ahLst/>
              <a:cxnLst/>
              <a:rect l="l" t="t" r="r" b="b"/>
              <a:pathLst>
                <a:path w="3971393" h="3594045">
                  <a:moveTo>
                    <a:pt x="2284446" y="942229"/>
                  </a:moveTo>
                  <a:cubicBezTo>
                    <a:pt x="2231718" y="946666"/>
                    <a:pt x="2184212" y="981897"/>
                    <a:pt x="2166723" y="1035351"/>
                  </a:cubicBezTo>
                  <a:lnTo>
                    <a:pt x="1818705" y="2099054"/>
                  </a:lnTo>
                  <a:lnTo>
                    <a:pt x="1630896" y="1461099"/>
                  </a:lnTo>
                  <a:cubicBezTo>
                    <a:pt x="1625536" y="1442893"/>
                    <a:pt x="1616698" y="1426659"/>
                    <a:pt x="1605222" y="1412988"/>
                  </a:cubicBezTo>
                  <a:cubicBezTo>
                    <a:pt x="1592838" y="1372092"/>
                    <a:pt x="1559535" y="1339590"/>
                    <a:pt x="1515200" y="1327710"/>
                  </a:cubicBezTo>
                  <a:cubicBezTo>
                    <a:pt x="1442764" y="1308302"/>
                    <a:pt x="1368310" y="1351289"/>
                    <a:pt x="1348901" y="1423723"/>
                  </a:cubicBezTo>
                  <a:lnTo>
                    <a:pt x="1175574" y="2070589"/>
                  </a:lnTo>
                  <a:lnTo>
                    <a:pt x="887391" y="2070589"/>
                  </a:lnTo>
                  <a:cubicBezTo>
                    <a:pt x="812401" y="2070589"/>
                    <a:pt x="751610" y="2131382"/>
                    <a:pt x="751610" y="2206372"/>
                  </a:cubicBezTo>
                  <a:cubicBezTo>
                    <a:pt x="751609" y="2281361"/>
                    <a:pt x="812402" y="2342153"/>
                    <a:pt x="887391" y="2342154"/>
                  </a:cubicBezTo>
                  <a:lnTo>
                    <a:pt x="1266160" y="2342154"/>
                  </a:lnTo>
                  <a:cubicBezTo>
                    <a:pt x="1309243" y="2342153"/>
                    <a:pt x="1347639" y="2322088"/>
                    <a:pt x="1370869" y="2289485"/>
                  </a:cubicBezTo>
                  <a:cubicBezTo>
                    <a:pt x="1392914" y="2274134"/>
                    <a:pt x="1408463" y="2250677"/>
                    <a:pt x="1415910" y="2222885"/>
                  </a:cubicBezTo>
                  <a:lnTo>
                    <a:pt x="1490320" y="1945186"/>
                  </a:lnTo>
                  <a:lnTo>
                    <a:pt x="1661817" y="2527729"/>
                  </a:lnTo>
                  <a:cubicBezTo>
                    <a:pt x="1680716" y="2591927"/>
                    <a:pt x="1742866" y="2631605"/>
                    <a:pt x="1806849" y="2621696"/>
                  </a:cubicBezTo>
                  <a:cubicBezTo>
                    <a:pt x="1873057" y="2637495"/>
                    <a:pt x="1940784" y="2599243"/>
                    <a:pt x="1962449" y="2533025"/>
                  </a:cubicBezTo>
                  <a:lnTo>
                    <a:pt x="2291633" y="1526890"/>
                  </a:lnTo>
                  <a:lnTo>
                    <a:pt x="2478124" y="2222886"/>
                  </a:lnTo>
                  <a:cubicBezTo>
                    <a:pt x="2491725" y="2273643"/>
                    <a:pt x="2532355" y="2309941"/>
                    <a:pt x="2580723" y="2318869"/>
                  </a:cubicBezTo>
                  <a:cubicBezTo>
                    <a:pt x="2600453" y="2334375"/>
                    <a:pt x="2625460" y="2342152"/>
                    <a:pt x="2652283" y="2342153"/>
                  </a:cubicBezTo>
                  <a:lnTo>
                    <a:pt x="3058108" y="2342153"/>
                  </a:lnTo>
                  <a:cubicBezTo>
                    <a:pt x="3133099" y="2342153"/>
                    <a:pt x="3193891" y="2281360"/>
                    <a:pt x="3193891" y="2206371"/>
                  </a:cubicBezTo>
                  <a:cubicBezTo>
                    <a:pt x="3193890" y="2131381"/>
                    <a:pt x="3133099" y="2070589"/>
                    <a:pt x="3058108" y="2070588"/>
                  </a:cubicBezTo>
                  <a:lnTo>
                    <a:pt x="2718460" y="2070589"/>
                  </a:lnTo>
                  <a:lnTo>
                    <a:pt x="2455970" y="1090961"/>
                  </a:lnTo>
                  <a:cubicBezTo>
                    <a:pt x="2449895" y="1068289"/>
                    <a:pt x="2438427" y="1048501"/>
                    <a:pt x="2421928" y="1033927"/>
                  </a:cubicBezTo>
                  <a:cubicBezTo>
                    <a:pt x="2410672" y="994460"/>
                    <a:pt x="2379946" y="962248"/>
                    <a:pt x="2337996" y="948523"/>
                  </a:cubicBezTo>
                  <a:cubicBezTo>
                    <a:pt x="2320178" y="942693"/>
                    <a:pt x="2302022" y="940751"/>
                    <a:pt x="2284446" y="942229"/>
                  </a:cubicBezTo>
                  <a:close/>
                  <a:moveTo>
                    <a:pt x="941190" y="119"/>
                  </a:moveTo>
                  <a:cubicBezTo>
                    <a:pt x="1335246" y="6449"/>
                    <a:pt x="1754682" y="267656"/>
                    <a:pt x="1985697" y="864700"/>
                  </a:cubicBezTo>
                  <a:cubicBezTo>
                    <a:pt x="2807082" y="-1258124"/>
                    <a:pt x="6010484" y="864700"/>
                    <a:pt x="1985697" y="3594045"/>
                  </a:cubicBezTo>
                  <a:cubicBezTo>
                    <a:pt x="-907119" y="1632328"/>
                    <a:pt x="-65842" y="-16059"/>
                    <a:pt x="941190" y="1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Oval 19">
              <a:extLst>
                <a:ext uri="{FF2B5EF4-FFF2-40B4-BE49-F238E27FC236}">
                  <a16:creationId xmlns:a16="http://schemas.microsoft.com/office/drawing/2014/main" id="{E7295182-73CD-41ED-8E63-11873224B0B7}"/>
                </a:ext>
              </a:extLst>
            </p:cNvPr>
            <p:cNvSpPr/>
            <p:nvPr/>
          </p:nvSpPr>
          <p:spPr>
            <a:xfrm rot="7840081">
              <a:off x="5210693" y="1474854"/>
              <a:ext cx="262540" cy="223955"/>
            </a:xfrm>
            <a:custGeom>
              <a:avLst/>
              <a:gdLst/>
              <a:ahLst/>
              <a:cxnLst/>
              <a:rect l="l" t="t" r="r" b="b"/>
              <a:pathLst>
                <a:path w="4290840" h="3660228">
                  <a:moveTo>
                    <a:pt x="2325835" y="1430901"/>
                  </a:moveTo>
                  <a:cubicBezTo>
                    <a:pt x="2336670" y="1441414"/>
                    <a:pt x="2351639" y="1447919"/>
                    <a:pt x="2368172" y="1447919"/>
                  </a:cubicBezTo>
                  <a:cubicBezTo>
                    <a:pt x="2401241" y="1447919"/>
                    <a:pt x="2428048" y="1421905"/>
                    <a:pt x="2428048" y="1389815"/>
                  </a:cubicBezTo>
                  <a:lnTo>
                    <a:pt x="2428048" y="290423"/>
                  </a:lnTo>
                  <a:cubicBezTo>
                    <a:pt x="2428048" y="258334"/>
                    <a:pt x="2401241" y="232319"/>
                    <a:pt x="2368173" y="232320"/>
                  </a:cubicBezTo>
                  <a:cubicBezTo>
                    <a:pt x="2335105" y="232319"/>
                    <a:pt x="2308298" y="258334"/>
                    <a:pt x="2308298" y="290424"/>
                  </a:cubicBezTo>
                  <a:lnTo>
                    <a:pt x="2308298" y="1389814"/>
                  </a:lnTo>
                  <a:cubicBezTo>
                    <a:pt x="2308297" y="1405860"/>
                    <a:pt x="2314999" y="1420385"/>
                    <a:pt x="2325835" y="1430901"/>
                  </a:cubicBezTo>
                  <a:close/>
                  <a:moveTo>
                    <a:pt x="1712446" y="1346642"/>
                  </a:moveTo>
                  <a:cubicBezTo>
                    <a:pt x="1591450" y="1204364"/>
                    <a:pt x="1518764" y="1021961"/>
                    <a:pt x="1518764" y="823084"/>
                  </a:cubicBezTo>
                  <a:cubicBezTo>
                    <a:pt x="1518764" y="368507"/>
                    <a:pt x="1898505" y="1"/>
                    <a:pt x="2366939" y="0"/>
                  </a:cubicBezTo>
                  <a:cubicBezTo>
                    <a:pt x="2835373" y="1"/>
                    <a:pt x="3215115" y="368508"/>
                    <a:pt x="3215114" y="823084"/>
                  </a:cubicBezTo>
                  <a:cubicBezTo>
                    <a:pt x="3215114" y="1277660"/>
                    <a:pt x="2835373" y="1646168"/>
                    <a:pt x="2366939" y="1646167"/>
                  </a:cubicBezTo>
                  <a:cubicBezTo>
                    <a:pt x="2132723" y="1646167"/>
                    <a:pt x="1920679" y="1554040"/>
                    <a:pt x="1767189" y="1405093"/>
                  </a:cubicBezTo>
                  <a:cubicBezTo>
                    <a:pt x="1748003" y="1386474"/>
                    <a:pt x="1729732" y="1366968"/>
                    <a:pt x="1712446" y="1346642"/>
                  </a:cubicBezTo>
                  <a:close/>
                  <a:moveTo>
                    <a:pt x="2442785" y="3276067"/>
                  </a:moveTo>
                  <a:cubicBezTo>
                    <a:pt x="2452539" y="3288725"/>
                    <a:pt x="2467121" y="3297661"/>
                    <a:pt x="2484220" y="3299876"/>
                  </a:cubicBezTo>
                  <a:lnTo>
                    <a:pt x="3567493" y="3440235"/>
                  </a:lnTo>
                  <a:cubicBezTo>
                    <a:pt x="3601691" y="3444665"/>
                    <a:pt x="3633005" y="3420535"/>
                    <a:pt x="3637436" y="3386337"/>
                  </a:cubicBezTo>
                  <a:lnTo>
                    <a:pt x="3638507" y="3378082"/>
                  </a:lnTo>
                  <a:cubicBezTo>
                    <a:pt x="3642938" y="3343884"/>
                    <a:pt x="3618808" y="3312570"/>
                    <a:pt x="3584610" y="3308139"/>
                  </a:cubicBezTo>
                  <a:cubicBezTo>
                    <a:pt x="3223518" y="3261353"/>
                    <a:pt x="2862428" y="3214566"/>
                    <a:pt x="2501336" y="3167780"/>
                  </a:cubicBezTo>
                  <a:cubicBezTo>
                    <a:pt x="2467138" y="3163349"/>
                    <a:pt x="2435824" y="3187479"/>
                    <a:pt x="2431392" y="3221677"/>
                  </a:cubicBezTo>
                  <a:lnTo>
                    <a:pt x="2430323" y="3229933"/>
                  </a:lnTo>
                  <a:cubicBezTo>
                    <a:pt x="2428107" y="3247032"/>
                    <a:pt x="2433032" y="3263410"/>
                    <a:pt x="2442785" y="3276067"/>
                  </a:cubicBezTo>
                  <a:close/>
                  <a:moveTo>
                    <a:pt x="2077965" y="3502921"/>
                  </a:moveTo>
                  <a:cubicBezTo>
                    <a:pt x="2211151" y="3366898"/>
                    <a:pt x="2317658" y="3113548"/>
                    <a:pt x="2352262" y="2815726"/>
                  </a:cubicBezTo>
                  <a:cubicBezTo>
                    <a:pt x="2386865" y="2517903"/>
                    <a:pt x="2341165" y="2247898"/>
                    <a:pt x="2242534" y="2086510"/>
                  </a:cubicBezTo>
                  <a:lnTo>
                    <a:pt x="3638641" y="2239266"/>
                  </a:lnTo>
                  <a:cubicBezTo>
                    <a:pt x="4041695" y="2283368"/>
                    <a:pt x="4331596" y="2636192"/>
                    <a:pt x="4286150" y="3027324"/>
                  </a:cubicBezTo>
                  <a:cubicBezTo>
                    <a:pt x="4240705" y="3418455"/>
                    <a:pt x="3877125" y="3699778"/>
                    <a:pt x="3474071" y="3655676"/>
                  </a:cubicBezTo>
                  <a:close/>
                  <a:moveTo>
                    <a:pt x="554154" y="3094005"/>
                  </a:moveTo>
                  <a:cubicBezTo>
                    <a:pt x="563899" y="3106651"/>
                    <a:pt x="578469" y="3115580"/>
                    <a:pt x="595552" y="3117793"/>
                  </a:cubicBezTo>
                  <a:lnTo>
                    <a:pt x="1844342" y="3279597"/>
                  </a:lnTo>
                  <a:cubicBezTo>
                    <a:pt x="1878509" y="3284024"/>
                    <a:pt x="1909796" y="3259914"/>
                    <a:pt x="1914223" y="3225747"/>
                  </a:cubicBezTo>
                  <a:lnTo>
                    <a:pt x="1915292" y="3217498"/>
                  </a:lnTo>
                  <a:cubicBezTo>
                    <a:pt x="1919719" y="3183330"/>
                    <a:pt x="1895610" y="3152043"/>
                    <a:pt x="1861442" y="3147616"/>
                  </a:cubicBezTo>
                  <a:lnTo>
                    <a:pt x="612653" y="2985812"/>
                  </a:lnTo>
                  <a:cubicBezTo>
                    <a:pt x="578485" y="2981385"/>
                    <a:pt x="547198" y="3005495"/>
                    <a:pt x="542771" y="3039662"/>
                  </a:cubicBezTo>
                  <a:lnTo>
                    <a:pt x="541702" y="3047911"/>
                  </a:lnTo>
                  <a:cubicBezTo>
                    <a:pt x="539489" y="3064995"/>
                    <a:pt x="544409" y="3081359"/>
                    <a:pt x="554154" y="3094005"/>
                  </a:cubicBezTo>
                  <a:close/>
                  <a:moveTo>
                    <a:pt x="160256" y="3083028"/>
                  </a:moveTo>
                  <a:cubicBezTo>
                    <a:pt x="43080" y="2940417"/>
                    <a:pt x="-18033" y="2754428"/>
                    <a:pt x="4690" y="2558864"/>
                  </a:cubicBezTo>
                  <a:cubicBezTo>
                    <a:pt x="50134" y="2167732"/>
                    <a:pt x="413715" y="1886409"/>
                    <a:pt x="816769" y="1930509"/>
                  </a:cubicBezTo>
                  <a:lnTo>
                    <a:pt x="2159669" y="2077444"/>
                  </a:lnTo>
                  <a:cubicBezTo>
                    <a:pt x="2252567" y="2248534"/>
                    <a:pt x="2291731" y="2517583"/>
                    <a:pt x="2258286" y="2805444"/>
                  </a:cubicBezTo>
                  <a:cubicBezTo>
                    <a:pt x="2224840" y="3093304"/>
                    <a:pt x="2124922" y="3347135"/>
                    <a:pt x="1995098" y="3493855"/>
                  </a:cubicBezTo>
                  <a:lnTo>
                    <a:pt x="652198" y="3346920"/>
                  </a:lnTo>
                  <a:cubicBezTo>
                    <a:pt x="450671" y="3324868"/>
                    <a:pt x="277431" y="3225638"/>
                    <a:pt x="160256" y="30830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1">
              <a:extLst>
                <a:ext uri="{FF2B5EF4-FFF2-40B4-BE49-F238E27FC236}">
                  <a16:creationId xmlns:a16="http://schemas.microsoft.com/office/drawing/2014/main" id="{D095E66B-07E6-49E9-9523-3A8CD88B5791}"/>
                </a:ext>
              </a:extLst>
            </p:cNvPr>
            <p:cNvSpPr/>
            <p:nvPr/>
          </p:nvSpPr>
          <p:spPr>
            <a:xfrm>
              <a:off x="4864288" y="443057"/>
              <a:ext cx="254332" cy="236887"/>
            </a:xfrm>
            <a:custGeom>
              <a:avLst/>
              <a:gdLst/>
              <a:ahLst/>
              <a:cxnLst/>
              <a:rect l="l" t="t" r="r" b="b"/>
              <a:pathLst>
                <a:path w="3990386" h="3716676">
                  <a:moveTo>
                    <a:pt x="815328" y="1024655"/>
                  </a:moveTo>
                  <a:lnTo>
                    <a:pt x="975083" y="1399035"/>
                  </a:lnTo>
                  <a:cubicBezTo>
                    <a:pt x="638627" y="1560898"/>
                    <a:pt x="407005" y="1905230"/>
                    <a:pt x="407005" y="2303661"/>
                  </a:cubicBezTo>
                  <a:cubicBezTo>
                    <a:pt x="407005" y="2859265"/>
                    <a:pt x="857411" y="3309671"/>
                    <a:pt x="1413015" y="3309671"/>
                  </a:cubicBezTo>
                  <a:cubicBezTo>
                    <a:pt x="1777624" y="3309671"/>
                    <a:pt x="2096929" y="3115704"/>
                    <a:pt x="2272372" y="2824721"/>
                  </a:cubicBezTo>
                  <a:lnTo>
                    <a:pt x="2725584" y="2824721"/>
                  </a:lnTo>
                  <a:cubicBezTo>
                    <a:pt x="2519172" y="3347435"/>
                    <a:pt x="2009214" y="3716676"/>
                    <a:pt x="1413015" y="3716676"/>
                  </a:cubicBezTo>
                  <a:cubicBezTo>
                    <a:pt x="632628" y="3716676"/>
                    <a:pt x="0" y="3084048"/>
                    <a:pt x="0" y="2303661"/>
                  </a:cubicBezTo>
                  <a:cubicBezTo>
                    <a:pt x="0" y="1737153"/>
                    <a:pt x="333381" y="1248511"/>
                    <a:pt x="815328" y="1024655"/>
                  </a:cubicBezTo>
                  <a:close/>
                  <a:moveTo>
                    <a:pt x="502561" y="298804"/>
                  </a:moveTo>
                  <a:lnTo>
                    <a:pt x="1108331" y="298804"/>
                  </a:lnTo>
                  <a:cubicBezTo>
                    <a:pt x="1136581" y="298804"/>
                    <a:pt x="1160045" y="319300"/>
                    <a:pt x="1163560" y="346422"/>
                  </a:cubicBezTo>
                  <a:cubicBezTo>
                    <a:pt x="1171623" y="350536"/>
                    <a:pt x="1176285" y="357879"/>
                    <a:pt x="1179664" y="366134"/>
                  </a:cubicBezTo>
                  <a:lnTo>
                    <a:pt x="1939668" y="2222669"/>
                  </a:lnTo>
                  <a:lnTo>
                    <a:pt x="3154304" y="2222669"/>
                  </a:lnTo>
                  <a:cubicBezTo>
                    <a:pt x="3181037" y="2222669"/>
                    <a:pt x="3204555" y="2236435"/>
                    <a:pt x="3216981" y="2258032"/>
                  </a:cubicBezTo>
                  <a:cubicBezTo>
                    <a:pt x="3225669" y="2266039"/>
                    <a:pt x="3231809" y="2276658"/>
                    <a:pt x="3235199" y="2288786"/>
                  </a:cubicBezTo>
                  <a:lnTo>
                    <a:pt x="3393107" y="2853741"/>
                  </a:lnTo>
                  <a:lnTo>
                    <a:pt x="3952285" y="2853741"/>
                  </a:lnTo>
                  <a:cubicBezTo>
                    <a:pt x="3973328" y="2853741"/>
                    <a:pt x="3990386" y="2870799"/>
                    <a:pt x="3990386" y="2891842"/>
                  </a:cubicBezTo>
                  <a:lnTo>
                    <a:pt x="3990386" y="3044241"/>
                  </a:lnTo>
                  <a:cubicBezTo>
                    <a:pt x="3990386" y="3065284"/>
                    <a:pt x="3973328" y="3082342"/>
                    <a:pt x="3952285" y="3082342"/>
                  </a:cubicBezTo>
                  <a:lnTo>
                    <a:pt x="3061939" y="3082342"/>
                  </a:lnTo>
                  <a:lnTo>
                    <a:pt x="3049108" y="3077027"/>
                  </a:lnTo>
                  <a:cubicBezTo>
                    <a:pt x="3012205" y="3083408"/>
                    <a:pt x="2976158" y="3060440"/>
                    <a:pt x="2965797" y="3023373"/>
                  </a:cubicBezTo>
                  <a:lnTo>
                    <a:pt x="2869786" y="2679869"/>
                  </a:lnTo>
                  <a:lnTo>
                    <a:pt x="1692884" y="2679869"/>
                  </a:lnTo>
                  <a:cubicBezTo>
                    <a:pt x="1669732" y="2679869"/>
                    <a:pt x="1648992" y="2669544"/>
                    <a:pt x="1635703" y="2652658"/>
                  </a:cubicBezTo>
                  <a:cubicBezTo>
                    <a:pt x="1623506" y="2645708"/>
                    <a:pt x="1614192" y="2634403"/>
                    <a:pt x="1608508" y="2620517"/>
                  </a:cubicBezTo>
                  <a:lnTo>
                    <a:pt x="798458" y="641730"/>
                  </a:lnTo>
                  <a:lnTo>
                    <a:pt x="502561" y="641730"/>
                  </a:lnTo>
                  <a:cubicBezTo>
                    <a:pt x="470995" y="641730"/>
                    <a:pt x="445406" y="616141"/>
                    <a:pt x="445406" y="584575"/>
                  </a:cubicBezTo>
                  <a:lnTo>
                    <a:pt x="445406" y="355959"/>
                  </a:lnTo>
                  <a:cubicBezTo>
                    <a:pt x="445406" y="324393"/>
                    <a:pt x="470995" y="298804"/>
                    <a:pt x="502561" y="298804"/>
                  </a:cubicBezTo>
                  <a:close/>
                  <a:moveTo>
                    <a:pt x="1644556" y="0"/>
                  </a:moveTo>
                  <a:cubicBezTo>
                    <a:pt x="1843401" y="0"/>
                    <a:pt x="2004596" y="161195"/>
                    <a:pt x="2004596" y="360040"/>
                  </a:cubicBezTo>
                  <a:cubicBezTo>
                    <a:pt x="2004596" y="473964"/>
                    <a:pt x="1951684" y="575530"/>
                    <a:pt x="1868092" y="640247"/>
                  </a:cubicBezTo>
                  <a:lnTo>
                    <a:pt x="1878646" y="636314"/>
                  </a:lnTo>
                  <a:cubicBezTo>
                    <a:pt x="1967954" y="603039"/>
                    <a:pt x="2067327" y="648462"/>
                    <a:pt x="2100603" y="737770"/>
                  </a:cubicBezTo>
                  <a:lnTo>
                    <a:pt x="2442797" y="1656185"/>
                  </a:lnTo>
                  <a:lnTo>
                    <a:pt x="3426891" y="1656185"/>
                  </a:lnTo>
                  <a:cubicBezTo>
                    <a:pt x="3470661" y="1656185"/>
                    <a:pt x="3509987" y="1675215"/>
                    <a:pt x="3536031" y="1706361"/>
                  </a:cubicBezTo>
                  <a:cubicBezTo>
                    <a:pt x="3559761" y="1719045"/>
                    <a:pt x="3578086" y="1741351"/>
                    <a:pt x="3585374" y="1769449"/>
                  </a:cubicBezTo>
                  <a:lnTo>
                    <a:pt x="3754795" y="2422620"/>
                  </a:lnTo>
                  <a:lnTo>
                    <a:pt x="3892220" y="2422620"/>
                  </a:lnTo>
                  <a:cubicBezTo>
                    <a:pt x="3946434" y="2422620"/>
                    <a:pt x="3990384" y="2466570"/>
                    <a:pt x="3990384" y="2520784"/>
                  </a:cubicBezTo>
                  <a:lnTo>
                    <a:pt x="3990384" y="2652151"/>
                  </a:lnTo>
                  <a:cubicBezTo>
                    <a:pt x="3990384" y="2706365"/>
                    <a:pt x="3946434" y="2750315"/>
                    <a:pt x="3892220" y="2750315"/>
                  </a:cubicBezTo>
                  <a:lnTo>
                    <a:pt x="3636525" y="2750315"/>
                  </a:lnTo>
                  <a:lnTo>
                    <a:pt x="3609239" y="2744806"/>
                  </a:lnTo>
                  <a:lnTo>
                    <a:pt x="3593280" y="2748946"/>
                  </a:lnTo>
                  <a:cubicBezTo>
                    <a:pt x="3538803" y="2763076"/>
                    <a:pt x="3483185" y="2730369"/>
                    <a:pt x="3469055" y="2675892"/>
                  </a:cubicBezTo>
                  <a:lnTo>
                    <a:pt x="3332515" y="2149490"/>
                  </a:lnTo>
                  <a:lnTo>
                    <a:pt x="2128309" y="2149490"/>
                  </a:lnTo>
                  <a:cubicBezTo>
                    <a:pt x="2066906" y="2149490"/>
                    <a:pt x="2014250" y="2112039"/>
                    <a:pt x="1992038" y="2058691"/>
                  </a:cubicBezTo>
                  <a:cubicBezTo>
                    <a:pt x="1977002" y="2042985"/>
                    <a:pt x="1965065" y="2023929"/>
                    <a:pt x="1957006" y="2002298"/>
                  </a:cubicBezTo>
                  <a:lnTo>
                    <a:pt x="1560791" y="938900"/>
                  </a:lnTo>
                  <a:cubicBezTo>
                    <a:pt x="1527867" y="850534"/>
                    <a:pt x="1571988" y="752315"/>
                    <a:pt x="1659645" y="718559"/>
                  </a:cubicBezTo>
                  <a:cubicBezTo>
                    <a:pt x="1654675" y="719975"/>
                    <a:pt x="1649628" y="720080"/>
                    <a:pt x="1644556" y="720080"/>
                  </a:cubicBezTo>
                  <a:cubicBezTo>
                    <a:pt x="1445711" y="720080"/>
                    <a:pt x="1284516" y="558885"/>
                    <a:pt x="1284516" y="360040"/>
                  </a:cubicBezTo>
                  <a:cubicBezTo>
                    <a:pt x="1284516" y="161195"/>
                    <a:pt x="1445711" y="0"/>
                    <a:pt x="164455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5CB2E058-0B57-4D7C-8363-E4F5394A57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5094" y="1043782"/>
              <a:ext cx="271140" cy="292344"/>
            </a:xfrm>
            <a:custGeom>
              <a:avLst/>
              <a:gdLst>
                <a:gd name="T0" fmla="*/ 1409 w 3363"/>
                <a:gd name="T1" fmla="*/ 1886 h 3626"/>
                <a:gd name="T2" fmla="*/ 1554 w 3363"/>
                <a:gd name="T3" fmla="*/ 2044 h 3626"/>
                <a:gd name="T4" fmla="*/ 972 w 3363"/>
                <a:gd name="T5" fmla="*/ 2917 h 3626"/>
                <a:gd name="T6" fmla="*/ 852 w 3363"/>
                <a:gd name="T7" fmla="*/ 3126 h 3626"/>
                <a:gd name="T8" fmla="*/ 820 w 3363"/>
                <a:gd name="T9" fmla="*/ 3247 h 3626"/>
                <a:gd name="T10" fmla="*/ 836 w 3363"/>
                <a:gd name="T11" fmla="*/ 3317 h 3626"/>
                <a:gd name="T12" fmla="*/ 850 w 3363"/>
                <a:gd name="T13" fmla="*/ 3389 h 3626"/>
                <a:gd name="T14" fmla="*/ 829 w 3363"/>
                <a:gd name="T15" fmla="*/ 3475 h 3626"/>
                <a:gd name="T16" fmla="*/ 761 w 3363"/>
                <a:gd name="T17" fmla="*/ 3557 h 3626"/>
                <a:gd name="T18" fmla="*/ 656 w 3363"/>
                <a:gd name="T19" fmla="*/ 3607 h 3626"/>
                <a:gd name="T20" fmla="*/ 538 w 3363"/>
                <a:gd name="T21" fmla="*/ 3626 h 3626"/>
                <a:gd name="T22" fmla="*/ 436 w 3363"/>
                <a:gd name="T23" fmla="*/ 3602 h 3626"/>
                <a:gd name="T24" fmla="*/ 374 w 3363"/>
                <a:gd name="T25" fmla="*/ 3520 h 3626"/>
                <a:gd name="T26" fmla="*/ 358 w 3363"/>
                <a:gd name="T27" fmla="*/ 3413 h 3626"/>
                <a:gd name="T28" fmla="*/ 361 w 3363"/>
                <a:gd name="T29" fmla="*/ 3322 h 3626"/>
                <a:gd name="T30" fmla="*/ 338 w 3363"/>
                <a:gd name="T31" fmla="*/ 3238 h 3626"/>
                <a:gd name="T32" fmla="*/ 278 w 3363"/>
                <a:gd name="T33" fmla="*/ 3184 h 3626"/>
                <a:gd name="T34" fmla="*/ 198 w 3363"/>
                <a:gd name="T35" fmla="*/ 3138 h 3626"/>
                <a:gd name="T36" fmla="*/ 112 w 3363"/>
                <a:gd name="T37" fmla="*/ 3095 h 3626"/>
                <a:gd name="T38" fmla="*/ 41 w 3363"/>
                <a:gd name="T39" fmla="*/ 3040 h 3626"/>
                <a:gd name="T40" fmla="*/ 1 w 3363"/>
                <a:gd name="T41" fmla="*/ 2964 h 3626"/>
                <a:gd name="T42" fmla="*/ 12 w 3363"/>
                <a:gd name="T43" fmla="*/ 2855 h 3626"/>
                <a:gd name="T44" fmla="*/ 74 w 3363"/>
                <a:gd name="T45" fmla="*/ 2747 h 3626"/>
                <a:gd name="T46" fmla="*/ 170 w 3363"/>
                <a:gd name="T47" fmla="*/ 2702 h 3626"/>
                <a:gd name="T48" fmla="*/ 289 w 3363"/>
                <a:gd name="T49" fmla="*/ 2684 h 3626"/>
                <a:gd name="T50" fmla="*/ 412 w 3363"/>
                <a:gd name="T51" fmla="*/ 2660 h 3626"/>
                <a:gd name="T52" fmla="*/ 585 w 3363"/>
                <a:gd name="T53" fmla="*/ 2573 h 3626"/>
                <a:gd name="T54" fmla="*/ 760 w 3363"/>
                <a:gd name="T55" fmla="*/ 2437 h 3626"/>
                <a:gd name="T56" fmla="*/ 941 w 3363"/>
                <a:gd name="T57" fmla="*/ 2282 h 3626"/>
                <a:gd name="T58" fmla="*/ 1136 w 3363"/>
                <a:gd name="T59" fmla="*/ 2066 h 3626"/>
                <a:gd name="T60" fmla="*/ 1316 w 3363"/>
                <a:gd name="T61" fmla="*/ 1831 h 3626"/>
                <a:gd name="T62" fmla="*/ 2690 w 3363"/>
                <a:gd name="T63" fmla="*/ 9 h 3626"/>
                <a:gd name="T64" fmla="*/ 2761 w 3363"/>
                <a:gd name="T65" fmla="*/ 57 h 3626"/>
                <a:gd name="T66" fmla="*/ 2796 w 3363"/>
                <a:gd name="T67" fmla="*/ 138 h 3626"/>
                <a:gd name="T68" fmla="*/ 2814 w 3363"/>
                <a:gd name="T69" fmla="*/ 249 h 3626"/>
                <a:gd name="T70" fmla="*/ 2905 w 3363"/>
                <a:gd name="T71" fmla="*/ 282 h 3626"/>
                <a:gd name="T72" fmla="*/ 2990 w 3363"/>
                <a:gd name="T73" fmla="*/ 238 h 3626"/>
                <a:gd name="T74" fmla="*/ 3081 w 3363"/>
                <a:gd name="T75" fmla="*/ 184 h 3626"/>
                <a:gd name="T76" fmla="*/ 3200 w 3363"/>
                <a:gd name="T77" fmla="*/ 189 h 3626"/>
                <a:gd name="T78" fmla="*/ 3296 w 3363"/>
                <a:gd name="T79" fmla="*/ 255 h 3626"/>
                <a:gd name="T80" fmla="*/ 3354 w 3363"/>
                <a:gd name="T81" fmla="*/ 366 h 3626"/>
                <a:gd name="T82" fmla="*/ 3356 w 3363"/>
                <a:gd name="T83" fmla="*/ 526 h 3626"/>
                <a:gd name="T84" fmla="*/ 3301 w 3363"/>
                <a:gd name="T85" fmla="*/ 624 h 3626"/>
                <a:gd name="T86" fmla="*/ 3205 w 3363"/>
                <a:gd name="T87" fmla="*/ 680 h 3626"/>
                <a:gd name="T88" fmla="*/ 3094 w 3363"/>
                <a:gd name="T89" fmla="*/ 689 h 3626"/>
                <a:gd name="T90" fmla="*/ 2994 w 3363"/>
                <a:gd name="T91" fmla="*/ 644 h 3626"/>
                <a:gd name="T92" fmla="*/ 2883 w 3363"/>
                <a:gd name="T93" fmla="*/ 575 h 3626"/>
                <a:gd name="T94" fmla="*/ 2712 w 3363"/>
                <a:gd name="T95" fmla="*/ 607 h 3626"/>
                <a:gd name="T96" fmla="*/ 2570 w 3363"/>
                <a:gd name="T97" fmla="*/ 695 h 3626"/>
                <a:gd name="T98" fmla="*/ 2454 w 3363"/>
                <a:gd name="T99" fmla="*/ 815 h 3626"/>
                <a:gd name="T100" fmla="*/ 2354 w 3363"/>
                <a:gd name="T101" fmla="*/ 949 h 3626"/>
                <a:gd name="T102" fmla="*/ 2267 w 3363"/>
                <a:gd name="T103" fmla="*/ 1073 h 3626"/>
                <a:gd name="T104" fmla="*/ 1698 w 3363"/>
                <a:gd name="T105" fmla="*/ 1762 h 3626"/>
                <a:gd name="T106" fmla="*/ 1465 w 3363"/>
                <a:gd name="T107" fmla="*/ 1769 h 3626"/>
                <a:gd name="T108" fmla="*/ 1625 w 3363"/>
                <a:gd name="T109" fmla="*/ 1426 h 3626"/>
                <a:gd name="T110" fmla="*/ 1823 w 3363"/>
                <a:gd name="T111" fmla="*/ 1177 h 3626"/>
                <a:gd name="T112" fmla="*/ 2390 w 3363"/>
                <a:gd name="T113" fmla="*/ 369 h 3626"/>
                <a:gd name="T114" fmla="*/ 2416 w 3363"/>
                <a:gd name="T115" fmla="*/ 304 h 3626"/>
                <a:gd name="T116" fmla="*/ 2405 w 3363"/>
                <a:gd name="T117" fmla="*/ 231 h 3626"/>
                <a:gd name="T118" fmla="*/ 2400 w 3363"/>
                <a:gd name="T119" fmla="*/ 157 h 3626"/>
                <a:gd name="T120" fmla="*/ 2440 w 3363"/>
                <a:gd name="T121" fmla="*/ 82 h 3626"/>
                <a:gd name="T122" fmla="*/ 2610 w 3363"/>
                <a:gd name="T123" fmla="*/ 0 h 3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63" h="3626">
                  <a:moveTo>
                    <a:pt x="1316" y="1831"/>
                  </a:moveTo>
                  <a:lnTo>
                    <a:pt x="1345" y="1926"/>
                  </a:lnTo>
                  <a:lnTo>
                    <a:pt x="1409" y="1886"/>
                  </a:lnTo>
                  <a:lnTo>
                    <a:pt x="1429" y="1946"/>
                  </a:lnTo>
                  <a:lnTo>
                    <a:pt x="1552" y="1929"/>
                  </a:lnTo>
                  <a:lnTo>
                    <a:pt x="1554" y="2044"/>
                  </a:lnTo>
                  <a:lnTo>
                    <a:pt x="1283" y="2446"/>
                  </a:lnTo>
                  <a:lnTo>
                    <a:pt x="1012" y="2853"/>
                  </a:lnTo>
                  <a:lnTo>
                    <a:pt x="972" y="2917"/>
                  </a:lnTo>
                  <a:lnTo>
                    <a:pt x="929" y="2984"/>
                  </a:lnTo>
                  <a:lnTo>
                    <a:pt x="887" y="3053"/>
                  </a:lnTo>
                  <a:lnTo>
                    <a:pt x="852" y="3126"/>
                  </a:lnTo>
                  <a:lnTo>
                    <a:pt x="825" y="3197"/>
                  </a:lnTo>
                  <a:lnTo>
                    <a:pt x="820" y="3224"/>
                  </a:lnTo>
                  <a:lnTo>
                    <a:pt x="820" y="3247"/>
                  </a:lnTo>
                  <a:lnTo>
                    <a:pt x="823" y="3271"/>
                  </a:lnTo>
                  <a:lnTo>
                    <a:pt x="829" y="3295"/>
                  </a:lnTo>
                  <a:lnTo>
                    <a:pt x="836" y="3317"/>
                  </a:lnTo>
                  <a:lnTo>
                    <a:pt x="841" y="3340"/>
                  </a:lnTo>
                  <a:lnTo>
                    <a:pt x="847" y="3364"/>
                  </a:lnTo>
                  <a:lnTo>
                    <a:pt x="850" y="3389"/>
                  </a:lnTo>
                  <a:lnTo>
                    <a:pt x="849" y="3415"/>
                  </a:lnTo>
                  <a:lnTo>
                    <a:pt x="841" y="3444"/>
                  </a:lnTo>
                  <a:lnTo>
                    <a:pt x="829" y="3475"/>
                  </a:lnTo>
                  <a:lnTo>
                    <a:pt x="809" y="3509"/>
                  </a:lnTo>
                  <a:lnTo>
                    <a:pt x="789" y="3533"/>
                  </a:lnTo>
                  <a:lnTo>
                    <a:pt x="761" y="3557"/>
                  </a:lnTo>
                  <a:lnTo>
                    <a:pt x="729" y="3577"/>
                  </a:lnTo>
                  <a:lnTo>
                    <a:pt x="694" y="3593"/>
                  </a:lnTo>
                  <a:lnTo>
                    <a:pt x="656" y="3607"/>
                  </a:lnTo>
                  <a:lnTo>
                    <a:pt x="616" y="3617"/>
                  </a:lnTo>
                  <a:lnTo>
                    <a:pt x="576" y="3624"/>
                  </a:lnTo>
                  <a:lnTo>
                    <a:pt x="538" y="3626"/>
                  </a:lnTo>
                  <a:lnTo>
                    <a:pt x="501" y="3622"/>
                  </a:lnTo>
                  <a:lnTo>
                    <a:pt x="467" y="3615"/>
                  </a:lnTo>
                  <a:lnTo>
                    <a:pt x="436" y="3602"/>
                  </a:lnTo>
                  <a:lnTo>
                    <a:pt x="412" y="3586"/>
                  </a:lnTo>
                  <a:lnTo>
                    <a:pt x="392" y="3560"/>
                  </a:lnTo>
                  <a:lnTo>
                    <a:pt x="374" y="3520"/>
                  </a:lnTo>
                  <a:lnTo>
                    <a:pt x="363" y="3482"/>
                  </a:lnTo>
                  <a:lnTo>
                    <a:pt x="358" y="3446"/>
                  </a:lnTo>
                  <a:lnTo>
                    <a:pt x="358" y="3413"/>
                  </a:lnTo>
                  <a:lnTo>
                    <a:pt x="358" y="3382"/>
                  </a:lnTo>
                  <a:lnTo>
                    <a:pt x="361" y="3351"/>
                  </a:lnTo>
                  <a:lnTo>
                    <a:pt x="361" y="3322"/>
                  </a:lnTo>
                  <a:lnTo>
                    <a:pt x="358" y="3291"/>
                  </a:lnTo>
                  <a:lnTo>
                    <a:pt x="349" y="3262"/>
                  </a:lnTo>
                  <a:lnTo>
                    <a:pt x="338" y="3238"/>
                  </a:lnTo>
                  <a:lnTo>
                    <a:pt x="321" y="3218"/>
                  </a:lnTo>
                  <a:lnTo>
                    <a:pt x="301" y="3200"/>
                  </a:lnTo>
                  <a:lnTo>
                    <a:pt x="278" y="3184"/>
                  </a:lnTo>
                  <a:lnTo>
                    <a:pt x="252" y="3167"/>
                  </a:lnTo>
                  <a:lnTo>
                    <a:pt x="225" y="3153"/>
                  </a:lnTo>
                  <a:lnTo>
                    <a:pt x="198" y="3138"/>
                  </a:lnTo>
                  <a:lnTo>
                    <a:pt x="169" y="3126"/>
                  </a:lnTo>
                  <a:lnTo>
                    <a:pt x="140" y="3111"/>
                  </a:lnTo>
                  <a:lnTo>
                    <a:pt x="112" y="3095"/>
                  </a:lnTo>
                  <a:lnTo>
                    <a:pt x="87" y="3078"/>
                  </a:lnTo>
                  <a:lnTo>
                    <a:pt x="61" y="3060"/>
                  </a:lnTo>
                  <a:lnTo>
                    <a:pt x="41" y="3040"/>
                  </a:lnTo>
                  <a:lnTo>
                    <a:pt x="23" y="3017"/>
                  </a:lnTo>
                  <a:lnTo>
                    <a:pt x="10" y="2991"/>
                  </a:lnTo>
                  <a:lnTo>
                    <a:pt x="1" y="2964"/>
                  </a:lnTo>
                  <a:lnTo>
                    <a:pt x="0" y="2931"/>
                  </a:lnTo>
                  <a:lnTo>
                    <a:pt x="1" y="2895"/>
                  </a:lnTo>
                  <a:lnTo>
                    <a:pt x="12" y="2855"/>
                  </a:lnTo>
                  <a:lnTo>
                    <a:pt x="29" y="2809"/>
                  </a:lnTo>
                  <a:lnTo>
                    <a:pt x="49" y="2775"/>
                  </a:lnTo>
                  <a:lnTo>
                    <a:pt x="74" y="2747"/>
                  </a:lnTo>
                  <a:lnTo>
                    <a:pt x="101" y="2727"/>
                  </a:lnTo>
                  <a:lnTo>
                    <a:pt x="134" y="2713"/>
                  </a:lnTo>
                  <a:lnTo>
                    <a:pt x="170" y="2702"/>
                  </a:lnTo>
                  <a:lnTo>
                    <a:pt x="209" y="2695"/>
                  </a:lnTo>
                  <a:lnTo>
                    <a:pt x="247" y="2689"/>
                  </a:lnTo>
                  <a:lnTo>
                    <a:pt x="289" y="2684"/>
                  </a:lnTo>
                  <a:lnTo>
                    <a:pt x="330" y="2678"/>
                  </a:lnTo>
                  <a:lnTo>
                    <a:pt x="372" y="2671"/>
                  </a:lnTo>
                  <a:lnTo>
                    <a:pt x="412" y="2660"/>
                  </a:lnTo>
                  <a:lnTo>
                    <a:pt x="469" y="2640"/>
                  </a:lnTo>
                  <a:lnTo>
                    <a:pt x="527" y="2609"/>
                  </a:lnTo>
                  <a:lnTo>
                    <a:pt x="585" y="2573"/>
                  </a:lnTo>
                  <a:lnTo>
                    <a:pt x="643" y="2529"/>
                  </a:lnTo>
                  <a:lnTo>
                    <a:pt x="701" y="2484"/>
                  </a:lnTo>
                  <a:lnTo>
                    <a:pt x="760" y="2437"/>
                  </a:lnTo>
                  <a:lnTo>
                    <a:pt x="816" y="2389"/>
                  </a:lnTo>
                  <a:lnTo>
                    <a:pt x="869" y="2346"/>
                  </a:lnTo>
                  <a:lnTo>
                    <a:pt x="941" y="2282"/>
                  </a:lnTo>
                  <a:lnTo>
                    <a:pt x="1009" y="2215"/>
                  </a:lnTo>
                  <a:lnTo>
                    <a:pt x="1074" y="2142"/>
                  </a:lnTo>
                  <a:lnTo>
                    <a:pt x="1136" y="2066"/>
                  </a:lnTo>
                  <a:lnTo>
                    <a:pt x="1196" y="1989"/>
                  </a:lnTo>
                  <a:lnTo>
                    <a:pt x="1252" y="1913"/>
                  </a:lnTo>
                  <a:lnTo>
                    <a:pt x="1316" y="1831"/>
                  </a:lnTo>
                  <a:close/>
                  <a:moveTo>
                    <a:pt x="2610" y="0"/>
                  </a:moveTo>
                  <a:lnTo>
                    <a:pt x="2654" y="2"/>
                  </a:lnTo>
                  <a:lnTo>
                    <a:pt x="2690" y="9"/>
                  </a:lnTo>
                  <a:lnTo>
                    <a:pt x="2720" y="20"/>
                  </a:lnTo>
                  <a:lnTo>
                    <a:pt x="2743" y="37"/>
                  </a:lnTo>
                  <a:lnTo>
                    <a:pt x="2761" y="57"/>
                  </a:lnTo>
                  <a:lnTo>
                    <a:pt x="2776" y="80"/>
                  </a:lnTo>
                  <a:lnTo>
                    <a:pt x="2787" y="107"/>
                  </a:lnTo>
                  <a:lnTo>
                    <a:pt x="2796" y="138"/>
                  </a:lnTo>
                  <a:lnTo>
                    <a:pt x="2803" y="173"/>
                  </a:lnTo>
                  <a:lnTo>
                    <a:pt x="2809" y="209"/>
                  </a:lnTo>
                  <a:lnTo>
                    <a:pt x="2814" y="249"/>
                  </a:lnTo>
                  <a:lnTo>
                    <a:pt x="2841" y="266"/>
                  </a:lnTo>
                  <a:lnTo>
                    <a:pt x="2872" y="278"/>
                  </a:lnTo>
                  <a:lnTo>
                    <a:pt x="2905" y="282"/>
                  </a:lnTo>
                  <a:lnTo>
                    <a:pt x="2940" y="278"/>
                  </a:lnTo>
                  <a:lnTo>
                    <a:pt x="2976" y="266"/>
                  </a:lnTo>
                  <a:lnTo>
                    <a:pt x="2990" y="238"/>
                  </a:lnTo>
                  <a:lnTo>
                    <a:pt x="3016" y="215"/>
                  </a:lnTo>
                  <a:lnTo>
                    <a:pt x="3047" y="197"/>
                  </a:lnTo>
                  <a:lnTo>
                    <a:pt x="3081" y="184"/>
                  </a:lnTo>
                  <a:lnTo>
                    <a:pt x="3120" y="177"/>
                  </a:lnTo>
                  <a:lnTo>
                    <a:pt x="3160" y="178"/>
                  </a:lnTo>
                  <a:lnTo>
                    <a:pt x="3200" y="189"/>
                  </a:lnTo>
                  <a:lnTo>
                    <a:pt x="3234" y="206"/>
                  </a:lnTo>
                  <a:lnTo>
                    <a:pt x="3267" y="227"/>
                  </a:lnTo>
                  <a:lnTo>
                    <a:pt x="3296" y="255"/>
                  </a:lnTo>
                  <a:lnTo>
                    <a:pt x="3320" y="287"/>
                  </a:lnTo>
                  <a:lnTo>
                    <a:pt x="3340" y="324"/>
                  </a:lnTo>
                  <a:lnTo>
                    <a:pt x="3354" y="366"/>
                  </a:lnTo>
                  <a:lnTo>
                    <a:pt x="3361" y="415"/>
                  </a:lnTo>
                  <a:lnTo>
                    <a:pt x="3363" y="467"/>
                  </a:lnTo>
                  <a:lnTo>
                    <a:pt x="3356" y="526"/>
                  </a:lnTo>
                  <a:lnTo>
                    <a:pt x="3343" y="562"/>
                  </a:lnTo>
                  <a:lnTo>
                    <a:pt x="3325" y="597"/>
                  </a:lnTo>
                  <a:lnTo>
                    <a:pt x="3301" y="624"/>
                  </a:lnTo>
                  <a:lnTo>
                    <a:pt x="3272" y="647"/>
                  </a:lnTo>
                  <a:lnTo>
                    <a:pt x="3241" y="667"/>
                  </a:lnTo>
                  <a:lnTo>
                    <a:pt x="3205" y="680"/>
                  </a:lnTo>
                  <a:lnTo>
                    <a:pt x="3169" y="689"/>
                  </a:lnTo>
                  <a:lnTo>
                    <a:pt x="3132" y="693"/>
                  </a:lnTo>
                  <a:lnTo>
                    <a:pt x="3094" y="689"/>
                  </a:lnTo>
                  <a:lnTo>
                    <a:pt x="3058" y="680"/>
                  </a:lnTo>
                  <a:lnTo>
                    <a:pt x="3025" y="666"/>
                  </a:lnTo>
                  <a:lnTo>
                    <a:pt x="2994" y="644"/>
                  </a:lnTo>
                  <a:lnTo>
                    <a:pt x="2969" y="617"/>
                  </a:lnTo>
                  <a:lnTo>
                    <a:pt x="2947" y="582"/>
                  </a:lnTo>
                  <a:lnTo>
                    <a:pt x="2883" y="575"/>
                  </a:lnTo>
                  <a:lnTo>
                    <a:pt x="2821" y="578"/>
                  </a:lnTo>
                  <a:lnTo>
                    <a:pt x="2765" y="589"/>
                  </a:lnTo>
                  <a:lnTo>
                    <a:pt x="2712" y="607"/>
                  </a:lnTo>
                  <a:lnTo>
                    <a:pt x="2661" y="631"/>
                  </a:lnTo>
                  <a:lnTo>
                    <a:pt x="2614" y="660"/>
                  </a:lnTo>
                  <a:lnTo>
                    <a:pt x="2570" y="695"/>
                  </a:lnTo>
                  <a:lnTo>
                    <a:pt x="2529" y="731"/>
                  </a:lnTo>
                  <a:lnTo>
                    <a:pt x="2490" y="773"/>
                  </a:lnTo>
                  <a:lnTo>
                    <a:pt x="2454" y="815"/>
                  </a:lnTo>
                  <a:lnTo>
                    <a:pt x="2420" y="858"/>
                  </a:lnTo>
                  <a:lnTo>
                    <a:pt x="2385" y="904"/>
                  </a:lnTo>
                  <a:lnTo>
                    <a:pt x="2354" y="949"/>
                  </a:lnTo>
                  <a:lnTo>
                    <a:pt x="2325" y="993"/>
                  </a:lnTo>
                  <a:lnTo>
                    <a:pt x="2296" y="1035"/>
                  </a:lnTo>
                  <a:lnTo>
                    <a:pt x="2267" y="1073"/>
                  </a:lnTo>
                  <a:lnTo>
                    <a:pt x="2060" y="1326"/>
                  </a:lnTo>
                  <a:lnTo>
                    <a:pt x="1692" y="1844"/>
                  </a:lnTo>
                  <a:lnTo>
                    <a:pt x="1698" y="1762"/>
                  </a:lnTo>
                  <a:lnTo>
                    <a:pt x="1565" y="1793"/>
                  </a:lnTo>
                  <a:lnTo>
                    <a:pt x="1541" y="1713"/>
                  </a:lnTo>
                  <a:lnTo>
                    <a:pt x="1465" y="1769"/>
                  </a:lnTo>
                  <a:lnTo>
                    <a:pt x="1441" y="1669"/>
                  </a:lnTo>
                  <a:lnTo>
                    <a:pt x="1534" y="1549"/>
                  </a:lnTo>
                  <a:lnTo>
                    <a:pt x="1625" y="1426"/>
                  </a:lnTo>
                  <a:lnTo>
                    <a:pt x="1689" y="1338"/>
                  </a:lnTo>
                  <a:lnTo>
                    <a:pt x="1756" y="1257"/>
                  </a:lnTo>
                  <a:lnTo>
                    <a:pt x="1823" y="1177"/>
                  </a:lnTo>
                  <a:lnTo>
                    <a:pt x="1890" y="1093"/>
                  </a:lnTo>
                  <a:lnTo>
                    <a:pt x="2183" y="689"/>
                  </a:lnTo>
                  <a:lnTo>
                    <a:pt x="2390" y="369"/>
                  </a:lnTo>
                  <a:lnTo>
                    <a:pt x="2405" y="349"/>
                  </a:lnTo>
                  <a:lnTo>
                    <a:pt x="2412" y="327"/>
                  </a:lnTo>
                  <a:lnTo>
                    <a:pt x="2416" y="304"/>
                  </a:lnTo>
                  <a:lnTo>
                    <a:pt x="2414" y="280"/>
                  </a:lnTo>
                  <a:lnTo>
                    <a:pt x="2410" y="257"/>
                  </a:lnTo>
                  <a:lnTo>
                    <a:pt x="2405" y="231"/>
                  </a:lnTo>
                  <a:lnTo>
                    <a:pt x="2401" y="207"/>
                  </a:lnTo>
                  <a:lnTo>
                    <a:pt x="2400" y="182"/>
                  </a:lnTo>
                  <a:lnTo>
                    <a:pt x="2400" y="157"/>
                  </a:lnTo>
                  <a:lnTo>
                    <a:pt x="2407" y="131"/>
                  </a:lnTo>
                  <a:lnTo>
                    <a:pt x="2420" y="106"/>
                  </a:lnTo>
                  <a:lnTo>
                    <a:pt x="2440" y="82"/>
                  </a:lnTo>
                  <a:lnTo>
                    <a:pt x="2470" y="57"/>
                  </a:lnTo>
                  <a:lnTo>
                    <a:pt x="2510" y="33"/>
                  </a:lnTo>
                  <a:lnTo>
                    <a:pt x="26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id="{9730F438-8CBB-4C9A-B22B-4D1758CAD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5187" y="519003"/>
              <a:ext cx="267185" cy="286545"/>
            </a:xfrm>
            <a:custGeom>
              <a:avLst/>
              <a:gdLst>
                <a:gd name="T0" fmla="*/ 2709 w 3381"/>
                <a:gd name="T1" fmla="*/ 9 h 3626"/>
                <a:gd name="T2" fmla="*/ 2780 w 3381"/>
                <a:gd name="T3" fmla="*/ 57 h 3626"/>
                <a:gd name="T4" fmla="*/ 2814 w 3381"/>
                <a:gd name="T5" fmla="*/ 138 h 3626"/>
                <a:gd name="T6" fmla="*/ 2832 w 3381"/>
                <a:gd name="T7" fmla="*/ 249 h 3626"/>
                <a:gd name="T8" fmla="*/ 2923 w 3381"/>
                <a:gd name="T9" fmla="*/ 282 h 3626"/>
                <a:gd name="T10" fmla="*/ 3009 w 3381"/>
                <a:gd name="T11" fmla="*/ 238 h 3626"/>
                <a:gd name="T12" fmla="*/ 3100 w 3381"/>
                <a:gd name="T13" fmla="*/ 184 h 3626"/>
                <a:gd name="T14" fmla="*/ 3218 w 3381"/>
                <a:gd name="T15" fmla="*/ 189 h 3626"/>
                <a:gd name="T16" fmla="*/ 3314 w 3381"/>
                <a:gd name="T17" fmla="*/ 255 h 3626"/>
                <a:gd name="T18" fmla="*/ 3372 w 3381"/>
                <a:gd name="T19" fmla="*/ 366 h 3626"/>
                <a:gd name="T20" fmla="*/ 3372 w 3381"/>
                <a:gd name="T21" fmla="*/ 526 h 3626"/>
                <a:gd name="T22" fmla="*/ 3320 w 3381"/>
                <a:gd name="T23" fmla="*/ 624 h 3626"/>
                <a:gd name="T24" fmla="*/ 3223 w 3381"/>
                <a:gd name="T25" fmla="*/ 680 h 3626"/>
                <a:gd name="T26" fmla="*/ 3112 w 3381"/>
                <a:gd name="T27" fmla="*/ 689 h 3626"/>
                <a:gd name="T28" fmla="*/ 3012 w 3381"/>
                <a:gd name="T29" fmla="*/ 644 h 3626"/>
                <a:gd name="T30" fmla="*/ 2901 w 3381"/>
                <a:gd name="T31" fmla="*/ 575 h 3626"/>
                <a:gd name="T32" fmla="*/ 2730 w 3381"/>
                <a:gd name="T33" fmla="*/ 607 h 3626"/>
                <a:gd name="T34" fmla="*/ 2589 w 3381"/>
                <a:gd name="T35" fmla="*/ 695 h 3626"/>
                <a:gd name="T36" fmla="*/ 2472 w 3381"/>
                <a:gd name="T37" fmla="*/ 815 h 3626"/>
                <a:gd name="T38" fmla="*/ 2372 w 3381"/>
                <a:gd name="T39" fmla="*/ 949 h 3626"/>
                <a:gd name="T40" fmla="*/ 2285 w 3381"/>
                <a:gd name="T41" fmla="*/ 1073 h 3626"/>
                <a:gd name="T42" fmla="*/ 1645 w 3381"/>
                <a:gd name="T43" fmla="*/ 1931 h 3626"/>
                <a:gd name="T44" fmla="*/ 1012 w 3381"/>
                <a:gd name="T45" fmla="*/ 2853 h 3626"/>
                <a:gd name="T46" fmla="*/ 887 w 3381"/>
                <a:gd name="T47" fmla="*/ 3053 h 3626"/>
                <a:gd name="T48" fmla="*/ 820 w 3381"/>
                <a:gd name="T49" fmla="*/ 3224 h 3626"/>
                <a:gd name="T50" fmla="*/ 829 w 3381"/>
                <a:gd name="T51" fmla="*/ 3295 h 3626"/>
                <a:gd name="T52" fmla="*/ 847 w 3381"/>
                <a:gd name="T53" fmla="*/ 3364 h 3626"/>
                <a:gd name="T54" fmla="*/ 841 w 3381"/>
                <a:gd name="T55" fmla="*/ 3444 h 3626"/>
                <a:gd name="T56" fmla="*/ 789 w 3381"/>
                <a:gd name="T57" fmla="*/ 3533 h 3626"/>
                <a:gd name="T58" fmla="*/ 694 w 3381"/>
                <a:gd name="T59" fmla="*/ 3593 h 3626"/>
                <a:gd name="T60" fmla="*/ 576 w 3381"/>
                <a:gd name="T61" fmla="*/ 3624 h 3626"/>
                <a:gd name="T62" fmla="*/ 467 w 3381"/>
                <a:gd name="T63" fmla="*/ 3615 h 3626"/>
                <a:gd name="T64" fmla="*/ 392 w 3381"/>
                <a:gd name="T65" fmla="*/ 3560 h 3626"/>
                <a:gd name="T66" fmla="*/ 358 w 3381"/>
                <a:gd name="T67" fmla="*/ 3446 h 3626"/>
                <a:gd name="T68" fmla="*/ 361 w 3381"/>
                <a:gd name="T69" fmla="*/ 3351 h 3626"/>
                <a:gd name="T70" fmla="*/ 349 w 3381"/>
                <a:gd name="T71" fmla="*/ 3262 h 3626"/>
                <a:gd name="T72" fmla="*/ 301 w 3381"/>
                <a:gd name="T73" fmla="*/ 3200 h 3626"/>
                <a:gd name="T74" fmla="*/ 225 w 3381"/>
                <a:gd name="T75" fmla="*/ 3153 h 3626"/>
                <a:gd name="T76" fmla="*/ 140 w 3381"/>
                <a:gd name="T77" fmla="*/ 3111 h 3626"/>
                <a:gd name="T78" fmla="*/ 61 w 3381"/>
                <a:gd name="T79" fmla="*/ 3060 h 3626"/>
                <a:gd name="T80" fmla="*/ 10 w 3381"/>
                <a:gd name="T81" fmla="*/ 2991 h 3626"/>
                <a:gd name="T82" fmla="*/ 1 w 3381"/>
                <a:gd name="T83" fmla="*/ 2895 h 3626"/>
                <a:gd name="T84" fmla="*/ 49 w 3381"/>
                <a:gd name="T85" fmla="*/ 2775 h 3626"/>
                <a:gd name="T86" fmla="*/ 134 w 3381"/>
                <a:gd name="T87" fmla="*/ 2713 h 3626"/>
                <a:gd name="T88" fmla="*/ 247 w 3381"/>
                <a:gd name="T89" fmla="*/ 2689 h 3626"/>
                <a:gd name="T90" fmla="*/ 372 w 3381"/>
                <a:gd name="T91" fmla="*/ 2671 h 3626"/>
                <a:gd name="T92" fmla="*/ 527 w 3381"/>
                <a:gd name="T93" fmla="*/ 2609 h 3626"/>
                <a:gd name="T94" fmla="*/ 701 w 3381"/>
                <a:gd name="T95" fmla="*/ 2484 h 3626"/>
                <a:gd name="T96" fmla="*/ 869 w 3381"/>
                <a:gd name="T97" fmla="*/ 2346 h 3626"/>
                <a:gd name="T98" fmla="*/ 1074 w 3381"/>
                <a:gd name="T99" fmla="*/ 2142 h 3626"/>
                <a:gd name="T100" fmla="*/ 1252 w 3381"/>
                <a:gd name="T101" fmla="*/ 1913 h 3626"/>
                <a:gd name="T102" fmla="*/ 1534 w 3381"/>
                <a:gd name="T103" fmla="*/ 1549 h 3626"/>
                <a:gd name="T104" fmla="*/ 1736 w 3381"/>
                <a:gd name="T105" fmla="*/ 1289 h 3626"/>
                <a:gd name="T106" fmla="*/ 1909 w 3381"/>
                <a:gd name="T107" fmla="*/ 1093 h 3626"/>
                <a:gd name="T108" fmla="*/ 2423 w 3381"/>
                <a:gd name="T109" fmla="*/ 349 h 3626"/>
                <a:gd name="T110" fmla="*/ 2432 w 3381"/>
                <a:gd name="T111" fmla="*/ 280 h 3626"/>
                <a:gd name="T112" fmla="*/ 2420 w 3381"/>
                <a:gd name="T113" fmla="*/ 207 h 3626"/>
                <a:gd name="T114" fmla="*/ 2425 w 3381"/>
                <a:gd name="T115" fmla="*/ 131 h 3626"/>
                <a:gd name="T116" fmla="*/ 2489 w 3381"/>
                <a:gd name="T117" fmla="*/ 57 h 3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81" h="3626">
                  <a:moveTo>
                    <a:pt x="2629" y="0"/>
                  </a:moveTo>
                  <a:lnTo>
                    <a:pt x="2672" y="2"/>
                  </a:lnTo>
                  <a:lnTo>
                    <a:pt x="2709" y="9"/>
                  </a:lnTo>
                  <a:lnTo>
                    <a:pt x="2738" y="20"/>
                  </a:lnTo>
                  <a:lnTo>
                    <a:pt x="2761" y="37"/>
                  </a:lnTo>
                  <a:lnTo>
                    <a:pt x="2780" y="57"/>
                  </a:lnTo>
                  <a:lnTo>
                    <a:pt x="2794" y="80"/>
                  </a:lnTo>
                  <a:lnTo>
                    <a:pt x="2805" y="107"/>
                  </a:lnTo>
                  <a:lnTo>
                    <a:pt x="2814" y="138"/>
                  </a:lnTo>
                  <a:lnTo>
                    <a:pt x="2821" y="173"/>
                  </a:lnTo>
                  <a:lnTo>
                    <a:pt x="2827" y="209"/>
                  </a:lnTo>
                  <a:lnTo>
                    <a:pt x="2832" y="249"/>
                  </a:lnTo>
                  <a:lnTo>
                    <a:pt x="2860" y="266"/>
                  </a:lnTo>
                  <a:lnTo>
                    <a:pt x="2890" y="278"/>
                  </a:lnTo>
                  <a:lnTo>
                    <a:pt x="2923" y="282"/>
                  </a:lnTo>
                  <a:lnTo>
                    <a:pt x="2958" y="278"/>
                  </a:lnTo>
                  <a:lnTo>
                    <a:pt x="2992" y="266"/>
                  </a:lnTo>
                  <a:lnTo>
                    <a:pt x="3009" y="238"/>
                  </a:lnTo>
                  <a:lnTo>
                    <a:pt x="3034" y="215"/>
                  </a:lnTo>
                  <a:lnTo>
                    <a:pt x="3063" y="197"/>
                  </a:lnTo>
                  <a:lnTo>
                    <a:pt x="3100" y="184"/>
                  </a:lnTo>
                  <a:lnTo>
                    <a:pt x="3138" y="177"/>
                  </a:lnTo>
                  <a:lnTo>
                    <a:pt x="3178" y="178"/>
                  </a:lnTo>
                  <a:lnTo>
                    <a:pt x="3218" y="189"/>
                  </a:lnTo>
                  <a:lnTo>
                    <a:pt x="3252" y="206"/>
                  </a:lnTo>
                  <a:lnTo>
                    <a:pt x="3285" y="227"/>
                  </a:lnTo>
                  <a:lnTo>
                    <a:pt x="3314" y="255"/>
                  </a:lnTo>
                  <a:lnTo>
                    <a:pt x="3338" y="287"/>
                  </a:lnTo>
                  <a:lnTo>
                    <a:pt x="3358" y="324"/>
                  </a:lnTo>
                  <a:lnTo>
                    <a:pt x="3372" y="366"/>
                  </a:lnTo>
                  <a:lnTo>
                    <a:pt x="3380" y="415"/>
                  </a:lnTo>
                  <a:lnTo>
                    <a:pt x="3381" y="467"/>
                  </a:lnTo>
                  <a:lnTo>
                    <a:pt x="3372" y="526"/>
                  </a:lnTo>
                  <a:lnTo>
                    <a:pt x="3361" y="562"/>
                  </a:lnTo>
                  <a:lnTo>
                    <a:pt x="3343" y="597"/>
                  </a:lnTo>
                  <a:lnTo>
                    <a:pt x="3320" y="624"/>
                  </a:lnTo>
                  <a:lnTo>
                    <a:pt x="3290" y="647"/>
                  </a:lnTo>
                  <a:lnTo>
                    <a:pt x="3260" y="667"/>
                  </a:lnTo>
                  <a:lnTo>
                    <a:pt x="3223" y="680"/>
                  </a:lnTo>
                  <a:lnTo>
                    <a:pt x="3187" y="689"/>
                  </a:lnTo>
                  <a:lnTo>
                    <a:pt x="3149" y="693"/>
                  </a:lnTo>
                  <a:lnTo>
                    <a:pt x="3112" y="689"/>
                  </a:lnTo>
                  <a:lnTo>
                    <a:pt x="3076" y="680"/>
                  </a:lnTo>
                  <a:lnTo>
                    <a:pt x="3043" y="666"/>
                  </a:lnTo>
                  <a:lnTo>
                    <a:pt x="3012" y="644"/>
                  </a:lnTo>
                  <a:lnTo>
                    <a:pt x="2987" y="617"/>
                  </a:lnTo>
                  <a:lnTo>
                    <a:pt x="2965" y="582"/>
                  </a:lnTo>
                  <a:lnTo>
                    <a:pt x="2901" y="575"/>
                  </a:lnTo>
                  <a:lnTo>
                    <a:pt x="2840" y="578"/>
                  </a:lnTo>
                  <a:lnTo>
                    <a:pt x="2783" y="589"/>
                  </a:lnTo>
                  <a:lnTo>
                    <a:pt x="2730" y="607"/>
                  </a:lnTo>
                  <a:lnTo>
                    <a:pt x="2680" y="631"/>
                  </a:lnTo>
                  <a:lnTo>
                    <a:pt x="2632" y="660"/>
                  </a:lnTo>
                  <a:lnTo>
                    <a:pt x="2589" y="695"/>
                  </a:lnTo>
                  <a:lnTo>
                    <a:pt x="2547" y="731"/>
                  </a:lnTo>
                  <a:lnTo>
                    <a:pt x="2509" y="773"/>
                  </a:lnTo>
                  <a:lnTo>
                    <a:pt x="2472" y="815"/>
                  </a:lnTo>
                  <a:lnTo>
                    <a:pt x="2438" y="858"/>
                  </a:lnTo>
                  <a:lnTo>
                    <a:pt x="2403" y="904"/>
                  </a:lnTo>
                  <a:lnTo>
                    <a:pt x="2372" y="949"/>
                  </a:lnTo>
                  <a:lnTo>
                    <a:pt x="2341" y="993"/>
                  </a:lnTo>
                  <a:lnTo>
                    <a:pt x="2312" y="1035"/>
                  </a:lnTo>
                  <a:lnTo>
                    <a:pt x="2285" y="1073"/>
                  </a:lnTo>
                  <a:lnTo>
                    <a:pt x="2078" y="1326"/>
                  </a:lnTo>
                  <a:lnTo>
                    <a:pt x="1861" y="1627"/>
                  </a:lnTo>
                  <a:lnTo>
                    <a:pt x="1645" y="1931"/>
                  </a:lnTo>
                  <a:lnTo>
                    <a:pt x="1430" y="2235"/>
                  </a:lnTo>
                  <a:lnTo>
                    <a:pt x="1220" y="2542"/>
                  </a:lnTo>
                  <a:lnTo>
                    <a:pt x="1012" y="2853"/>
                  </a:lnTo>
                  <a:lnTo>
                    <a:pt x="972" y="2917"/>
                  </a:lnTo>
                  <a:lnTo>
                    <a:pt x="929" y="2984"/>
                  </a:lnTo>
                  <a:lnTo>
                    <a:pt x="887" y="3053"/>
                  </a:lnTo>
                  <a:lnTo>
                    <a:pt x="852" y="3126"/>
                  </a:lnTo>
                  <a:lnTo>
                    <a:pt x="825" y="3197"/>
                  </a:lnTo>
                  <a:lnTo>
                    <a:pt x="820" y="3224"/>
                  </a:lnTo>
                  <a:lnTo>
                    <a:pt x="820" y="3247"/>
                  </a:lnTo>
                  <a:lnTo>
                    <a:pt x="823" y="3271"/>
                  </a:lnTo>
                  <a:lnTo>
                    <a:pt x="829" y="3295"/>
                  </a:lnTo>
                  <a:lnTo>
                    <a:pt x="836" y="3317"/>
                  </a:lnTo>
                  <a:lnTo>
                    <a:pt x="841" y="3340"/>
                  </a:lnTo>
                  <a:lnTo>
                    <a:pt x="847" y="3364"/>
                  </a:lnTo>
                  <a:lnTo>
                    <a:pt x="850" y="3389"/>
                  </a:lnTo>
                  <a:lnTo>
                    <a:pt x="849" y="3415"/>
                  </a:lnTo>
                  <a:lnTo>
                    <a:pt x="841" y="3444"/>
                  </a:lnTo>
                  <a:lnTo>
                    <a:pt x="829" y="3475"/>
                  </a:lnTo>
                  <a:lnTo>
                    <a:pt x="809" y="3509"/>
                  </a:lnTo>
                  <a:lnTo>
                    <a:pt x="789" y="3533"/>
                  </a:lnTo>
                  <a:lnTo>
                    <a:pt x="761" y="3557"/>
                  </a:lnTo>
                  <a:lnTo>
                    <a:pt x="729" y="3577"/>
                  </a:lnTo>
                  <a:lnTo>
                    <a:pt x="694" y="3593"/>
                  </a:lnTo>
                  <a:lnTo>
                    <a:pt x="656" y="3607"/>
                  </a:lnTo>
                  <a:lnTo>
                    <a:pt x="616" y="3617"/>
                  </a:lnTo>
                  <a:lnTo>
                    <a:pt x="576" y="3624"/>
                  </a:lnTo>
                  <a:lnTo>
                    <a:pt x="538" y="3626"/>
                  </a:lnTo>
                  <a:lnTo>
                    <a:pt x="501" y="3622"/>
                  </a:lnTo>
                  <a:lnTo>
                    <a:pt x="467" y="3615"/>
                  </a:lnTo>
                  <a:lnTo>
                    <a:pt x="436" y="3602"/>
                  </a:lnTo>
                  <a:lnTo>
                    <a:pt x="412" y="3586"/>
                  </a:lnTo>
                  <a:lnTo>
                    <a:pt x="392" y="3560"/>
                  </a:lnTo>
                  <a:lnTo>
                    <a:pt x="374" y="3520"/>
                  </a:lnTo>
                  <a:lnTo>
                    <a:pt x="363" y="3482"/>
                  </a:lnTo>
                  <a:lnTo>
                    <a:pt x="358" y="3446"/>
                  </a:lnTo>
                  <a:lnTo>
                    <a:pt x="358" y="3413"/>
                  </a:lnTo>
                  <a:lnTo>
                    <a:pt x="358" y="3382"/>
                  </a:lnTo>
                  <a:lnTo>
                    <a:pt x="361" y="3351"/>
                  </a:lnTo>
                  <a:lnTo>
                    <a:pt x="361" y="3322"/>
                  </a:lnTo>
                  <a:lnTo>
                    <a:pt x="358" y="3291"/>
                  </a:lnTo>
                  <a:lnTo>
                    <a:pt x="349" y="3262"/>
                  </a:lnTo>
                  <a:lnTo>
                    <a:pt x="338" y="3238"/>
                  </a:lnTo>
                  <a:lnTo>
                    <a:pt x="321" y="3218"/>
                  </a:lnTo>
                  <a:lnTo>
                    <a:pt x="301" y="3200"/>
                  </a:lnTo>
                  <a:lnTo>
                    <a:pt x="278" y="3184"/>
                  </a:lnTo>
                  <a:lnTo>
                    <a:pt x="252" y="3167"/>
                  </a:lnTo>
                  <a:lnTo>
                    <a:pt x="225" y="3153"/>
                  </a:lnTo>
                  <a:lnTo>
                    <a:pt x="198" y="3138"/>
                  </a:lnTo>
                  <a:lnTo>
                    <a:pt x="169" y="3126"/>
                  </a:lnTo>
                  <a:lnTo>
                    <a:pt x="140" y="3111"/>
                  </a:lnTo>
                  <a:lnTo>
                    <a:pt x="112" y="3095"/>
                  </a:lnTo>
                  <a:lnTo>
                    <a:pt x="87" y="3078"/>
                  </a:lnTo>
                  <a:lnTo>
                    <a:pt x="61" y="3060"/>
                  </a:lnTo>
                  <a:lnTo>
                    <a:pt x="41" y="3040"/>
                  </a:lnTo>
                  <a:lnTo>
                    <a:pt x="23" y="3017"/>
                  </a:lnTo>
                  <a:lnTo>
                    <a:pt x="10" y="2991"/>
                  </a:lnTo>
                  <a:lnTo>
                    <a:pt x="1" y="2964"/>
                  </a:lnTo>
                  <a:lnTo>
                    <a:pt x="0" y="2931"/>
                  </a:lnTo>
                  <a:lnTo>
                    <a:pt x="1" y="2895"/>
                  </a:lnTo>
                  <a:lnTo>
                    <a:pt x="12" y="2855"/>
                  </a:lnTo>
                  <a:lnTo>
                    <a:pt x="29" y="2809"/>
                  </a:lnTo>
                  <a:lnTo>
                    <a:pt x="49" y="2775"/>
                  </a:lnTo>
                  <a:lnTo>
                    <a:pt x="74" y="2747"/>
                  </a:lnTo>
                  <a:lnTo>
                    <a:pt x="101" y="2727"/>
                  </a:lnTo>
                  <a:lnTo>
                    <a:pt x="134" y="2713"/>
                  </a:lnTo>
                  <a:lnTo>
                    <a:pt x="170" y="2702"/>
                  </a:lnTo>
                  <a:lnTo>
                    <a:pt x="209" y="2695"/>
                  </a:lnTo>
                  <a:lnTo>
                    <a:pt x="247" y="2689"/>
                  </a:lnTo>
                  <a:lnTo>
                    <a:pt x="289" y="2684"/>
                  </a:lnTo>
                  <a:lnTo>
                    <a:pt x="330" y="2678"/>
                  </a:lnTo>
                  <a:lnTo>
                    <a:pt x="372" y="2671"/>
                  </a:lnTo>
                  <a:lnTo>
                    <a:pt x="412" y="2660"/>
                  </a:lnTo>
                  <a:lnTo>
                    <a:pt x="469" y="2640"/>
                  </a:lnTo>
                  <a:lnTo>
                    <a:pt x="527" y="2609"/>
                  </a:lnTo>
                  <a:lnTo>
                    <a:pt x="585" y="2573"/>
                  </a:lnTo>
                  <a:lnTo>
                    <a:pt x="643" y="2529"/>
                  </a:lnTo>
                  <a:lnTo>
                    <a:pt x="701" y="2484"/>
                  </a:lnTo>
                  <a:lnTo>
                    <a:pt x="760" y="2437"/>
                  </a:lnTo>
                  <a:lnTo>
                    <a:pt x="816" y="2389"/>
                  </a:lnTo>
                  <a:lnTo>
                    <a:pt x="869" y="2346"/>
                  </a:lnTo>
                  <a:lnTo>
                    <a:pt x="941" y="2282"/>
                  </a:lnTo>
                  <a:lnTo>
                    <a:pt x="1009" y="2215"/>
                  </a:lnTo>
                  <a:lnTo>
                    <a:pt x="1074" y="2142"/>
                  </a:lnTo>
                  <a:lnTo>
                    <a:pt x="1136" y="2066"/>
                  </a:lnTo>
                  <a:lnTo>
                    <a:pt x="1196" y="1989"/>
                  </a:lnTo>
                  <a:lnTo>
                    <a:pt x="1252" y="1913"/>
                  </a:lnTo>
                  <a:lnTo>
                    <a:pt x="1347" y="1791"/>
                  </a:lnTo>
                  <a:lnTo>
                    <a:pt x="1440" y="1671"/>
                  </a:lnTo>
                  <a:lnTo>
                    <a:pt x="1534" y="1549"/>
                  </a:lnTo>
                  <a:lnTo>
                    <a:pt x="1625" y="1426"/>
                  </a:lnTo>
                  <a:lnTo>
                    <a:pt x="1678" y="1355"/>
                  </a:lnTo>
                  <a:lnTo>
                    <a:pt x="1736" y="1289"/>
                  </a:lnTo>
                  <a:lnTo>
                    <a:pt x="1796" y="1226"/>
                  </a:lnTo>
                  <a:lnTo>
                    <a:pt x="1854" y="1160"/>
                  </a:lnTo>
                  <a:lnTo>
                    <a:pt x="1909" y="1093"/>
                  </a:lnTo>
                  <a:lnTo>
                    <a:pt x="2201" y="689"/>
                  </a:lnTo>
                  <a:lnTo>
                    <a:pt x="2409" y="369"/>
                  </a:lnTo>
                  <a:lnTo>
                    <a:pt x="2423" y="349"/>
                  </a:lnTo>
                  <a:lnTo>
                    <a:pt x="2430" y="327"/>
                  </a:lnTo>
                  <a:lnTo>
                    <a:pt x="2432" y="304"/>
                  </a:lnTo>
                  <a:lnTo>
                    <a:pt x="2432" y="280"/>
                  </a:lnTo>
                  <a:lnTo>
                    <a:pt x="2429" y="257"/>
                  </a:lnTo>
                  <a:lnTo>
                    <a:pt x="2423" y="231"/>
                  </a:lnTo>
                  <a:lnTo>
                    <a:pt x="2420" y="207"/>
                  </a:lnTo>
                  <a:lnTo>
                    <a:pt x="2416" y="182"/>
                  </a:lnTo>
                  <a:lnTo>
                    <a:pt x="2418" y="157"/>
                  </a:lnTo>
                  <a:lnTo>
                    <a:pt x="2425" y="131"/>
                  </a:lnTo>
                  <a:lnTo>
                    <a:pt x="2438" y="106"/>
                  </a:lnTo>
                  <a:lnTo>
                    <a:pt x="2458" y="82"/>
                  </a:lnTo>
                  <a:lnTo>
                    <a:pt x="2489" y="57"/>
                  </a:lnTo>
                  <a:lnTo>
                    <a:pt x="2529" y="33"/>
                  </a:lnTo>
                  <a:lnTo>
                    <a:pt x="26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69" name="Oval 7">
              <a:extLst>
                <a:ext uri="{FF2B5EF4-FFF2-40B4-BE49-F238E27FC236}">
                  <a16:creationId xmlns:a16="http://schemas.microsoft.com/office/drawing/2014/main" id="{ACB075FF-D75A-4055-970B-861B0FEC5B35}"/>
                </a:ext>
              </a:extLst>
            </p:cNvPr>
            <p:cNvSpPr/>
            <p:nvPr/>
          </p:nvSpPr>
          <p:spPr>
            <a:xfrm>
              <a:off x="5235611" y="1064229"/>
              <a:ext cx="251451" cy="251451"/>
            </a:xfrm>
            <a:custGeom>
              <a:avLst/>
              <a:gdLst/>
              <a:ahLst/>
              <a:cxnLst/>
              <a:rect l="l" t="t" r="r" b="b"/>
              <a:pathLst>
                <a:path w="3816424" h="3816424">
                  <a:moveTo>
                    <a:pt x="2203186" y="2279595"/>
                  </a:moveTo>
                  <a:lnTo>
                    <a:pt x="2808192" y="3090048"/>
                  </a:lnTo>
                  <a:cubicBezTo>
                    <a:pt x="2335386" y="3450334"/>
                    <a:pt x="1671399" y="3501280"/>
                    <a:pt x="1136700" y="3171034"/>
                  </a:cubicBezTo>
                  <a:lnTo>
                    <a:pt x="1672341" y="2318238"/>
                  </a:lnTo>
                  <a:cubicBezTo>
                    <a:pt x="1741351" y="2359418"/>
                    <a:pt x="1822171" y="2381777"/>
                    <a:pt x="1908212" y="2381777"/>
                  </a:cubicBezTo>
                  <a:cubicBezTo>
                    <a:pt x="2019680" y="2381777"/>
                    <a:pt x="2122383" y="2344251"/>
                    <a:pt x="2203186" y="2279595"/>
                  </a:cubicBezTo>
                  <a:close/>
                  <a:moveTo>
                    <a:pt x="1908212" y="1559425"/>
                  </a:moveTo>
                  <a:lnTo>
                    <a:pt x="1980325" y="1567601"/>
                  </a:lnTo>
                  <a:lnTo>
                    <a:pt x="1993606" y="1571724"/>
                  </a:lnTo>
                  <a:cubicBezTo>
                    <a:pt x="2013982" y="1576081"/>
                    <a:pt x="2033279" y="1583438"/>
                    <a:pt x="2051568" y="1592606"/>
                  </a:cubicBezTo>
                  <a:cubicBezTo>
                    <a:pt x="2161269" y="1643381"/>
                    <a:pt x="2238178" y="1752249"/>
                    <a:pt x="2242946" y="1879728"/>
                  </a:cubicBezTo>
                  <a:lnTo>
                    <a:pt x="2244564" y="1895777"/>
                  </a:lnTo>
                  <a:lnTo>
                    <a:pt x="2235941" y="1969331"/>
                  </a:lnTo>
                  <a:lnTo>
                    <a:pt x="2229295" y="1990738"/>
                  </a:lnTo>
                  <a:lnTo>
                    <a:pt x="2212064" y="2037880"/>
                  </a:lnTo>
                  <a:lnTo>
                    <a:pt x="2201144" y="2057998"/>
                  </a:lnTo>
                  <a:lnTo>
                    <a:pt x="2172872" y="2101104"/>
                  </a:lnTo>
                  <a:lnTo>
                    <a:pt x="2162191" y="2114050"/>
                  </a:lnTo>
                  <a:lnTo>
                    <a:pt x="2113970" y="2160082"/>
                  </a:lnTo>
                  <a:cubicBezTo>
                    <a:pt x="2057823" y="2205648"/>
                    <a:pt x="1986110" y="2232129"/>
                    <a:pt x="1908212" y="2232129"/>
                  </a:cubicBezTo>
                  <a:cubicBezTo>
                    <a:pt x="1851319" y="2232129"/>
                    <a:pt x="1797724" y="2218004"/>
                    <a:pt x="1751478" y="2191687"/>
                  </a:cubicBezTo>
                  <a:lnTo>
                    <a:pt x="1683784" y="2144677"/>
                  </a:lnTo>
                  <a:lnTo>
                    <a:pt x="1679431" y="2141086"/>
                  </a:lnTo>
                  <a:lnTo>
                    <a:pt x="1625925" y="2077610"/>
                  </a:lnTo>
                  <a:lnTo>
                    <a:pt x="1622829" y="2071906"/>
                  </a:lnTo>
                  <a:lnTo>
                    <a:pt x="1591352" y="2004343"/>
                  </a:lnTo>
                  <a:lnTo>
                    <a:pt x="1586740" y="1989486"/>
                  </a:lnTo>
                  <a:cubicBezTo>
                    <a:pt x="1578347" y="1963748"/>
                    <a:pt x="1573981" y="1936424"/>
                    <a:pt x="1573114" y="1908212"/>
                  </a:cubicBezTo>
                  <a:lnTo>
                    <a:pt x="1571860" y="1895777"/>
                  </a:lnTo>
                  <a:cubicBezTo>
                    <a:pt x="1571860" y="1754345"/>
                    <a:pt x="1659153" y="1633301"/>
                    <a:pt x="1783001" y="1584084"/>
                  </a:cubicBezTo>
                  <a:lnTo>
                    <a:pt x="1842294" y="1566070"/>
                  </a:lnTo>
                  <a:close/>
                  <a:moveTo>
                    <a:pt x="1379953" y="541019"/>
                  </a:moveTo>
                  <a:lnTo>
                    <a:pt x="1729168" y="1444825"/>
                  </a:lnTo>
                  <a:cubicBezTo>
                    <a:pt x="1549201" y="1515335"/>
                    <a:pt x="1422212" y="1690726"/>
                    <a:pt x="1422212" y="1895777"/>
                  </a:cubicBezTo>
                  <a:cubicBezTo>
                    <a:pt x="1422212" y="1899944"/>
                    <a:pt x="1422265" y="1904098"/>
                    <a:pt x="1423466" y="1908212"/>
                  </a:cubicBezTo>
                  <a:lnTo>
                    <a:pt x="425946" y="1908212"/>
                  </a:lnTo>
                  <a:cubicBezTo>
                    <a:pt x="430668" y="1282139"/>
                    <a:pt x="825479" y="748981"/>
                    <a:pt x="1379953" y="541019"/>
                  </a:cubicBezTo>
                  <a:close/>
                  <a:moveTo>
                    <a:pt x="2470889" y="507356"/>
                  </a:moveTo>
                  <a:cubicBezTo>
                    <a:pt x="3027464" y="716106"/>
                    <a:pt x="3423770" y="1251284"/>
                    <a:pt x="3428510" y="1879728"/>
                  </a:cubicBezTo>
                  <a:lnTo>
                    <a:pt x="2392594" y="1879728"/>
                  </a:lnTo>
                  <a:cubicBezTo>
                    <a:pt x="2387735" y="1688621"/>
                    <a:pt x="2271236" y="1525440"/>
                    <a:pt x="2105708" y="1452487"/>
                  </a:cubicBezTo>
                  <a:close/>
                  <a:moveTo>
                    <a:pt x="1908212" y="190783"/>
                  </a:moveTo>
                  <a:cubicBezTo>
                    <a:pt x="959702" y="190783"/>
                    <a:pt x="190783" y="959702"/>
                    <a:pt x="190783" y="1908212"/>
                  </a:cubicBezTo>
                  <a:cubicBezTo>
                    <a:pt x="190783" y="2856722"/>
                    <a:pt x="959702" y="3625641"/>
                    <a:pt x="1908212" y="3625641"/>
                  </a:cubicBezTo>
                  <a:cubicBezTo>
                    <a:pt x="2856722" y="3625641"/>
                    <a:pt x="3625641" y="2856722"/>
                    <a:pt x="3625641" y="1908212"/>
                  </a:cubicBezTo>
                  <a:cubicBezTo>
                    <a:pt x="3625641" y="959702"/>
                    <a:pt x="2856722" y="190783"/>
                    <a:pt x="1908212" y="190783"/>
                  </a:cubicBezTo>
                  <a:close/>
                  <a:moveTo>
                    <a:pt x="1908212" y="0"/>
                  </a:moveTo>
                  <a:cubicBezTo>
                    <a:pt x="2962088" y="0"/>
                    <a:pt x="3816424" y="854336"/>
                    <a:pt x="3816424" y="1908212"/>
                  </a:cubicBezTo>
                  <a:cubicBezTo>
                    <a:pt x="3816424" y="2962088"/>
                    <a:pt x="2962088" y="3816424"/>
                    <a:pt x="1908212" y="3816424"/>
                  </a:cubicBezTo>
                  <a:cubicBezTo>
                    <a:pt x="854336" y="3816424"/>
                    <a:pt x="0" y="2962088"/>
                    <a:pt x="0" y="1908212"/>
                  </a:cubicBezTo>
                  <a:cubicBezTo>
                    <a:pt x="0" y="854336"/>
                    <a:pt x="854336" y="0"/>
                    <a:pt x="19082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70" name="Chord 1">
              <a:extLst>
                <a:ext uri="{FF2B5EF4-FFF2-40B4-BE49-F238E27FC236}">
                  <a16:creationId xmlns:a16="http://schemas.microsoft.com/office/drawing/2014/main" id="{DC205596-37E7-44CA-8650-A2B2D5201B6C}"/>
                </a:ext>
              </a:extLst>
            </p:cNvPr>
            <p:cNvSpPr/>
            <p:nvPr/>
          </p:nvSpPr>
          <p:spPr>
            <a:xfrm rot="16200000">
              <a:off x="5434155" y="1230709"/>
              <a:ext cx="272228" cy="272559"/>
            </a:xfrm>
            <a:custGeom>
              <a:avLst/>
              <a:gdLst/>
              <a:ahLst/>
              <a:cxnLst/>
              <a:rect l="l" t="t" r="r" b="b"/>
              <a:pathLst>
                <a:path w="3967137" h="3971952">
                  <a:moveTo>
                    <a:pt x="261389" y="1091292"/>
                  </a:moveTo>
                  <a:lnTo>
                    <a:pt x="261389" y="2844253"/>
                  </a:lnTo>
                  <a:cubicBezTo>
                    <a:pt x="261389" y="2868314"/>
                    <a:pt x="241884" y="2887819"/>
                    <a:pt x="217823" y="2887819"/>
                  </a:cubicBezTo>
                  <a:lnTo>
                    <a:pt x="43566" y="2887819"/>
                  </a:lnTo>
                  <a:cubicBezTo>
                    <a:pt x="19505" y="2887819"/>
                    <a:pt x="0" y="2868314"/>
                    <a:pt x="0" y="2844253"/>
                  </a:cubicBezTo>
                  <a:lnTo>
                    <a:pt x="0" y="1091292"/>
                  </a:lnTo>
                  <a:cubicBezTo>
                    <a:pt x="0" y="1067231"/>
                    <a:pt x="19505" y="1047726"/>
                    <a:pt x="43566" y="1047726"/>
                  </a:cubicBezTo>
                  <a:lnTo>
                    <a:pt x="217823" y="1047726"/>
                  </a:lnTo>
                  <a:cubicBezTo>
                    <a:pt x="241884" y="1047726"/>
                    <a:pt x="261389" y="1067231"/>
                    <a:pt x="261389" y="1091292"/>
                  </a:cubicBezTo>
                  <a:close/>
                  <a:moveTo>
                    <a:pt x="1777362" y="1774668"/>
                  </a:moveTo>
                  <a:lnTo>
                    <a:pt x="1417254" y="1774668"/>
                  </a:lnTo>
                  <a:lnTo>
                    <a:pt x="1417254" y="1414560"/>
                  </a:lnTo>
                  <a:lnTo>
                    <a:pt x="1031046" y="1414560"/>
                  </a:lnTo>
                  <a:lnTo>
                    <a:pt x="1031046" y="1774668"/>
                  </a:lnTo>
                  <a:lnTo>
                    <a:pt x="670938" y="1774668"/>
                  </a:lnTo>
                  <a:lnTo>
                    <a:pt x="670938" y="2160876"/>
                  </a:lnTo>
                  <a:lnTo>
                    <a:pt x="1031046" y="2160876"/>
                  </a:lnTo>
                  <a:lnTo>
                    <a:pt x="1031046" y="2520984"/>
                  </a:lnTo>
                  <a:lnTo>
                    <a:pt x="1417254" y="2520984"/>
                  </a:lnTo>
                  <a:lnTo>
                    <a:pt x="1417254" y="2160876"/>
                  </a:lnTo>
                  <a:lnTo>
                    <a:pt x="1777362" y="2160876"/>
                  </a:lnTo>
                  <a:close/>
                  <a:moveTo>
                    <a:pt x="2067493" y="3788343"/>
                  </a:moveTo>
                  <a:cubicBezTo>
                    <a:pt x="1411863" y="3859754"/>
                    <a:pt x="774928" y="3530250"/>
                    <a:pt x="425251" y="2938765"/>
                  </a:cubicBezTo>
                  <a:lnTo>
                    <a:pt x="380806" y="2850254"/>
                  </a:lnTo>
                  <a:lnTo>
                    <a:pt x="380806" y="1084978"/>
                  </a:lnTo>
                  <a:cubicBezTo>
                    <a:pt x="391288" y="1056225"/>
                    <a:pt x="405914" y="1029780"/>
                    <a:pt x="421215" y="1003639"/>
                  </a:cubicBezTo>
                  <a:cubicBezTo>
                    <a:pt x="768423" y="410526"/>
                    <a:pt x="1403978" y="78047"/>
                    <a:pt x="2059899" y="146393"/>
                  </a:cubicBezTo>
                  <a:close/>
                  <a:moveTo>
                    <a:pt x="2442453" y="43566"/>
                  </a:moveTo>
                  <a:lnTo>
                    <a:pt x="2442453" y="3916873"/>
                  </a:lnTo>
                  <a:cubicBezTo>
                    <a:pt x="2442453" y="3940934"/>
                    <a:pt x="2422948" y="3960439"/>
                    <a:pt x="2398887" y="3960439"/>
                  </a:cubicBezTo>
                  <a:lnTo>
                    <a:pt x="2224630" y="3960439"/>
                  </a:lnTo>
                  <a:cubicBezTo>
                    <a:pt x="2200569" y="3960439"/>
                    <a:pt x="2181064" y="3940934"/>
                    <a:pt x="2181064" y="3916873"/>
                  </a:cubicBezTo>
                  <a:lnTo>
                    <a:pt x="2181064" y="43566"/>
                  </a:lnTo>
                  <a:cubicBezTo>
                    <a:pt x="2181064" y="19505"/>
                    <a:pt x="2200569" y="0"/>
                    <a:pt x="2224630" y="0"/>
                  </a:cubicBezTo>
                  <a:lnTo>
                    <a:pt x="2398887" y="0"/>
                  </a:lnTo>
                  <a:cubicBezTo>
                    <a:pt x="2422948" y="0"/>
                    <a:pt x="2442453" y="19505"/>
                    <a:pt x="2442453" y="43566"/>
                  </a:cubicBezTo>
                  <a:close/>
                  <a:moveTo>
                    <a:pt x="3576812" y="3233512"/>
                  </a:moveTo>
                  <a:cubicBezTo>
                    <a:pt x="3575162" y="3242191"/>
                    <a:pt x="3571784" y="3250690"/>
                    <a:pt x="3566575" y="3258503"/>
                  </a:cubicBezTo>
                  <a:lnTo>
                    <a:pt x="3324309" y="3621901"/>
                  </a:lnTo>
                  <a:cubicBezTo>
                    <a:pt x="3303474" y="3653154"/>
                    <a:pt x="3261248" y="3661599"/>
                    <a:pt x="3229996" y="3640764"/>
                  </a:cubicBezTo>
                  <a:lnTo>
                    <a:pt x="2586977" y="3212084"/>
                  </a:lnTo>
                  <a:lnTo>
                    <a:pt x="2586977" y="2523698"/>
                  </a:lnTo>
                  <a:lnTo>
                    <a:pt x="3547712" y="3164190"/>
                  </a:lnTo>
                  <a:cubicBezTo>
                    <a:pt x="3571151" y="3179816"/>
                    <a:pt x="3581762" y="3207474"/>
                    <a:pt x="3576812" y="3233512"/>
                  </a:cubicBezTo>
                  <a:close/>
                  <a:moveTo>
                    <a:pt x="3966131" y="3317297"/>
                  </a:moveTo>
                  <a:cubicBezTo>
                    <a:pt x="3968508" y="3328190"/>
                    <a:pt x="3966729" y="3339990"/>
                    <a:pt x="3960231" y="3350115"/>
                  </a:cubicBezTo>
                  <a:lnTo>
                    <a:pt x="3574032" y="3951911"/>
                  </a:lnTo>
                  <a:cubicBezTo>
                    <a:pt x="3561037" y="3972161"/>
                    <a:pt x="3534087" y="3978041"/>
                    <a:pt x="3513837" y="3965046"/>
                  </a:cubicBezTo>
                  <a:lnTo>
                    <a:pt x="3367182" y="3870931"/>
                  </a:lnTo>
                  <a:cubicBezTo>
                    <a:pt x="3346932" y="3857936"/>
                    <a:pt x="3341051" y="3830986"/>
                    <a:pt x="3354046" y="3810736"/>
                  </a:cubicBezTo>
                  <a:lnTo>
                    <a:pt x="3740245" y="3208940"/>
                  </a:lnTo>
                  <a:cubicBezTo>
                    <a:pt x="3753241" y="3188690"/>
                    <a:pt x="3780191" y="3182809"/>
                    <a:pt x="3800440" y="3195805"/>
                  </a:cubicBezTo>
                  <a:lnTo>
                    <a:pt x="3947096" y="3289920"/>
                  </a:lnTo>
                  <a:cubicBezTo>
                    <a:pt x="3957221" y="3296417"/>
                    <a:pt x="3963753" y="3306404"/>
                    <a:pt x="3966131" y="331729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71" name="Round Same Side Corner Rectangle 5">
              <a:extLst>
                <a:ext uri="{FF2B5EF4-FFF2-40B4-BE49-F238E27FC236}">
                  <a16:creationId xmlns:a16="http://schemas.microsoft.com/office/drawing/2014/main" id="{1FC3E4E6-7BE7-4778-8D8A-C8F4911B3F61}"/>
                </a:ext>
              </a:extLst>
            </p:cNvPr>
            <p:cNvSpPr/>
            <p:nvPr/>
          </p:nvSpPr>
          <p:spPr>
            <a:xfrm>
              <a:off x="3262532" y="335827"/>
              <a:ext cx="305482" cy="214459"/>
            </a:xfrm>
            <a:custGeom>
              <a:avLst/>
              <a:gdLst/>
              <a:ahLst/>
              <a:cxnLst/>
              <a:rect l="l" t="t" r="r" b="b"/>
              <a:pathLst>
                <a:path w="3934890" h="3325069">
                  <a:moveTo>
                    <a:pt x="3256955" y="2654903"/>
                  </a:moveTo>
                  <a:cubicBezTo>
                    <a:pt x="3442016" y="2654903"/>
                    <a:pt x="3592038" y="2804925"/>
                    <a:pt x="3592038" y="2989986"/>
                  </a:cubicBezTo>
                  <a:cubicBezTo>
                    <a:pt x="3592038" y="3175047"/>
                    <a:pt x="3442016" y="3325069"/>
                    <a:pt x="3256955" y="3325069"/>
                  </a:cubicBezTo>
                  <a:cubicBezTo>
                    <a:pt x="3071894" y="3325069"/>
                    <a:pt x="2921872" y="3175047"/>
                    <a:pt x="2921872" y="2989986"/>
                  </a:cubicBezTo>
                  <a:cubicBezTo>
                    <a:pt x="2921872" y="2804925"/>
                    <a:pt x="3071894" y="2654903"/>
                    <a:pt x="3256955" y="2654903"/>
                  </a:cubicBezTo>
                  <a:close/>
                  <a:moveTo>
                    <a:pt x="1163958" y="2654903"/>
                  </a:moveTo>
                  <a:cubicBezTo>
                    <a:pt x="1349019" y="2654903"/>
                    <a:pt x="1499041" y="2804925"/>
                    <a:pt x="1499041" y="2989986"/>
                  </a:cubicBezTo>
                  <a:cubicBezTo>
                    <a:pt x="1499041" y="3175047"/>
                    <a:pt x="1349019" y="3325069"/>
                    <a:pt x="1163958" y="3325069"/>
                  </a:cubicBezTo>
                  <a:cubicBezTo>
                    <a:pt x="978897" y="3325069"/>
                    <a:pt x="828875" y="3175047"/>
                    <a:pt x="828875" y="2989986"/>
                  </a:cubicBezTo>
                  <a:cubicBezTo>
                    <a:pt x="828875" y="2804925"/>
                    <a:pt x="978897" y="2654903"/>
                    <a:pt x="1163958" y="2654903"/>
                  </a:cubicBezTo>
                  <a:close/>
                  <a:moveTo>
                    <a:pt x="76162" y="2262658"/>
                  </a:moveTo>
                  <a:lnTo>
                    <a:pt x="3934890" y="2262658"/>
                  </a:lnTo>
                  <a:lnTo>
                    <a:pt x="3934890" y="2865907"/>
                  </a:lnTo>
                  <a:lnTo>
                    <a:pt x="3688794" y="2865907"/>
                  </a:lnTo>
                  <a:cubicBezTo>
                    <a:pt x="3630311" y="2683593"/>
                    <a:pt x="3458928" y="2552630"/>
                    <a:pt x="3256956" y="2552630"/>
                  </a:cubicBezTo>
                  <a:cubicBezTo>
                    <a:pt x="3054984" y="2552630"/>
                    <a:pt x="2883601" y="2683593"/>
                    <a:pt x="2825119" y="2865907"/>
                  </a:cubicBezTo>
                  <a:lnTo>
                    <a:pt x="1595797" y="2865907"/>
                  </a:lnTo>
                  <a:cubicBezTo>
                    <a:pt x="1537314" y="2683593"/>
                    <a:pt x="1365931" y="2552630"/>
                    <a:pt x="1163959" y="2552630"/>
                  </a:cubicBezTo>
                  <a:cubicBezTo>
                    <a:pt x="952624" y="2552630"/>
                    <a:pt x="774779" y="2696018"/>
                    <a:pt x="724237" y="2891307"/>
                  </a:cubicBezTo>
                  <a:lnTo>
                    <a:pt x="398213" y="2891307"/>
                  </a:lnTo>
                  <a:cubicBezTo>
                    <a:pt x="178286" y="2891307"/>
                    <a:pt x="0" y="2713021"/>
                    <a:pt x="0" y="2493094"/>
                  </a:cubicBezTo>
                  <a:lnTo>
                    <a:pt x="0" y="2267371"/>
                  </a:lnTo>
                  <a:lnTo>
                    <a:pt x="76162" y="2267371"/>
                  </a:lnTo>
                  <a:close/>
                  <a:moveTo>
                    <a:pt x="940438" y="986308"/>
                  </a:moveTo>
                  <a:cubicBezTo>
                    <a:pt x="831368" y="986308"/>
                    <a:pt x="742949" y="1041027"/>
                    <a:pt x="742949" y="1108525"/>
                  </a:cubicBezTo>
                  <a:lnTo>
                    <a:pt x="742949" y="1420858"/>
                  </a:lnTo>
                  <a:lnTo>
                    <a:pt x="1337996" y="1420858"/>
                  </a:lnTo>
                  <a:lnTo>
                    <a:pt x="1337996" y="986308"/>
                  </a:lnTo>
                  <a:close/>
                  <a:moveTo>
                    <a:pt x="2566126" y="947333"/>
                  </a:moveTo>
                  <a:cubicBezTo>
                    <a:pt x="2490968" y="947333"/>
                    <a:pt x="2430039" y="1008262"/>
                    <a:pt x="2430039" y="1083421"/>
                  </a:cubicBezTo>
                  <a:lnTo>
                    <a:pt x="2430039" y="1283715"/>
                  </a:lnTo>
                  <a:lnTo>
                    <a:pt x="2240561" y="1283715"/>
                  </a:lnTo>
                  <a:cubicBezTo>
                    <a:pt x="2165402" y="1283715"/>
                    <a:pt x="2104473" y="1344644"/>
                    <a:pt x="2104473" y="1419803"/>
                  </a:cubicBezTo>
                  <a:lnTo>
                    <a:pt x="2104473" y="1443548"/>
                  </a:lnTo>
                  <a:cubicBezTo>
                    <a:pt x="2104473" y="1518707"/>
                    <a:pt x="2165402" y="1579635"/>
                    <a:pt x="2240561" y="1579635"/>
                  </a:cubicBezTo>
                  <a:lnTo>
                    <a:pt x="2430039" y="1579635"/>
                  </a:lnTo>
                  <a:lnTo>
                    <a:pt x="2430039" y="1758296"/>
                  </a:lnTo>
                  <a:cubicBezTo>
                    <a:pt x="2430039" y="1833454"/>
                    <a:pt x="2490968" y="1894383"/>
                    <a:pt x="2566126" y="1894383"/>
                  </a:cubicBezTo>
                  <a:lnTo>
                    <a:pt x="2589871" y="1894383"/>
                  </a:lnTo>
                  <a:cubicBezTo>
                    <a:pt x="2665030" y="1894383"/>
                    <a:pt x="2725959" y="1833454"/>
                    <a:pt x="2725959" y="1758296"/>
                  </a:cubicBezTo>
                  <a:lnTo>
                    <a:pt x="2725959" y="1579635"/>
                  </a:lnTo>
                  <a:lnTo>
                    <a:pt x="2915437" y="1579635"/>
                  </a:lnTo>
                  <a:cubicBezTo>
                    <a:pt x="2990595" y="1579635"/>
                    <a:pt x="3051524" y="1518707"/>
                    <a:pt x="3051524" y="1443548"/>
                  </a:cubicBezTo>
                  <a:lnTo>
                    <a:pt x="3051524" y="1419803"/>
                  </a:lnTo>
                  <a:cubicBezTo>
                    <a:pt x="3051524" y="1344644"/>
                    <a:pt x="2990595" y="1283715"/>
                    <a:pt x="2915437" y="1283715"/>
                  </a:cubicBezTo>
                  <a:lnTo>
                    <a:pt x="2725959" y="1283715"/>
                  </a:lnTo>
                  <a:lnTo>
                    <a:pt x="2725959" y="1083421"/>
                  </a:lnTo>
                  <a:cubicBezTo>
                    <a:pt x="2725959" y="1008262"/>
                    <a:pt x="2665030" y="947333"/>
                    <a:pt x="2589871" y="947333"/>
                  </a:cubicBezTo>
                  <a:close/>
                  <a:moveTo>
                    <a:pt x="2175584" y="448446"/>
                  </a:moveTo>
                  <a:lnTo>
                    <a:pt x="2342436" y="448446"/>
                  </a:lnTo>
                  <a:cubicBezTo>
                    <a:pt x="2365949" y="448446"/>
                    <a:pt x="2385010" y="467507"/>
                    <a:pt x="2385010" y="491020"/>
                  </a:cubicBezTo>
                  <a:lnTo>
                    <a:pt x="2385010" y="513872"/>
                  </a:lnTo>
                  <a:cubicBezTo>
                    <a:pt x="2385010" y="537385"/>
                    <a:pt x="2365949" y="556446"/>
                    <a:pt x="2342436" y="556446"/>
                  </a:cubicBezTo>
                  <a:lnTo>
                    <a:pt x="2175584" y="556446"/>
                  </a:lnTo>
                  <a:cubicBezTo>
                    <a:pt x="2152071" y="556446"/>
                    <a:pt x="2133010" y="537385"/>
                    <a:pt x="2133010" y="513872"/>
                  </a:cubicBezTo>
                  <a:lnTo>
                    <a:pt x="2133010" y="491020"/>
                  </a:lnTo>
                  <a:cubicBezTo>
                    <a:pt x="2133010" y="467507"/>
                    <a:pt x="2152071" y="448446"/>
                    <a:pt x="2175584" y="448446"/>
                  </a:cubicBezTo>
                  <a:close/>
                  <a:moveTo>
                    <a:pt x="1313354" y="439278"/>
                  </a:moveTo>
                  <a:lnTo>
                    <a:pt x="1480043" y="446666"/>
                  </a:lnTo>
                  <a:cubicBezTo>
                    <a:pt x="1503533" y="447707"/>
                    <a:pt x="1521731" y="467594"/>
                    <a:pt x="1520690" y="491084"/>
                  </a:cubicBezTo>
                  <a:lnTo>
                    <a:pt x="1519678" y="513913"/>
                  </a:lnTo>
                  <a:cubicBezTo>
                    <a:pt x="1518636" y="537403"/>
                    <a:pt x="1498750" y="555601"/>
                    <a:pt x="1475260" y="554560"/>
                  </a:cubicBezTo>
                  <a:lnTo>
                    <a:pt x="1308572" y="547172"/>
                  </a:lnTo>
                  <a:cubicBezTo>
                    <a:pt x="1285082" y="546130"/>
                    <a:pt x="1266884" y="526244"/>
                    <a:pt x="1267925" y="502754"/>
                  </a:cubicBezTo>
                  <a:lnTo>
                    <a:pt x="1268937" y="479925"/>
                  </a:lnTo>
                  <a:cubicBezTo>
                    <a:pt x="1269978" y="456435"/>
                    <a:pt x="1289864" y="438236"/>
                    <a:pt x="1313354" y="439278"/>
                  </a:cubicBezTo>
                  <a:close/>
                  <a:moveTo>
                    <a:pt x="1782480" y="391192"/>
                  </a:moveTo>
                  <a:lnTo>
                    <a:pt x="1854488" y="391192"/>
                  </a:lnTo>
                  <a:cubicBezTo>
                    <a:pt x="1947917" y="391192"/>
                    <a:pt x="2023656" y="466931"/>
                    <a:pt x="2023656" y="560360"/>
                  </a:cubicBezTo>
                  <a:lnTo>
                    <a:pt x="2023656" y="721195"/>
                  </a:lnTo>
                  <a:lnTo>
                    <a:pt x="3934890" y="721195"/>
                  </a:lnTo>
                  <a:lnTo>
                    <a:pt x="3934890" y="2109731"/>
                  </a:lnTo>
                  <a:lnTo>
                    <a:pt x="14197" y="2109731"/>
                  </a:lnTo>
                  <a:lnTo>
                    <a:pt x="14197" y="2114574"/>
                  </a:lnTo>
                  <a:lnTo>
                    <a:pt x="0" y="2114574"/>
                  </a:lnTo>
                  <a:lnTo>
                    <a:pt x="0" y="1828455"/>
                  </a:lnTo>
                  <a:cubicBezTo>
                    <a:pt x="0" y="1608528"/>
                    <a:pt x="178286" y="1430242"/>
                    <a:pt x="398213" y="1430242"/>
                  </a:cubicBezTo>
                  <a:lnTo>
                    <a:pt x="519518" y="1430242"/>
                  </a:lnTo>
                  <a:lnTo>
                    <a:pt x="519518" y="977203"/>
                  </a:lnTo>
                  <a:cubicBezTo>
                    <a:pt x="519518" y="876538"/>
                    <a:pt x="601123" y="794933"/>
                    <a:pt x="701788" y="794933"/>
                  </a:cubicBezTo>
                  <a:lnTo>
                    <a:pt x="1349377" y="794933"/>
                  </a:lnTo>
                  <a:lnTo>
                    <a:pt x="1349377" y="721195"/>
                  </a:lnTo>
                  <a:lnTo>
                    <a:pt x="1613312" y="721195"/>
                  </a:lnTo>
                  <a:lnTo>
                    <a:pt x="1613312" y="560360"/>
                  </a:lnTo>
                  <a:cubicBezTo>
                    <a:pt x="1613312" y="466931"/>
                    <a:pt x="1689051" y="391192"/>
                    <a:pt x="1782480" y="391192"/>
                  </a:cubicBezTo>
                  <a:close/>
                  <a:moveTo>
                    <a:pt x="2217013" y="121841"/>
                  </a:moveTo>
                  <a:cubicBezTo>
                    <a:pt x="2228118" y="123263"/>
                    <a:pt x="2238680" y="128922"/>
                    <a:pt x="2246068" y="138480"/>
                  </a:cubicBezTo>
                  <a:lnTo>
                    <a:pt x="2260428" y="157060"/>
                  </a:lnTo>
                  <a:cubicBezTo>
                    <a:pt x="2275203" y="176176"/>
                    <a:pt x="2271684" y="203650"/>
                    <a:pt x="2252568" y="218425"/>
                  </a:cubicBezTo>
                  <a:lnTo>
                    <a:pt x="2122407" y="319028"/>
                  </a:lnTo>
                  <a:cubicBezTo>
                    <a:pt x="2103291" y="333803"/>
                    <a:pt x="2075817" y="330283"/>
                    <a:pt x="2061042" y="311168"/>
                  </a:cubicBezTo>
                  <a:lnTo>
                    <a:pt x="2046682" y="292588"/>
                  </a:lnTo>
                  <a:cubicBezTo>
                    <a:pt x="2031907" y="273472"/>
                    <a:pt x="2035426" y="245997"/>
                    <a:pt x="2054542" y="231223"/>
                  </a:cubicBezTo>
                  <a:lnTo>
                    <a:pt x="2184703" y="130620"/>
                  </a:lnTo>
                  <a:cubicBezTo>
                    <a:pt x="2194261" y="123232"/>
                    <a:pt x="2205908" y="120418"/>
                    <a:pt x="2217013" y="121841"/>
                  </a:cubicBezTo>
                  <a:close/>
                  <a:moveTo>
                    <a:pt x="1478016" y="112448"/>
                  </a:moveTo>
                  <a:cubicBezTo>
                    <a:pt x="1488894" y="113071"/>
                    <a:pt x="1499534" y="117844"/>
                    <a:pt x="1507358" y="126619"/>
                  </a:cubicBezTo>
                  <a:lnTo>
                    <a:pt x="1618401" y="251155"/>
                  </a:lnTo>
                  <a:cubicBezTo>
                    <a:pt x="1634050" y="268704"/>
                    <a:pt x="1632508" y="295617"/>
                    <a:pt x="1614958" y="311265"/>
                  </a:cubicBezTo>
                  <a:lnTo>
                    <a:pt x="1597902" y="326473"/>
                  </a:lnTo>
                  <a:cubicBezTo>
                    <a:pt x="1580352" y="342122"/>
                    <a:pt x="1553440" y="340580"/>
                    <a:pt x="1537792" y="323030"/>
                  </a:cubicBezTo>
                  <a:lnTo>
                    <a:pt x="1426749" y="198495"/>
                  </a:lnTo>
                  <a:cubicBezTo>
                    <a:pt x="1411101" y="180945"/>
                    <a:pt x="1412642" y="154033"/>
                    <a:pt x="1430192" y="138385"/>
                  </a:cubicBezTo>
                  <a:lnTo>
                    <a:pt x="1447248" y="123176"/>
                  </a:lnTo>
                  <a:cubicBezTo>
                    <a:pt x="1456023" y="115352"/>
                    <a:pt x="1467139" y="111825"/>
                    <a:pt x="1478016" y="112448"/>
                  </a:cubicBezTo>
                  <a:close/>
                  <a:moveTo>
                    <a:pt x="1837237" y="58"/>
                  </a:moveTo>
                  <a:lnTo>
                    <a:pt x="1861379" y="1283"/>
                  </a:lnTo>
                  <a:cubicBezTo>
                    <a:pt x="1886217" y="2543"/>
                    <a:pt x="1905332" y="23700"/>
                    <a:pt x="1904072" y="48538"/>
                  </a:cubicBezTo>
                  <a:lnTo>
                    <a:pt x="1895868" y="210266"/>
                  </a:lnTo>
                  <a:cubicBezTo>
                    <a:pt x="1894608" y="235105"/>
                    <a:pt x="1873451" y="254219"/>
                    <a:pt x="1848613" y="252959"/>
                  </a:cubicBezTo>
                  <a:lnTo>
                    <a:pt x="1824471" y="251735"/>
                  </a:lnTo>
                  <a:cubicBezTo>
                    <a:pt x="1799633" y="250475"/>
                    <a:pt x="1780518" y="229317"/>
                    <a:pt x="1781778" y="204479"/>
                  </a:cubicBezTo>
                  <a:lnTo>
                    <a:pt x="1789981" y="42751"/>
                  </a:lnTo>
                  <a:cubicBezTo>
                    <a:pt x="1791241" y="17913"/>
                    <a:pt x="1812399" y="-1201"/>
                    <a:pt x="1837237" y="5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72" name="Parallelogram 8">
              <a:extLst>
                <a:ext uri="{FF2B5EF4-FFF2-40B4-BE49-F238E27FC236}">
                  <a16:creationId xmlns:a16="http://schemas.microsoft.com/office/drawing/2014/main" id="{750F6538-79DB-4EB5-A158-7744C6C13E98}"/>
                </a:ext>
              </a:extLst>
            </p:cNvPr>
            <p:cNvSpPr/>
            <p:nvPr/>
          </p:nvSpPr>
          <p:spPr>
            <a:xfrm>
              <a:off x="4863131" y="1826407"/>
              <a:ext cx="330566" cy="201637"/>
            </a:xfrm>
            <a:custGeom>
              <a:avLst/>
              <a:gdLst/>
              <a:ahLst/>
              <a:cxnLst/>
              <a:rect l="l" t="t" r="r" b="b"/>
              <a:pathLst>
                <a:path w="3990895" h="3087182">
                  <a:moveTo>
                    <a:pt x="1740403" y="2573711"/>
                  </a:moveTo>
                  <a:cubicBezTo>
                    <a:pt x="1526257" y="2580937"/>
                    <a:pt x="1290256" y="2583516"/>
                    <a:pt x="1065139" y="2579843"/>
                  </a:cubicBezTo>
                  <a:lnTo>
                    <a:pt x="1065139" y="2871158"/>
                  </a:lnTo>
                  <a:lnTo>
                    <a:pt x="1740403" y="2871158"/>
                  </a:lnTo>
                  <a:close/>
                  <a:moveTo>
                    <a:pt x="3583963" y="1148535"/>
                  </a:moveTo>
                  <a:cubicBezTo>
                    <a:pt x="3442121" y="1148535"/>
                    <a:pt x="3324432" y="1262284"/>
                    <a:pt x="3303071" y="1411513"/>
                  </a:cubicBezTo>
                  <a:lnTo>
                    <a:pt x="3604802" y="1436594"/>
                  </a:lnTo>
                  <a:cubicBezTo>
                    <a:pt x="3607651" y="1483680"/>
                    <a:pt x="3627953" y="1483631"/>
                    <a:pt x="3630802" y="1530717"/>
                  </a:cubicBezTo>
                  <a:lnTo>
                    <a:pt x="3339635" y="1623071"/>
                  </a:lnTo>
                  <a:cubicBezTo>
                    <a:pt x="3388511" y="1715368"/>
                    <a:pt x="3479714" y="1776813"/>
                    <a:pt x="3583963" y="1776813"/>
                  </a:cubicBezTo>
                  <a:cubicBezTo>
                    <a:pt x="3741685" y="1776813"/>
                    <a:pt x="3869544" y="1636168"/>
                    <a:pt x="3869544" y="1462674"/>
                  </a:cubicBezTo>
                  <a:cubicBezTo>
                    <a:pt x="3869544" y="1289180"/>
                    <a:pt x="3741685" y="1148535"/>
                    <a:pt x="3583963" y="1148535"/>
                  </a:cubicBezTo>
                  <a:close/>
                  <a:moveTo>
                    <a:pt x="1942038" y="765538"/>
                  </a:moveTo>
                  <a:cubicBezTo>
                    <a:pt x="1858825" y="765538"/>
                    <a:pt x="1791368" y="832995"/>
                    <a:pt x="1791368" y="916208"/>
                  </a:cubicBezTo>
                  <a:lnTo>
                    <a:pt x="1791368" y="1175206"/>
                  </a:lnTo>
                  <a:lnTo>
                    <a:pt x="1596655" y="1175206"/>
                  </a:lnTo>
                  <a:cubicBezTo>
                    <a:pt x="1505121" y="1175206"/>
                    <a:pt x="1430918" y="1249409"/>
                    <a:pt x="1430918" y="1340943"/>
                  </a:cubicBezTo>
                  <a:lnTo>
                    <a:pt x="1430918" y="1369861"/>
                  </a:lnTo>
                  <a:cubicBezTo>
                    <a:pt x="1430918" y="1461395"/>
                    <a:pt x="1505121" y="1535598"/>
                    <a:pt x="1596655" y="1535598"/>
                  </a:cubicBezTo>
                  <a:lnTo>
                    <a:pt x="1791368" y="1535598"/>
                  </a:lnTo>
                  <a:lnTo>
                    <a:pt x="1791368" y="1768249"/>
                  </a:lnTo>
                  <a:cubicBezTo>
                    <a:pt x="1791368" y="1851462"/>
                    <a:pt x="1858825" y="1918919"/>
                    <a:pt x="1942038" y="1918919"/>
                  </a:cubicBezTo>
                  <a:lnTo>
                    <a:pt x="1968327" y="1918919"/>
                  </a:lnTo>
                  <a:cubicBezTo>
                    <a:pt x="2051540" y="1918919"/>
                    <a:pt x="2118997" y="1851462"/>
                    <a:pt x="2118997" y="1768249"/>
                  </a:cubicBezTo>
                  <a:lnTo>
                    <a:pt x="2118997" y="1535598"/>
                  </a:lnTo>
                  <a:lnTo>
                    <a:pt x="2313709" y="1535598"/>
                  </a:lnTo>
                  <a:cubicBezTo>
                    <a:pt x="2377432" y="1535598"/>
                    <a:pt x="2432756" y="1499636"/>
                    <a:pt x="2458635" y="1445923"/>
                  </a:cubicBezTo>
                  <a:lnTo>
                    <a:pt x="2460889" y="1424521"/>
                  </a:lnTo>
                  <a:lnTo>
                    <a:pt x="2465213" y="1420689"/>
                  </a:lnTo>
                  <a:lnTo>
                    <a:pt x="2471533" y="1306607"/>
                  </a:lnTo>
                  <a:cubicBezTo>
                    <a:pt x="2459663" y="1231205"/>
                    <a:pt x="2393226" y="1175206"/>
                    <a:pt x="2313709" y="1175206"/>
                  </a:cubicBezTo>
                  <a:lnTo>
                    <a:pt x="2118997" y="1175206"/>
                  </a:lnTo>
                  <a:lnTo>
                    <a:pt x="2118997" y="916208"/>
                  </a:lnTo>
                  <a:cubicBezTo>
                    <a:pt x="2118997" y="832995"/>
                    <a:pt x="2051540" y="765538"/>
                    <a:pt x="1968327" y="765538"/>
                  </a:cubicBezTo>
                  <a:close/>
                  <a:moveTo>
                    <a:pt x="1226605" y="630723"/>
                  </a:moveTo>
                  <a:cubicBezTo>
                    <a:pt x="838390" y="598973"/>
                    <a:pt x="590161" y="1384786"/>
                    <a:pt x="585832" y="1535598"/>
                  </a:cubicBezTo>
                  <a:lnTo>
                    <a:pt x="1226028" y="1522898"/>
                  </a:lnTo>
                  <a:cubicBezTo>
                    <a:pt x="1226221" y="1225506"/>
                    <a:pt x="1226412" y="928115"/>
                    <a:pt x="1226605" y="630723"/>
                  </a:cubicBezTo>
                  <a:close/>
                  <a:moveTo>
                    <a:pt x="1740403" y="0"/>
                  </a:moveTo>
                  <a:lnTo>
                    <a:pt x="1871327" y="0"/>
                  </a:lnTo>
                  <a:lnTo>
                    <a:pt x="1871327" y="90089"/>
                  </a:lnTo>
                  <a:lnTo>
                    <a:pt x="3425865" y="90089"/>
                  </a:lnTo>
                  <a:lnTo>
                    <a:pt x="3425865" y="270089"/>
                  </a:lnTo>
                  <a:lnTo>
                    <a:pt x="1871327" y="270089"/>
                  </a:lnTo>
                  <a:lnTo>
                    <a:pt x="1871327" y="427547"/>
                  </a:lnTo>
                  <a:cubicBezTo>
                    <a:pt x="2156809" y="438659"/>
                    <a:pt x="2415168" y="481953"/>
                    <a:pt x="2487431" y="551123"/>
                  </a:cubicBezTo>
                  <a:cubicBezTo>
                    <a:pt x="2638328" y="637553"/>
                    <a:pt x="2742817" y="987481"/>
                    <a:pt x="2780551" y="1368079"/>
                  </a:cubicBezTo>
                  <a:lnTo>
                    <a:pt x="3165273" y="1400059"/>
                  </a:lnTo>
                  <a:cubicBezTo>
                    <a:pt x="3190861" y="1176596"/>
                    <a:pt x="3364791" y="1004519"/>
                    <a:pt x="3575259" y="1004519"/>
                  </a:cubicBezTo>
                  <a:cubicBezTo>
                    <a:pt x="3804809" y="1004519"/>
                    <a:pt x="3990895" y="1209214"/>
                    <a:pt x="3990895" y="1461719"/>
                  </a:cubicBezTo>
                  <a:cubicBezTo>
                    <a:pt x="3990895" y="1714224"/>
                    <a:pt x="3804809" y="1918919"/>
                    <a:pt x="3575259" y="1918919"/>
                  </a:cubicBezTo>
                  <a:cubicBezTo>
                    <a:pt x="3412624" y="1918919"/>
                    <a:pt x="3271807" y="1816170"/>
                    <a:pt x="3205139" y="1665732"/>
                  </a:cubicBezTo>
                  <a:lnTo>
                    <a:pt x="2796520" y="1795340"/>
                  </a:lnTo>
                  <a:cubicBezTo>
                    <a:pt x="2783205" y="2186453"/>
                    <a:pt x="2688635" y="2514652"/>
                    <a:pt x="2490527" y="2506536"/>
                  </a:cubicBezTo>
                  <a:cubicBezTo>
                    <a:pt x="2438297" y="2531587"/>
                    <a:pt x="2205857" y="2554006"/>
                    <a:pt x="1904505" y="2567479"/>
                  </a:cubicBezTo>
                  <a:lnTo>
                    <a:pt x="1904505" y="2871158"/>
                  </a:lnTo>
                  <a:lnTo>
                    <a:pt x="2689643" y="2871158"/>
                  </a:lnTo>
                  <a:cubicBezTo>
                    <a:pt x="2749296" y="2871158"/>
                    <a:pt x="2797655" y="2919517"/>
                    <a:pt x="2797655" y="2979170"/>
                  </a:cubicBezTo>
                  <a:cubicBezTo>
                    <a:pt x="2797655" y="3038823"/>
                    <a:pt x="2749296" y="3087182"/>
                    <a:pt x="2689643" y="3087182"/>
                  </a:cubicBezTo>
                  <a:lnTo>
                    <a:pt x="457395" y="3087182"/>
                  </a:lnTo>
                  <a:lnTo>
                    <a:pt x="430555" y="3081994"/>
                  </a:lnTo>
                  <a:lnTo>
                    <a:pt x="427761" y="3087182"/>
                  </a:lnTo>
                  <a:lnTo>
                    <a:pt x="366119" y="3053981"/>
                  </a:lnTo>
                  <a:cubicBezTo>
                    <a:pt x="365594" y="3054050"/>
                    <a:pt x="365174" y="3053869"/>
                    <a:pt x="364754" y="3053685"/>
                  </a:cubicBezTo>
                  <a:lnTo>
                    <a:pt x="64754" y="2922467"/>
                  </a:lnTo>
                  <a:cubicBezTo>
                    <a:pt x="10101" y="2898562"/>
                    <a:pt x="-14826" y="2834876"/>
                    <a:pt x="9079" y="2780223"/>
                  </a:cubicBezTo>
                  <a:cubicBezTo>
                    <a:pt x="27008" y="2739232"/>
                    <a:pt x="67313" y="2714963"/>
                    <a:pt x="109402" y="2715476"/>
                  </a:cubicBezTo>
                  <a:cubicBezTo>
                    <a:pt x="123432" y="2715647"/>
                    <a:pt x="137660" y="2718571"/>
                    <a:pt x="151323" y="2724547"/>
                  </a:cubicBezTo>
                  <a:lnTo>
                    <a:pt x="439379" y="2850541"/>
                  </a:lnTo>
                  <a:lnTo>
                    <a:pt x="493513" y="2871158"/>
                  </a:lnTo>
                  <a:lnTo>
                    <a:pt x="921139" y="2871158"/>
                  </a:lnTo>
                  <a:lnTo>
                    <a:pt x="921139" y="2576699"/>
                  </a:lnTo>
                  <a:lnTo>
                    <a:pt x="936415" y="2576699"/>
                  </a:lnTo>
                  <a:cubicBezTo>
                    <a:pt x="497926" y="2565212"/>
                    <a:pt x="127915" y="2527380"/>
                    <a:pt x="86500" y="2449386"/>
                  </a:cubicBezTo>
                  <a:cubicBezTo>
                    <a:pt x="-44935" y="2322713"/>
                    <a:pt x="-80455" y="1751442"/>
                    <a:pt x="377076" y="1584573"/>
                  </a:cubicBezTo>
                  <a:cubicBezTo>
                    <a:pt x="427628" y="1274829"/>
                    <a:pt x="742960" y="651754"/>
                    <a:pt x="991911" y="524245"/>
                  </a:cubicBezTo>
                  <a:cubicBezTo>
                    <a:pt x="1112248" y="450334"/>
                    <a:pt x="1428043" y="418134"/>
                    <a:pt x="1740403" y="422848"/>
                  </a:cubicBezTo>
                  <a:lnTo>
                    <a:pt x="1740403" y="270089"/>
                  </a:lnTo>
                  <a:lnTo>
                    <a:pt x="185865" y="270089"/>
                  </a:lnTo>
                  <a:lnTo>
                    <a:pt x="185865" y="90089"/>
                  </a:lnTo>
                  <a:lnTo>
                    <a:pt x="1740403" y="900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07A08C50-D330-4A1A-9C33-5DEBB4A3E03A}"/>
                </a:ext>
              </a:extLst>
            </p:cNvPr>
            <p:cNvSpPr>
              <a:spLocks noEditPoints="1"/>
            </p:cNvSpPr>
            <p:nvPr/>
          </p:nvSpPr>
          <p:spPr bwMode="auto">
            <a:xfrm rot="21253676">
              <a:off x="3149259" y="539297"/>
              <a:ext cx="226547" cy="281295"/>
            </a:xfrm>
            <a:custGeom>
              <a:avLst/>
              <a:gdLst>
                <a:gd name="T0" fmla="*/ 284 w 1949"/>
                <a:gd name="T1" fmla="*/ 218 h 2420"/>
                <a:gd name="T2" fmla="*/ 313 w 1949"/>
                <a:gd name="T3" fmla="*/ 242 h 2420"/>
                <a:gd name="T4" fmla="*/ 313 w 1949"/>
                <a:gd name="T5" fmla="*/ 258 h 2420"/>
                <a:gd name="T6" fmla="*/ 171 w 1949"/>
                <a:gd name="T7" fmla="*/ 423 h 2420"/>
                <a:gd name="T8" fmla="*/ 362 w 1949"/>
                <a:gd name="T9" fmla="*/ 309 h 2420"/>
                <a:gd name="T10" fmla="*/ 398 w 1949"/>
                <a:gd name="T11" fmla="*/ 349 h 2420"/>
                <a:gd name="T12" fmla="*/ 286 w 1949"/>
                <a:gd name="T13" fmla="*/ 469 h 2420"/>
                <a:gd name="T14" fmla="*/ 262 w 1949"/>
                <a:gd name="T15" fmla="*/ 531 h 2420"/>
                <a:gd name="T16" fmla="*/ 273 w 1949"/>
                <a:gd name="T17" fmla="*/ 532 h 2420"/>
                <a:gd name="T18" fmla="*/ 482 w 1949"/>
                <a:gd name="T19" fmla="*/ 438 h 2420"/>
                <a:gd name="T20" fmla="*/ 337 w 1949"/>
                <a:gd name="T21" fmla="*/ 616 h 2420"/>
                <a:gd name="T22" fmla="*/ 351 w 1949"/>
                <a:gd name="T23" fmla="*/ 629 h 2420"/>
                <a:gd name="T24" fmla="*/ 449 w 1949"/>
                <a:gd name="T25" fmla="*/ 560 h 2420"/>
                <a:gd name="T26" fmla="*/ 533 w 1949"/>
                <a:gd name="T27" fmla="*/ 516 h 2420"/>
                <a:gd name="T28" fmla="*/ 546 w 1949"/>
                <a:gd name="T29" fmla="*/ 565 h 2420"/>
                <a:gd name="T30" fmla="*/ 469 w 1949"/>
                <a:gd name="T31" fmla="*/ 642 h 2420"/>
                <a:gd name="T32" fmla="*/ 422 w 1949"/>
                <a:gd name="T33" fmla="*/ 712 h 2420"/>
                <a:gd name="T34" fmla="*/ 606 w 1949"/>
                <a:gd name="T35" fmla="*/ 598 h 2420"/>
                <a:gd name="T36" fmla="*/ 626 w 1949"/>
                <a:gd name="T37" fmla="*/ 598 h 2420"/>
                <a:gd name="T38" fmla="*/ 646 w 1949"/>
                <a:gd name="T39" fmla="*/ 614 h 2420"/>
                <a:gd name="T40" fmla="*/ 653 w 1949"/>
                <a:gd name="T41" fmla="*/ 638 h 2420"/>
                <a:gd name="T42" fmla="*/ 609 w 1949"/>
                <a:gd name="T43" fmla="*/ 702 h 2420"/>
                <a:gd name="T44" fmla="*/ 506 w 1949"/>
                <a:gd name="T45" fmla="*/ 791 h 2420"/>
                <a:gd name="T46" fmla="*/ 633 w 1949"/>
                <a:gd name="T47" fmla="*/ 872 h 2420"/>
                <a:gd name="T48" fmla="*/ 1162 w 1949"/>
                <a:gd name="T49" fmla="*/ 1307 h 2420"/>
                <a:gd name="T50" fmla="*/ 1709 w 1949"/>
                <a:gd name="T51" fmla="*/ 1996 h 2420"/>
                <a:gd name="T52" fmla="*/ 1944 w 1949"/>
                <a:gd name="T53" fmla="*/ 2387 h 2420"/>
                <a:gd name="T54" fmla="*/ 1884 w 1949"/>
                <a:gd name="T55" fmla="*/ 2420 h 2420"/>
                <a:gd name="T56" fmla="*/ 1515 w 1949"/>
                <a:gd name="T57" fmla="*/ 1932 h 2420"/>
                <a:gd name="T58" fmla="*/ 1037 w 1949"/>
                <a:gd name="T59" fmla="*/ 1343 h 2420"/>
                <a:gd name="T60" fmla="*/ 617 w 1949"/>
                <a:gd name="T61" fmla="*/ 1000 h 2420"/>
                <a:gd name="T62" fmla="*/ 391 w 1949"/>
                <a:gd name="T63" fmla="*/ 863 h 2420"/>
                <a:gd name="T64" fmla="*/ 257 w 1949"/>
                <a:gd name="T65" fmla="*/ 707 h 2420"/>
                <a:gd name="T66" fmla="*/ 118 w 1949"/>
                <a:gd name="T67" fmla="*/ 552 h 2420"/>
                <a:gd name="T68" fmla="*/ 20 w 1949"/>
                <a:gd name="T69" fmla="*/ 447 h 2420"/>
                <a:gd name="T70" fmla="*/ 7 w 1949"/>
                <a:gd name="T71" fmla="*/ 371 h 2420"/>
                <a:gd name="T72" fmla="*/ 75 w 1949"/>
                <a:gd name="T73" fmla="*/ 327 h 2420"/>
                <a:gd name="T74" fmla="*/ 115 w 1949"/>
                <a:gd name="T75" fmla="*/ 338 h 2420"/>
                <a:gd name="T76" fmla="*/ 555 w 1949"/>
                <a:gd name="T77" fmla="*/ 3 h 2420"/>
                <a:gd name="T78" fmla="*/ 529 w 1949"/>
                <a:gd name="T79" fmla="*/ 36 h 2420"/>
                <a:gd name="T80" fmla="*/ 560 w 1949"/>
                <a:gd name="T81" fmla="*/ 132 h 2420"/>
                <a:gd name="T82" fmla="*/ 660 w 1949"/>
                <a:gd name="T83" fmla="*/ 220 h 2420"/>
                <a:gd name="T84" fmla="*/ 780 w 1949"/>
                <a:gd name="T85" fmla="*/ 300 h 2420"/>
                <a:gd name="T86" fmla="*/ 855 w 1949"/>
                <a:gd name="T87" fmla="*/ 411 h 2420"/>
                <a:gd name="T88" fmla="*/ 822 w 1949"/>
                <a:gd name="T89" fmla="*/ 540 h 2420"/>
                <a:gd name="T90" fmla="*/ 709 w 1949"/>
                <a:gd name="T91" fmla="*/ 560 h 2420"/>
                <a:gd name="T92" fmla="*/ 597 w 1949"/>
                <a:gd name="T93" fmla="*/ 483 h 2420"/>
                <a:gd name="T94" fmla="*/ 462 w 1949"/>
                <a:gd name="T95" fmla="*/ 349 h 2420"/>
                <a:gd name="T96" fmla="*/ 360 w 1949"/>
                <a:gd name="T97" fmla="*/ 194 h 2420"/>
                <a:gd name="T98" fmla="*/ 358 w 1949"/>
                <a:gd name="T99" fmla="*/ 87 h 2420"/>
                <a:gd name="T100" fmla="*/ 427 w 1949"/>
                <a:gd name="T101" fmla="*/ 14 h 2420"/>
                <a:gd name="T102" fmla="*/ 533 w 1949"/>
                <a:gd name="T103" fmla="*/ 0 h 2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49" h="2420">
                  <a:moveTo>
                    <a:pt x="262" y="214"/>
                  </a:moveTo>
                  <a:lnTo>
                    <a:pt x="267" y="214"/>
                  </a:lnTo>
                  <a:lnTo>
                    <a:pt x="277" y="216"/>
                  </a:lnTo>
                  <a:lnTo>
                    <a:pt x="284" y="218"/>
                  </a:lnTo>
                  <a:lnTo>
                    <a:pt x="289" y="218"/>
                  </a:lnTo>
                  <a:lnTo>
                    <a:pt x="302" y="225"/>
                  </a:lnTo>
                  <a:lnTo>
                    <a:pt x="309" y="234"/>
                  </a:lnTo>
                  <a:lnTo>
                    <a:pt x="313" y="242"/>
                  </a:lnTo>
                  <a:lnTo>
                    <a:pt x="315" y="247"/>
                  </a:lnTo>
                  <a:lnTo>
                    <a:pt x="315" y="251"/>
                  </a:lnTo>
                  <a:lnTo>
                    <a:pt x="315" y="252"/>
                  </a:lnTo>
                  <a:lnTo>
                    <a:pt x="313" y="258"/>
                  </a:lnTo>
                  <a:lnTo>
                    <a:pt x="311" y="263"/>
                  </a:lnTo>
                  <a:lnTo>
                    <a:pt x="309" y="271"/>
                  </a:lnTo>
                  <a:lnTo>
                    <a:pt x="166" y="405"/>
                  </a:lnTo>
                  <a:lnTo>
                    <a:pt x="171" y="423"/>
                  </a:lnTo>
                  <a:lnTo>
                    <a:pt x="180" y="434"/>
                  </a:lnTo>
                  <a:lnTo>
                    <a:pt x="198" y="438"/>
                  </a:lnTo>
                  <a:lnTo>
                    <a:pt x="349" y="311"/>
                  </a:lnTo>
                  <a:lnTo>
                    <a:pt x="362" y="309"/>
                  </a:lnTo>
                  <a:lnTo>
                    <a:pt x="375" y="314"/>
                  </a:lnTo>
                  <a:lnTo>
                    <a:pt x="386" y="322"/>
                  </a:lnTo>
                  <a:lnTo>
                    <a:pt x="395" y="336"/>
                  </a:lnTo>
                  <a:lnTo>
                    <a:pt x="398" y="349"/>
                  </a:lnTo>
                  <a:lnTo>
                    <a:pt x="398" y="362"/>
                  </a:lnTo>
                  <a:lnTo>
                    <a:pt x="362" y="400"/>
                  </a:lnTo>
                  <a:lnTo>
                    <a:pt x="324" y="434"/>
                  </a:lnTo>
                  <a:lnTo>
                    <a:pt x="286" y="469"/>
                  </a:lnTo>
                  <a:lnTo>
                    <a:pt x="249" y="507"/>
                  </a:lnTo>
                  <a:lnTo>
                    <a:pt x="255" y="525"/>
                  </a:lnTo>
                  <a:lnTo>
                    <a:pt x="258" y="529"/>
                  </a:lnTo>
                  <a:lnTo>
                    <a:pt x="262" y="531"/>
                  </a:lnTo>
                  <a:lnTo>
                    <a:pt x="264" y="532"/>
                  </a:lnTo>
                  <a:lnTo>
                    <a:pt x="267" y="534"/>
                  </a:lnTo>
                  <a:lnTo>
                    <a:pt x="269" y="534"/>
                  </a:lnTo>
                  <a:lnTo>
                    <a:pt x="273" y="532"/>
                  </a:lnTo>
                  <a:lnTo>
                    <a:pt x="278" y="531"/>
                  </a:lnTo>
                  <a:lnTo>
                    <a:pt x="438" y="405"/>
                  </a:lnTo>
                  <a:lnTo>
                    <a:pt x="469" y="418"/>
                  </a:lnTo>
                  <a:lnTo>
                    <a:pt x="482" y="438"/>
                  </a:lnTo>
                  <a:lnTo>
                    <a:pt x="482" y="465"/>
                  </a:lnTo>
                  <a:lnTo>
                    <a:pt x="335" y="602"/>
                  </a:lnTo>
                  <a:lnTo>
                    <a:pt x="335" y="611"/>
                  </a:lnTo>
                  <a:lnTo>
                    <a:pt x="337" y="616"/>
                  </a:lnTo>
                  <a:lnTo>
                    <a:pt x="338" y="622"/>
                  </a:lnTo>
                  <a:lnTo>
                    <a:pt x="342" y="623"/>
                  </a:lnTo>
                  <a:lnTo>
                    <a:pt x="347" y="625"/>
                  </a:lnTo>
                  <a:lnTo>
                    <a:pt x="351" y="629"/>
                  </a:lnTo>
                  <a:lnTo>
                    <a:pt x="358" y="631"/>
                  </a:lnTo>
                  <a:lnTo>
                    <a:pt x="387" y="612"/>
                  </a:lnTo>
                  <a:lnTo>
                    <a:pt x="417" y="587"/>
                  </a:lnTo>
                  <a:lnTo>
                    <a:pt x="449" y="560"/>
                  </a:lnTo>
                  <a:lnTo>
                    <a:pt x="480" y="532"/>
                  </a:lnTo>
                  <a:lnTo>
                    <a:pt x="515" y="511"/>
                  </a:lnTo>
                  <a:lnTo>
                    <a:pt x="524" y="512"/>
                  </a:lnTo>
                  <a:lnTo>
                    <a:pt x="533" y="516"/>
                  </a:lnTo>
                  <a:lnTo>
                    <a:pt x="542" y="522"/>
                  </a:lnTo>
                  <a:lnTo>
                    <a:pt x="549" y="534"/>
                  </a:lnTo>
                  <a:lnTo>
                    <a:pt x="553" y="549"/>
                  </a:lnTo>
                  <a:lnTo>
                    <a:pt x="546" y="565"/>
                  </a:lnTo>
                  <a:lnTo>
                    <a:pt x="531" y="583"/>
                  </a:lnTo>
                  <a:lnTo>
                    <a:pt x="513" y="602"/>
                  </a:lnTo>
                  <a:lnTo>
                    <a:pt x="491" y="622"/>
                  </a:lnTo>
                  <a:lnTo>
                    <a:pt x="469" y="642"/>
                  </a:lnTo>
                  <a:lnTo>
                    <a:pt x="447" y="660"/>
                  </a:lnTo>
                  <a:lnTo>
                    <a:pt x="429" y="680"/>
                  </a:lnTo>
                  <a:lnTo>
                    <a:pt x="418" y="698"/>
                  </a:lnTo>
                  <a:lnTo>
                    <a:pt x="422" y="712"/>
                  </a:lnTo>
                  <a:lnTo>
                    <a:pt x="427" y="722"/>
                  </a:lnTo>
                  <a:lnTo>
                    <a:pt x="437" y="727"/>
                  </a:lnTo>
                  <a:lnTo>
                    <a:pt x="449" y="727"/>
                  </a:lnTo>
                  <a:lnTo>
                    <a:pt x="606" y="598"/>
                  </a:lnTo>
                  <a:lnTo>
                    <a:pt x="611" y="598"/>
                  </a:lnTo>
                  <a:lnTo>
                    <a:pt x="617" y="598"/>
                  </a:lnTo>
                  <a:lnTo>
                    <a:pt x="622" y="598"/>
                  </a:lnTo>
                  <a:lnTo>
                    <a:pt x="626" y="598"/>
                  </a:lnTo>
                  <a:lnTo>
                    <a:pt x="633" y="602"/>
                  </a:lnTo>
                  <a:lnTo>
                    <a:pt x="638" y="605"/>
                  </a:lnTo>
                  <a:lnTo>
                    <a:pt x="642" y="609"/>
                  </a:lnTo>
                  <a:lnTo>
                    <a:pt x="646" y="614"/>
                  </a:lnTo>
                  <a:lnTo>
                    <a:pt x="649" y="620"/>
                  </a:lnTo>
                  <a:lnTo>
                    <a:pt x="655" y="625"/>
                  </a:lnTo>
                  <a:lnTo>
                    <a:pt x="653" y="631"/>
                  </a:lnTo>
                  <a:lnTo>
                    <a:pt x="653" y="638"/>
                  </a:lnTo>
                  <a:lnTo>
                    <a:pt x="651" y="645"/>
                  </a:lnTo>
                  <a:lnTo>
                    <a:pt x="649" y="651"/>
                  </a:lnTo>
                  <a:lnTo>
                    <a:pt x="633" y="678"/>
                  </a:lnTo>
                  <a:lnTo>
                    <a:pt x="609" y="702"/>
                  </a:lnTo>
                  <a:lnTo>
                    <a:pt x="582" y="723"/>
                  </a:lnTo>
                  <a:lnTo>
                    <a:pt x="555" y="743"/>
                  </a:lnTo>
                  <a:lnTo>
                    <a:pt x="527" y="765"/>
                  </a:lnTo>
                  <a:lnTo>
                    <a:pt x="506" y="791"/>
                  </a:lnTo>
                  <a:lnTo>
                    <a:pt x="506" y="803"/>
                  </a:lnTo>
                  <a:lnTo>
                    <a:pt x="511" y="814"/>
                  </a:lnTo>
                  <a:lnTo>
                    <a:pt x="522" y="822"/>
                  </a:lnTo>
                  <a:lnTo>
                    <a:pt x="633" y="872"/>
                  </a:lnTo>
                  <a:lnTo>
                    <a:pt x="746" y="927"/>
                  </a:lnTo>
                  <a:lnTo>
                    <a:pt x="862" y="987"/>
                  </a:lnTo>
                  <a:lnTo>
                    <a:pt x="1013" y="1143"/>
                  </a:lnTo>
                  <a:lnTo>
                    <a:pt x="1162" y="1307"/>
                  </a:lnTo>
                  <a:lnTo>
                    <a:pt x="1306" y="1476"/>
                  </a:lnTo>
                  <a:lnTo>
                    <a:pt x="1446" y="1649"/>
                  </a:lnTo>
                  <a:lnTo>
                    <a:pt x="1580" y="1823"/>
                  </a:lnTo>
                  <a:lnTo>
                    <a:pt x="1709" y="1996"/>
                  </a:lnTo>
                  <a:lnTo>
                    <a:pt x="1833" y="2169"/>
                  </a:lnTo>
                  <a:lnTo>
                    <a:pt x="1949" y="2338"/>
                  </a:lnTo>
                  <a:lnTo>
                    <a:pt x="1949" y="2367"/>
                  </a:lnTo>
                  <a:lnTo>
                    <a:pt x="1944" y="2387"/>
                  </a:lnTo>
                  <a:lnTo>
                    <a:pt x="1931" y="2403"/>
                  </a:lnTo>
                  <a:lnTo>
                    <a:pt x="1915" y="2414"/>
                  </a:lnTo>
                  <a:lnTo>
                    <a:pt x="1898" y="2420"/>
                  </a:lnTo>
                  <a:lnTo>
                    <a:pt x="1884" y="2420"/>
                  </a:lnTo>
                  <a:lnTo>
                    <a:pt x="1866" y="2418"/>
                  </a:lnTo>
                  <a:lnTo>
                    <a:pt x="1747" y="2252"/>
                  </a:lnTo>
                  <a:lnTo>
                    <a:pt x="1629" y="2091"/>
                  </a:lnTo>
                  <a:lnTo>
                    <a:pt x="1515" y="1932"/>
                  </a:lnTo>
                  <a:lnTo>
                    <a:pt x="1398" y="1778"/>
                  </a:lnTo>
                  <a:lnTo>
                    <a:pt x="1280" y="1629"/>
                  </a:lnTo>
                  <a:lnTo>
                    <a:pt x="1160" y="1483"/>
                  </a:lnTo>
                  <a:lnTo>
                    <a:pt x="1037" y="1343"/>
                  </a:lnTo>
                  <a:lnTo>
                    <a:pt x="906" y="1207"/>
                  </a:lnTo>
                  <a:lnTo>
                    <a:pt x="769" y="1078"/>
                  </a:lnTo>
                  <a:lnTo>
                    <a:pt x="693" y="1038"/>
                  </a:lnTo>
                  <a:lnTo>
                    <a:pt x="617" y="1000"/>
                  </a:lnTo>
                  <a:lnTo>
                    <a:pt x="535" y="963"/>
                  </a:lnTo>
                  <a:lnTo>
                    <a:pt x="446" y="927"/>
                  </a:lnTo>
                  <a:lnTo>
                    <a:pt x="420" y="896"/>
                  </a:lnTo>
                  <a:lnTo>
                    <a:pt x="391" y="863"/>
                  </a:lnTo>
                  <a:lnTo>
                    <a:pt x="360" y="827"/>
                  </a:lnTo>
                  <a:lnTo>
                    <a:pt x="327" y="789"/>
                  </a:lnTo>
                  <a:lnTo>
                    <a:pt x="291" y="749"/>
                  </a:lnTo>
                  <a:lnTo>
                    <a:pt x="257" y="707"/>
                  </a:lnTo>
                  <a:lnTo>
                    <a:pt x="220" y="667"/>
                  </a:lnTo>
                  <a:lnTo>
                    <a:pt x="184" y="627"/>
                  </a:lnTo>
                  <a:lnTo>
                    <a:pt x="151" y="589"/>
                  </a:lnTo>
                  <a:lnTo>
                    <a:pt x="118" y="552"/>
                  </a:lnTo>
                  <a:lnTo>
                    <a:pt x="87" y="520"/>
                  </a:lnTo>
                  <a:lnTo>
                    <a:pt x="62" y="491"/>
                  </a:lnTo>
                  <a:lnTo>
                    <a:pt x="38" y="465"/>
                  </a:lnTo>
                  <a:lnTo>
                    <a:pt x="20" y="447"/>
                  </a:lnTo>
                  <a:lnTo>
                    <a:pt x="6" y="434"/>
                  </a:lnTo>
                  <a:lnTo>
                    <a:pt x="0" y="414"/>
                  </a:lnTo>
                  <a:lnTo>
                    <a:pt x="0" y="392"/>
                  </a:lnTo>
                  <a:lnTo>
                    <a:pt x="7" y="371"/>
                  </a:lnTo>
                  <a:lnTo>
                    <a:pt x="26" y="347"/>
                  </a:lnTo>
                  <a:lnTo>
                    <a:pt x="47" y="334"/>
                  </a:lnTo>
                  <a:lnTo>
                    <a:pt x="62" y="329"/>
                  </a:lnTo>
                  <a:lnTo>
                    <a:pt x="75" y="327"/>
                  </a:lnTo>
                  <a:lnTo>
                    <a:pt x="86" y="329"/>
                  </a:lnTo>
                  <a:lnTo>
                    <a:pt x="95" y="332"/>
                  </a:lnTo>
                  <a:lnTo>
                    <a:pt x="104" y="336"/>
                  </a:lnTo>
                  <a:lnTo>
                    <a:pt x="115" y="338"/>
                  </a:lnTo>
                  <a:lnTo>
                    <a:pt x="262" y="214"/>
                  </a:lnTo>
                  <a:close/>
                  <a:moveTo>
                    <a:pt x="533" y="0"/>
                  </a:moveTo>
                  <a:lnTo>
                    <a:pt x="546" y="2"/>
                  </a:lnTo>
                  <a:lnTo>
                    <a:pt x="555" y="3"/>
                  </a:lnTo>
                  <a:lnTo>
                    <a:pt x="558" y="7"/>
                  </a:lnTo>
                  <a:lnTo>
                    <a:pt x="544" y="12"/>
                  </a:lnTo>
                  <a:lnTo>
                    <a:pt x="535" y="22"/>
                  </a:lnTo>
                  <a:lnTo>
                    <a:pt x="529" y="36"/>
                  </a:lnTo>
                  <a:lnTo>
                    <a:pt x="529" y="54"/>
                  </a:lnTo>
                  <a:lnTo>
                    <a:pt x="535" y="78"/>
                  </a:lnTo>
                  <a:lnTo>
                    <a:pt x="546" y="105"/>
                  </a:lnTo>
                  <a:lnTo>
                    <a:pt x="560" y="132"/>
                  </a:lnTo>
                  <a:lnTo>
                    <a:pt x="580" y="158"/>
                  </a:lnTo>
                  <a:lnTo>
                    <a:pt x="604" y="180"/>
                  </a:lnTo>
                  <a:lnTo>
                    <a:pt x="631" y="200"/>
                  </a:lnTo>
                  <a:lnTo>
                    <a:pt x="660" y="220"/>
                  </a:lnTo>
                  <a:lnTo>
                    <a:pt x="691" y="238"/>
                  </a:lnTo>
                  <a:lnTo>
                    <a:pt x="722" y="258"/>
                  </a:lnTo>
                  <a:lnTo>
                    <a:pt x="751" y="278"/>
                  </a:lnTo>
                  <a:lnTo>
                    <a:pt x="780" y="300"/>
                  </a:lnTo>
                  <a:lnTo>
                    <a:pt x="804" y="323"/>
                  </a:lnTo>
                  <a:lnTo>
                    <a:pt x="826" y="349"/>
                  </a:lnTo>
                  <a:lnTo>
                    <a:pt x="842" y="378"/>
                  </a:lnTo>
                  <a:lnTo>
                    <a:pt x="855" y="411"/>
                  </a:lnTo>
                  <a:lnTo>
                    <a:pt x="858" y="447"/>
                  </a:lnTo>
                  <a:lnTo>
                    <a:pt x="855" y="489"/>
                  </a:lnTo>
                  <a:lnTo>
                    <a:pt x="844" y="516"/>
                  </a:lnTo>
                  <a:lnTo>
                    <a:pt x="822" y="540"/>
                  </a:lnTo>
                  <a:lnTo>
                    <a:pt x="795" y="556"/>
                  </a:lnTo>
                  <a:lnTo>
                    <a:pt x="762" y="565"/>
                  </a:lnTo>
                  <a:lnTo>
                    <a:pt x="727" y="565"/>
                  </a:lnTo>
                  <a:lnTo>
                    <a:pt x="709" y="560"/>
                  </a:lnTo>
                  <a:lnTo>
                    <a:pt x="686" y="549"/>
                  </a:lnTo>
                  <a:lnTo>
                    <a:pt x="660" y="532"/>
                  </a:lnTo>
                  <a:lnTo>
                    <a:pt x="629" y="511"/>
                  </a:lnTo>
                  <a:lnTo>
                    <a:pt x="597" y="483"/>
                  </a:lnTo>
                  <a:lnTo>
                    <a:pt x="564" y="454"/>
                  </a:lnTo>
                  <a:lnTo>
                    <a:pt x="529" y="422"/>
                  </a:lnTo>
                  <a:lnTo>
                    <a:pt x="495" y="385"/>
                  </a:lnTo>
                  <a:lnTo>
                    <a:pt x="462" y="349"/>
                  </a:lnTo>
                  <a:lnTo>
                    <a:pt x="431" y="311"/>
                  </a:lnTo>
                  <a:lnTo>
                    <a:pt x="404" y="271"/>
                  </a:lnTo>
                  <a:lnTo>
                    <a:pt x="380" y="232"/>
                  </a:lnTo>
                  <a:lnTo>
                    <a:pt x="360" y="194"/>
                  </a:lnTo>
                  <a:lnTo>
                    <a:pt x="353" y="171"/>
                  </a:lnTo>
                  <a:lnTo>
                    <a:pt x="349" y="143"/>
                  </a:lnTo>
                  <a:lnTo>
                    <a:pt x="351" y="114"/>
                  </a:lnTo>
                  <a:lnTo>
                    <a:pt x="358" y="87"/>
                  </a:lnTo>
                  <a:lnTo>
                    <a:pt x="369" y="62"/>
                  </a:lnTo>
                  <a:lnTo>
                    <a:pt x="386" y="42"/>
                  </a:lnTo>
                  <a:lnTo>
                    <a:pt x="406" y="27"/>
                  </a:lnTo>
                  <a:lnTo>
                    <a:pt x="427" y="14"/>
                  </a:lnTo>
                  <a:lnTo>
                    <a:pt x="457" y="5"/>
                  </a:lnTo>
                  <a:lnTo>
                    <a:pt x="487" y="0"/>
                  </a:lnTo>
                  <a:lnTo>
                    <a:pt x="518" y="2"/>
                  </a:lnTo>
                  <a:lnTo>
                    <a:pt x="5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74" name="Freeform 18">
              <a:extLst>
                <a:ext uri="{FF2B5EF4-FFF2-40B4-BE49-F238E27FC236}">
                  <a16:creationId xmlns:a16="http://schemas.microsoft.com/office/drawing/2014/main" id="{DC1147FA-998E-447C-ADEF-89F0D9568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2196" y="464392"/>
              <a:ext cx="272557" cy="272111"/>
            </a:xfrm>
            <a:custGeom>
              <a:avLst/>
              <a:gdLst/>
              <a:ahLst/>
              <a:cxnLst/>
              <a:rect l="l" t="t" r="r" b="b"/>
              <a:pathLst>
                <a:path w="3788345" h="3782142">
                  <a:moveTo>
                    <a:pt x="3559909" y="1946081"/>
                  </a:moveTo>
                  <a:lnTo>
                    <a:pt x="3571003" y="1946081"/>
                  </a:lnTo>
                  <a:lnTo>
                    <a:pt x="3598234" y="1951628"/>
                  </a:lnTo>
                  <a:lnTo>
                    <a:pt x="3623952" y="1957680"/>
                  </a:lnTo>
                  <a:lnTo>
                    <a:pt x="3648661" y="1965244"/>
                  </a:lnTo>
                  <a:lnTo>
                    <a:pt x="3671858" y="1975329"/>
                  </a:lnTo>
                  <a:lnTo>
                    <a:pt x="3692029" y="1986927"/>
                  </a:lnTo>
                  <a:lnTo>
                    <a:pt x="3710183" y="2001047"/>
                  </a:lnTo>
                  <a:lnTo>
                    <a:pt x="3725815" y="2018192"/>
                  </a:lnTo>
                  <a:lnTo>
                    <a:pt x="3746995" y="2049457"/>
                  </a:lnTo>
                  <a:lnTo>
                    <a:pt x="3763636" y="2082739"/>
                  </a:lnTo>
                  <a:lnTo>
                    <a:pt x="3775234" y="2116526"/>
                  </a:lnTo>
                  <a:lnTo>
                    <a:pt x="3783807" y="2151321"/>
                  </a:lnTo>
                  <a:lnTo>
                    <a:pt x="3787337" y="2187124"/>
                  </a:lnTo>
                  <a:lnTo>
                    <a:pt x="3788345" y="2223936"/>
                  </a:lnTo>
                  <a:lnTo>
                    <a:pt x="3785320" y="2259235"/>
                  </a:lnTo>
                  <a:lnTo>
                    <a:pt x="3779772" y="2296047"/>
                  </a:lnTo>
                  <a:lnTo>
                    <a:pt x="3772713" y="2331851"/>
                  </a:lnTo>
                  <a:lnTo>
                    <a:pt x="3762627" y="2367654"/>
                  </a:lnTo>
                  <a:lnTo>
                    <a:pt x="3750525" y="2402449"/>
                  </a:lnTo>
                  <a:lnTo>
                    <a:pt x="3736909" y="2436235"/>
                  </a:lnTo>
                  <a:lnTo>
                    <a:pt x="3722285" y="2468509"/>
                  </a:lnTo>
                  <a:lnTo>
                    <a:pt x="3706653" y="2499774"/>
                  </a:lnTo>
                  <a:lnTo>
                    <a:pt x="3691020" y="2529022"/>
                  </a:lnTo>
                  <a:lnTo>
                    <a:pt x="3674379" y="2555748"/>
                  </a:lnTo>
                  <a:lnTo>
                    <a:pt x="3657234" y="2580458"/>
                  </a:lnTo>
                  <a:lnTo>
                    <a:pt x="3641602" y="2603150"/>
                  </a:lnTo>
                  <a:lnTo>
                    <a:pt x="3617396" y="2630885"/>
                  </a:lnTo>
                  <a:lnTo>
                    <a:pt x="3591174" y="2657612"/>
                  </a:lnTo>
                  <a:lnTo>
                    <a:pt x="3560918" y="2682321"/>
                  </a:lnTo>
                  <a:lnTo>
                    <a:pt x="3527636" y="2704005"/>
                  </a:lnTo>
                  <a:lnTo>
                    <a:pt x="3491832" y="2723167"/>
                  </a:lnTo>
                  <a:lnTo>
                    <a:pt x="3454516" y="2738800"/>
                  </a:lnTo>
                  <a:lnTo>
                    <a:pt x="3415183" y="2750902"/>
                  </a:lnTo>
                  <a:lnTo>
                    <a:pt x="3395012" y="2753424"/>
                  </a:lnTo>
                  <a:lnTo>
                    <a:pt x="3373832" y="2754432"/>
                  </a:lnTo>
                  <a:lnTo>
                    <a:pt x="3352653" y="2754432"/>
                  </a:lnTo>
                  <a:lnTo>
                    <a:pt x="3329960" y="2752919"/>
                  </a:lnTo>
                  <a:lnTo>
                    <a:pt x="3307772" y="2751911"/>
                  </a:lnTo>
                  <a:lnTo>
                    <a:pt x="3284576" y="2750902"/>
                  </a:lnTo>
                  <a:lnTo>
                    <a:pt x="3263900" y="2751911"/>
                  </a:lnTo>
                  <a:lnTo>
                    <a:pt x="3242721" y="2754432"/>
                  </a:lnTo>
                  <a:lnTo>
                    <a:pt x="3223559" y="2759979"/>
                  </a:lnTo>
                  <a:lnTo>
                    <a:pt x="3204900" y="2768552"/>
                  </a:lnTo>
                  <a:lnTo>
                    <a:pt x="3189268" y="2781159"/>
                  </a:lnTo>
                  <a:lnTo>
                    <a:pt x="3172123" y="2800321"/>
                  </a:lnTo>
                  <a:lnTo>
                    <a:pt x="3156490" y="2823518"/>
                  </a:lnTo>
                  <a:lnTo>
                    <a:pt x="3142875" y="2847219"/>
                  </a:lnTo>
                  <a:lnTo>
                    <a:pt x="3129764" y="2870919"/>
                  </a:lnTo>
                  <a:lnTo>
                    <a:pt x="3117157" y="2895629"/>
                  </a:lnTo>
                  <a:lnTo>
                    <a:pt x="3097994" y="2927902"/>
                  </a:lnTo>
                  <a:lnTo>
                    <a:pt x="3078328" y="2961689"/>
                  </a:lnTo>
                  <a:lnTo>
                    <a:pt x="3058157" y="2995475"/>
                  </a:lnTo>
                  <a:lnTo>
                    <a:pt x="3037482" y="3028757"/>
                  </a:lnTo>
                  <a:lnTo>
                    <a:pt x="3015294" y="3061535"/>
                  </a:lnTo>
                  <a:lnTo>
                    <a:pt x="2991593" y="3092800"/>
                  </a:lnTo>
                  <a:lnTo>
                    <a:pt x="2966883" y="3122048"/>
                  </a:lnTo>
                  <a:lnTo>
                    <a:pt x="2940157" y="3147766"/>
                  </a:lnTo>
                  <a:lnTo>
                    <a:pt x="2910909" y="3169954"/>
                  </a:lnTo>
                  <a:lnTo>
                    <a:pt x="2867541" y="3196680"/>
                  </a:lnTo>
                  <a:lnTo>
                    <a:pt x="2820140" y="3221390"/>
                  </a:lnTo>
                  <a:lnTo>
                    <a:pt x="2768704" y="3241561"/>
                  </a:lnTo>
                  <a:lnTo>
                    <a:pt x="2715251" y="3257193"/>
                  </a:lnTo>
                  <a:lnTo>
                    <a:pt x="2688020" y="3261732"/>
                  </a:lnTo>
                  <a:lnTo>
                    <a:pt x="2659276" y="3266270"/>
                  </a:lnTo>
                  <a:lnTo>
                    <a:pt x="2630028" y="3268791"/>
                  </a:lnTo>
                  <a:lnTo>
                    <a:pt x="2600781" y="3272826"/>
                  </a:lnTo>
                  <a:lnTo>
                    <a:pt x="2572541" y="3276356"/>
                  </a:lnTo>
                  <a:lnTo>
                    <a:pt x="2544806" y="3280894"/>
                  </a:lnTo>
                  <a:lnTo>
                    <a:pt x="2518080" y="3287450"/>
                  </a:lnTo>
                  <a:lnTo>
                    <a:pt x="2493370" y="3295518"/>
                  </a:lnTo>
                  <a:lnTo>
                    <a:pt x="2470678" y="3306612"/>
                  </a:lnTo>
                  <a:lnTo>
                    <a:pt x="2451516" y="3321236"/>
                  </a:lnTo>
                  <a:lnTo>
                    <a:pt x="2434875" y="3339390"/>
                  </a:lnTo>
                  <a:lnTo>
                    <a:pt x="2421259" y="3359561"/>
                  </a:lnTo>
                  <a:lnTo>
                    <a:pt x="2411174" y="3382757"/>
                  </a:lnTo>
                  <a:lnTo>
                    <a:pt x="2402097" y="3407467"/>
                  </a:lnTo>
                  <a:lnTo>
                    <a:pt x="2394533" y="3433185"/>
                  </a:lnTo>
                  <a:lnTo>
                    <a:pt x="2386464" y="3460416"/>
                  </a:lnTo>
                  <a:lnTo>
                    <a:pt x="2377892" y="3489159"/>
                  </a:lnTo>
                  <a:lnTo>
                    <a:pt x="2370832" y="3517398"/>
                  </a:lnTo>
                  <a:lnTo>
                    <a:pt x="2362259" y="3545638"/>
                  </a:lnTo>
                  <a:lnTo>
                    <a:pt x="2354191" y="3574381"/>
                  </a:lnTo>
                  <a:lnTo>
                    <a:pt x="2344105" y="3602621"/>
                  </a:lnTo>
                  <a:lnTo>
                    <a:pt x="2334020" y="3630356"/>
                  </a:lnTo>
                  <a:lnTo>
                    <a:pt x="2322926" y="3656074"/>
                  </a:lnTo>
                  <a:lnTo>
                    <a:pt x="2310319" y="3680783"/>
                  </a:lnTo>
                  <a:lnTo>
                    <a:pt x="2295695" y="3702467"/>
                  </a:lnTo>
                  <a:lnTo>
                    <a:pt x="2279054" y="3723646"/>
                  </a:lnTo>
                  <a:lnTo>
                    <a:pt x="2259892" y="3741800"/>
                  </a:lnTo>
                  <a:lnTo>
                    <a:pt x="2238712" y="3756929"/>
                  </a:lnTo>
                  <a:lnTo>
                    <a:pt x="2215011" y="3769535"/>
                  </a:lnTo>
                  <a:lnTo>
                    <a:pt x="2190806" y="3777099"/>
                  </a:lnTo>
                  <a:lnTo>
                    <a:pt x="2165088" y="3780629"/>
                  </a:lnTo>
                  <a:lnTo>
                    <a:pt x="2138866" y="3782142"/>
                  </a:lnTo>
                  <a:lnTo>
                    <a:pt x="2111131" y="3781638"/>
                  </a:lnTo>
                  <a:lnTo>
                    <a:pt x="2082892" y="3779621"/>
                  </a:lnTo>
                  <a:lnTo>
                    <a:pt x="2054148" y="3776091"/>
                  </a:lnTo>
                  <a:lnTo>
                    <a:pt x="2025909" y="3772057"/>
                  </a:lnTo>
                  <a:lnTo>
                    <a:pt x="1997669" y="3768527"/>
                  </a:lnTo>
                  <a:lnTo>
                    <a:pt x="1970943" y="3766005"/>
                  </a:lnTo>
                  <a:lnTo>
                    <a:pt x="1944216" y="3764997"/>
                  </a:lnTo>
                  <a:lnTo>
                    <a:pt x="1947242" y="3756929"/>
                  </a:lnTo>
                  <a:lnTo>
                    <a:pt x="1975481" y="3756929"/>
                  </a:lnTo>
                  <a:lnTo>
                    <a:pt x="2005738" y="3756929"/>
                  </a:lnTo>
                  <a:lnTo>
                    <a:pt x="2037003" y="3755920"/>
                  </a:lnTo>
                  <a:lnTo>
                    <a:pt x="2067259" y="3753903"/>
                  </a:lnTo>
                  <a:lnTo>
                    <a:pt x="2097515" y="3751382"/>
                  </a:lnTo>
                  <a:lnTo>
                    <a:pt x="2125755" y="3747347"/>
                  </a:lnTo>
                  <a:lnTo>
                    <a:pt x="2152481" y="3741800"/>
                  </a:lnTo>
                  <a:lnTo>
                    <a:pt x="2177191" y="3733732"/>
                  </a:lnTo>
                  <a:lnTo>
                    <a:pt x="2199379" y="3724655"/>
                  </a:lnTo>
                  <a:lnTo>
                    <a:pt x="2216524" y="3712552"/>
                  </a:lnTo>
                  <a:lnTo>
                    <a:pt x="2230644" y="3697928"/>
                  </a:lnTo>
                  <a:lnTo>
                    <a:pt x="2242242" y="3680783"/>
                  </a:lnTo>
                  <a:lnTo>
                    <a:pt x="2253336" y="3658595"/>
                  </a:lnTo>
                  <a:lnTo>
                    <a:pt x="2262413" y="3633886"/>
                  </a:lnTo>
                  <a:lnTo>
                    <a:pt x="2270986" y="3605646"/>
                  </a:lnTo>
                  <a:lnTo>
                    <a:pt x="2278045" y="3575894"/>
                  </a:lnTo>
                  <a:lnTo>
                    <a:pt x="2284601" y="3545134"/>
                  </a:lnTo>
                  <a:lnTo>
                    <a:pt x="2291157" y="3512860"/>
                  </a:lnTo>
                  <a:lnTo>
                    <a:pt x="2297208" y="3479578"/>
                  </a:lnTo>
                  <a:lnTo>
                    <a:pt x="2303763" y="3447809"/>
                  </a:lnTo>
                  <a:lnTo>
                    <a:pt x="2310319" y="3414527"/>
                  </a:lnTo>
                  <a:lnTo>
                    <a:pt x="2317379" y="3383766"/>
                  </a:lnTo>
                  <a:lnTo>
                    <a:pt x="2324943" y="3353509"/>
                  </a:lnTo>
                  <a:lnTo>
                    <a:pt x="2333011" y="3325774"/>
                  </a:lnTo>
                  <a:lnTo>
                    <a:pt x="2343097" y="3300056"/>
                  </a:lnTo>
                  <a:lnTo>
                    <a:pt x="2354191" y="3277868"/>
                  </a:lnTo>
                  <a:lnTo>
                    <a:pt x="2366293" y="3258706"/>
                  </a:lnTo>
                  <a:lnTo>
                    <a:pt x="2385456" y="3238535"/>
                  </a:lnTo>
                  <a:lnTo>
                    <a:pt x="2406635" y="3221390"/>
                  </a:lnTo>
                  <a:lnTo>
                    <a:pt x="2430336" y="3206766"/>
                  </a:lnTo>
                  <a:lnTo>
                    <a:pt x="2456054" y="3193655"/>
                  </a:lnTo>
                  <a:lnTo>
                    <a:pt x="2483285" y="3183569"/>
                  </a:lnTo>
                  <a:lnTo>
                    <a:pt x="2512028" y="3174492"/>
                  </a:lnTo>
                  <a:lnTo>
                    <a:pt x="2542285" y="3166928"/>
                  </a:lnTo>
                  <a:lnTo>
                    <a:pt x="2573550" y="3159868"/>
                  </a:lnTo>
                  <a:lnTo>
                    <a:pt x="2604311" y="3152304"/>
                  </a:lnTo>
                  <a:lnTo>
                    <a:pt x="2635575" y="3146253"/>
                  </a:lnTo>
                  <a:lnTo>
                    <a:pt x="2667849" y="3138689"/>
                  </a:lnTo>
                  <a:lnTo>
                    <a:pt x="2699114" y="3130620"/>
                  </a:lnTo>
                  <a:lnTo>
                    <a:pt x="2729370" y="3121543"/>
                  </a:lnTo>
                  <a:lnTo>
                    <a:pt x="2758618" y="3111458"/>
                  </a:lnTo>
                  <a:lnTo>
                    <a:pt x="2786858" y="3098347"/>
                  </a:lnTo>
                  <a:lnTo>
                    <a:pt x="2813584" y="3083723"/>
                  </a:lnTo>
                  <a:lnTo>
                    <a:pt x="2838294" y="3065569"/>
                  </a:lnTo>
                  <a:lnTo>
                    <a:pt x="2860482" y="3045398"/>
                  </a:lnTo>
                  <a:lnTo>
                    <a:pt x="2880653" y="3020689"/>
                  </a:lnTo>
                  <a:lnTo>
                    <a:pt x="2906370" y="2980851"/>
                  </a:lnTo>
                  <a:lnTo>
                    <a:pt x="2929063" y="2938996"/>
                  </a:lnTo>
                  <a:lnTo>
                    <a:pt x="2950242" y="2894620"/>
                  </a:lnTo>
                  <a:lnTo>
                    <a:pt x="2970413" y="2849236"/>
                  </a:lnTo>
                  <a:lnTo>
                    <a:pt x="2988567" y="2803347"/>
                  </a:lnTo>
                  <a:lnTo>
                    <a:pt x="3007225" y="2756449"/>
                  </a:lnTo>
                  <a:lnTo>
                    <a:pt x="3026388" y="2709552"/>
                  </a:lnTo>
                  <a:lnTo>
                    <a:pt x="3032439" y="2692911"/>
                  </a:lnTo>
                  <a:lnTo>
                    <a:pt x="3041012" y="2673748"/>
                  </a:lnTo>
                  <a:lnTo>
                    <a:pt x="3048071" y="2652569"/>
                  </a:lnTo>
                  <a:lnTo>
                    <a:pt x="3053618" y="2629877"/>
                  </a:lnTo>
                  <a:lnTo>
                    <a:pt x="3055635" y="2606176"/>
                  </a:lnTo>
                  <a:lnTo>
                    <a:pt x="3053618" y="2582979"/>
                  </a:lnTo>
                  <a:lnTo>
                    <a:pt x="3052106" y="2576928"/>
                  </a:lnTo>
                  <a:lnTo>
                    <a:pt x="3048071" y="2566842"/>
                  </a:lnTo>
                  <a:lnTo>
                    <a:pt x="3042524" y="2553731"/>
                  </a:lnTo>
                  <a:lnTo>
                    <a:pt x="3036473" y="2537090"/>
                  </a:lnTo>
                  <a:lnTo>
                    <a:pt x="3028909" y="2517928"/>
                  </a:lnTo>
                  <a:lnTo>
                    <a:pt x="3022353" y="2494227"/>
                  </a:lnTo>
                  <a:lnTo>
                    <a:pt x="3017815" y="2467500"/>
                  </a:lnTo>
                  <a:lnTo>
                    <a:pt x="3013276" y="2438252"/>
                  </a:lnTo>
                  <a:lnTo>
                    <a:pt x="3014285" y="2441782"/>
                  </a:lnTo>
                  <a:lnTo>
                    <a:pt x="3015294" y="2441782"/>
                  </a:lnTo>
                  <a:lnTo>
                    <a:pt x="3015294" y="2437244"/>
                  </a:lnTo>
                  <a:lnTo>
                    <a:pt x="3015294" y="2430184"/>
                  </a:lnTo>
                  <a:lnTo>
                    <a:pt x="3016302" y="2419090"/>
                  </a:lnTo>
                  <a:lnTo>
                    <a:pt x="3017311" y="2404466"/>
                  </a:lnTo>
                  <a:lnTo>
                    <a:pt x="3018823" y="2387825"/>
                  </a:lnTo>
                  <a:lnTo>
                    <a:pt x="3021849" y="2368663"/>
                  </a:lnTo>
                  <a:lnTo>
                    <a:pt x="3026388" y="2346475"/>
                  </a:lnTo>
                  <a:lnTo>
                    <a:pt x="3032439" y="2323782"/>
                  </a:lnTo>
                  <a:lnTo>
                    <a:pt x="3040003" y="2299073"/>
                  </a:lnTo>
                  <a:lnTo>
                    <a:pt x="3050088" y="2272346"/>
                  </a:lnTo>
                  <a:lnTo>
                    <a:pt x="3062191" y="2244611"/>
                  </a:lnTo>
                  <a:lnTo>
                    <a:pt x="3076815" y="2217381"/>
                  </a:lnTo>
                  <a:lnTo>
                    <a:pt x="3093960" y="2188637"/>
                  </a:lnTo>
                  <a:lnTo>
                    <a:pt x="3114131" y="2160398"/>
                  </a:lnTo>
                  <a:lnTo>
                    <a:pt x="3138336" y="2132158"/>
                  </a:lnTo>
                  <a:lnTo>
                    <a:pt x="3165567" y="2104423"/>
                  </a:lnTo>
                  <a:lnTo>
                    <a:pt x="3195824" y="2077192"/>
                  </a:lnTo>
                  <a:lnTo>
                    <a:pt x="3231627" y="2051474"/>
                  </a:lnTo>
                  <a:lnTo>
                    <a:pt x="3269952" y="2026765"/>
                  </a:lnTo>
                  <a:lnTo>
                    <a:pt x="3314328" y="2003568"/>
                  </a:lnTo>
                  <a:lnTo>
                    <a:pt x="3426781" y="1959697"/>
                  </a:lnTo>
                  <a:lnTo>
                    <a:pt x="3438883" y="1957680"/>
                  </a:lnTo>
                  <a:lnTo>
                    <a:pt x="3453507" y="1956167"/>
                  </a:lnTo>
                  <a:lnTo>
                    <a:pt x="3471157" y="1954150"/>
                  </a:lnTo>
                  <a:lnTo>
                    <a:pt x="3490319" y="1951628"/>
                  </a:lnTo>
                  <a:lnTo>
                    <a:pt x="3509482" y="1949611"/>
                  </a:lnTo>
                  <a:lnTo>
                    <a:pt x="3528644" y="1947594"/>
                  </a:lnTo>
                  <a:lnTo>
                    <a:pt x="3546294" y="1946586"/>
                  </a:lnTo>
                  <a:close/>
                  <a:moveTo>
                    <a:pt x="3271797" y="76200"/>
                  </a:moveTo>
                  <a:lnTo>
                    <a:pt x="3292421" y="76200"/>
                  </a:lnTo>
                  <a:lnTo>
                    <a:pt x="3343044" y="86512"/>
                  </a:lnTo>
                  <a:lnTo>
                    <a:pt x="3390855" y="97762"/>
                  </a:lnTo>
                  <a:lnTo>
                    <a:pt x="3436791" y="111824"/>
                  </a:lnTo>
                  <a:lnTo>
                    <a:pt x="3479914" y="130573"/>
                  </a:lnTo>
                  <a:lnTo>
                    <a:pt x="3517412" y="152135"/>
                  </a:lnTo>
                  <a:lnTo>
                    <a:pt x="3551161" y="178384"/>
                  </a:lnTo>
                  <a:lnTo>
                    <a:pt x="3580223" y="210257"/>
                  </a:lnTo>
                  <a:lnTo>
                    <a:pt x="3619596" y="268380"/>
                  </a:lnTo>
                  <a:lnTo>
                    <a:pt x="3650532" y="330253"/>
                  </a:lnTo>
                  <a:lnTo>
                    <a:pt x="3672094" y="393063"/>
                  </a:lnTo>
                  <a:lnTo>
                    <a:pt x="3688031" y="457748"/>
                  </a:lnTo>
                  <a:lnTo>
                    <a:pt x="3694593" y="524308"/>
                  </a:lnTo>
                  <a:lnTo>
                    <a:pt x="3696468" y="592743"/>
                  </a:lnTo>
                  <a:lnTo>
                    <a:pt x="3690843" y="658365"/>
                  </a:lnTo>
                  <a:lnTo>
                    <a:pt x="3680531" y="726800"/>
                  </a:lnTo>
                  <a:lnTo>
                    <a:pt x="3667407" y="793360"/>
                  </a:lnTo>
                  <a:lnTo>
                    <a:pt x="3648657" y="859920"/>
                  </a:lnTo>
                  <a:lnTo>
                    <a:pt x="3626158" y="924605"/>
                  </a:lnTo>
                  <a:lnTo>
                    <a:pt x="3600847" y="987415"/>
                  </a:lnTo>
                  <a:lnTo>
                    <a:pt x="3573660" y="1047413"/>
                  </a:lnTo>
                  <a:lnTo>
                    <a:pt x="3544599" y="1105535"/>
                  </a:lnTo>
                  <a:lnTo>
                    <a:pt x="3515538" y="1159908"/>
                  </a:lnTo>
                  <a:lnTo>
                    <a:pt x="3484601" y="1209594"/>
                  </a:lnTo>
                  <a:lnTo>
                    <a:pt x="3452727" y="1255530"/>
                  </a:lnTo>
                  <a:lnTo>
                    <a:pt x="3423666" y="1297716"/>
                  </a:lnTo>
                  <a:lnTo>
                    <a:pt x="3378668" y="1349276"/>
                  </a:lnTo>
                  <a:lnTo>
                    <a:pt x="3329920" y="1398962"/>
                  </a:lnTo>
                  <a:lnTo>
                    <a:pt x="3273672" y="1444897"/>
                  </a:lnTo>
                  <a:lnTo>
                    <a:pt x="3211799" y="1485208"/>
                  </a:lnTo>
                  <a:lnTo>
                    <a:pt x="3145239" y="1520832"/>
                  </a:lnTo>
                  <a:lnTo>
                    <a:pt x="3075867" y="1549893"/>
                  </a:lnTo>
                  <a:lnTo>
                    <a:pt x="3002745" y="1572393"/>
                  </a:lnTo>
                  <a:lnTo>
                    <a:pt x="2965246" y="1577080"/>
                  </a:lnTo>
                  <a:lnTo>
                    <a:pt x="2925873" y="1578955"/>
                  </a:lnTo>
                  <a:lnTo>
                    <a:pt x="2886499" y="1578955"/>
                  </a:lnTo>
                  <a:lnTo>
                    <a:pt x="2844313" y="1576142"/>
                  </a:lnTo>
                  <a:lnTo>
                    <a:pt x="2803065" y="1574267"/>
                  </a:lnTo>
                  <a:lnTo>
                    <a:pt x="2759942" y="1572393"/>
                  </a:lnTo>
                  <a:lnTo>
                    <a:pt x="2721506" y="1574267"/>
                  </a:lnTo>
                  <a:lnTo>
                    <a:pt x="2682132" y="1578955"/>
                  </a:lnTo>
                  <a:lnTo>
                    <a:pt x="2646509" y="1589267"/>
                  </a:lnTo>
                  <a:lnTo>
                    <a:pt x="2611822" y="1605204"/>
                  </a:lnTo>
                  <a:lnTo>
                    <a:pt x="2582761" y="1628640"/>
                  </a:lnTo>
                  <a:lnTo>
                    <a:pt x="2550887" y="1664264"/>
                  </a:lnTo>
                  <a:lnTo>
                    <a:pt x="2521826" y="1707387"/>
                  </a:lnTo>
                  <a:lnTo>
                    <a:pt x="2496514" y="1751448"/>
                  </a:lnTo>
                  <a:lnTo>
                    <a:pt x="2472140" y="1795509"/>
                  </a:lnTo>
                  <a:lnTo>
                    <a:pt x="2448704" y="1841445"/>
                  </a:lnTo>
                  <a:lnTo>
                    <a:pt x="2413080" y="1901442"/>
                  </a:lnTo>
                  <a:lnTo>
                    <a:pt x="2376519" y="1964252"/>
                  </a:lnTo>
                  <a:lnTo>
                    <a:pt x="2339021" y="2027062"/>
                  </a:lnTo>
                  <a:lnTo>
                    <a:pt x="2300585" y="2088935"/>
                  </a:lnTo>
                  <a:lnTo>
                    <a:pt x="2259336" y="2149870"/>
                  </a:lnTo>
                  <a:lnTo>
                    <a:pt x="2215275" y="2207993"/>
                  </a:lnTo>
                  <a:lnTo>
                    <a:pt x="2169340" y="2262366"/>
                  </a:lnTo>
                  <a:lnTo>
                    <a:pt x="2119654" y="2310177"/>
                  </a:lnTo>
                  <a:lnTo>
                    <a:pt x="2065281" y="2351425"/>
                  </a:lnTo>
                  <a:lnTo>
                    <a:pt x="1984659" y="2401111"/>
                  </a:lnTo>
                  <a:lnTo>
                    <a:pt x="1896538" y="2447046"/>
                  </a:lnTo>
                  <a:lnTo>
                    <a:pt x="1800916" y="2484545"/>
                  </a:lnTo>
                  <a:lnTo>
                    <a:pt x="1701545" y="2513606"/>
                  </a:lnTo>
                  <a:lnTo>
                    <a:pt x="1650922" y="2522043"/>
                  </a:lnTo>
                  <a:lnTo>
                    <a:pt x="1597487" y="2530481"/>
                  </a:lnTo>
                  <a:lnTo>
                    <a:pt x="1543114" y="2535168"/>
                  </a:lnTo>
                  <a:lnTo>
                    <a:pt x="1488741" y="2542668"/>
                  </a:lnTo>
                  <a:lnTo>
                    <a:pt x="1436243" y="2549230"/>
                  </a:lnTo>
                  <a:lnTo>
                    <a:pt x="1384683" y="2557667"/>
                  </a:lnTo>
                  <a:lnTo>
                    <a:pt x="1334997" y="2569854"/>
                  </a:lnTo>
                  <a:lnTo>
                    <a:pt x="1289061" y="2584853"/>
                  </a:lnTo>
                  <a:lnTo>
                    <a:pt x="1246875" y="2605478"/>
                  </a:lnTo>
                  <a:lnTo>
                    <a:pt x="1211252" y="2632664"/>
                  </a:lnTo>
                  <a:lnTo>
                    <a:pt x="1180315" y="2666413"/>
                  </a:lnTo>
                  <a:lnTo>
                    <a:pt x="1155004" y="2703911"/>
                  </a:lnTo>
                  <a:lnTo>
                    <a:pt x="1136255" y="2747035"/>
                  </a:lnTo>
                  <a:lnTo>
                    <a:pt x="1119380" y="2792970"/>
                  </a:lnTo>
                  <a:lnTo>
                    <a:pt x="1105318" y="2840781"/>
                  </a:lnTo>
                  <a:lnTo>
                    <a:pt x="1090319" y="2891404"/>
                  </a:lnTo>
                  <a:lnTo>
                    <a:pt x="1074382" y="2944840"/>
                  </a:lnTo>
                  <a:lnTo>
                    <a:pt x="1061257" y="2997338"/>
                  </a:lnTo>
                  <a:lnTo>
                    <a:pt x="1045321" y="3049836"/>
                  </a:lnTo>
                  <a:lnTo>
                    <a:pt x="1030321" y="3103271"/>
                  </a:lnTo>
                  <a:lnTo>
                    <a:pt x="1011572" y="3155769"/>
                  </a:lnTo>
                  <a:lnTo>
                    <a:pt x="992823" y="3207329"/>
                  </a:lnTo>
                  <a:lnTo>
                    <a:pt x="972198" y="3255140"/>
                  </a:lnTo>
                  <a:lnTo>
                    <a:pt x="948762" y="3301076"/>
                  </a:lnTo>
                  <a:lnTo>
                    <a:pt x="921575" y="3341387"/>
                  </a:lnTo>
                  <a:lnTo>
                    <a:pt x="890639" y="3380760"/>
                  </a:lnTo>
                  <a:lnTo>
                    <a:pt x="855015" y="3414509"/>
                  </a:lnTo>
                  <a:lnTo>
                    <a:pt x="815642" y="3442633"/>
                  </a:lnTo>
                  <a:lnTo>
                    <a:pt x="771581" y="3466069"/>
                  </a:lnTo>
                  <a:lnTo>
                    <a:pt x="726583" y="3480131"/>
                  </a:lnTo>
                  <a:lnTo>
                    <a:pt x="678772" y="3486694"/>
                  </a:lnTo>
                  <a:lnTo>
                    <a:pt x="630024" y="3489506"/>
                  </a:lnTo>
                  <a:lnTo>
                    <a:pt x="578464" y="3488569"/>
                  </a:lnTo>
                  <a:lnTo>
                    <a:pt x="525966" y="3484819"/>
                  </a:lnTo>
                  <a:lnTo>
                    <a:pt x="472530" y="3478256"/>
                  </a:lnTo>
                  <a:lnTo>
                    <a:pt x="420032" y="3470757"/>
                  </a:lnTo>
                  <a:lnTo>
                    <a:pt x="367534" y="3464195"/>
                  </a:lnTo>
                  <a:lnTo>
                    <a:pt x="317849" y="3459507"/>
                  </a:lnTo>
                  <a:lnTo>
                    <a:pt x="268163" y="3457632"/>
                  </a:lnTo>
                  <a:lnTo>
                    <a:pt x="273788" y="3442633"/>
                  </a:lnTo>
                  <a:lnTo>
                    <a:pt x="326286" y="3442633"/>
                  </a:lnTo>
                  <a:lnTo>
                    <a:pt x="382534" y="3442633"/>
                  </a:lnTo>
                  <a:lnTo>
                    <a:pt x="440656" y="3440758"/>
                  </a:lnTo>
                  <a:lnTo>
                    <a:pt x="496904" y="3437008"/>
                  </a:lnTo>
                  <a:lnTo>
                    <a:pt x="553152" y="3432321"/>
                  </a:lnTo>
                  <a:lnTo>
                    <a:pt x="605650" y="3424821"/>
                  </a:lnTo>
                  <a:lnTo>
                    <a:pt x="655336" y="3414509"/>
                  </a:lnTo>
                  <a:lnTo>
                    <a:pt x="701271" y="3399510"/>
                  </a:lnTo>
                  <a:lnTo>
                    <a:pt x="742520" y="3382635"/>
                  </a:lnTo>
                  <a:lnTo>
                    <a:pt x="774394" y="3360136"/>
                  </a:lnTo>
                  <a:lnTo>
                    <a:pt x="800643" y="3332950"/>
                  </a:lnTo>
                  <a:lnTo>
                    <a:pt x="822204" y="3301076"/>
                  </a:lnTo>
                  <a:lnTo>
                    <a:pt x="842828" y="3259827"/>
                  </a:lnTo>
                  <a:lnTo>
                    <a:pt x="859703" y="3213892"/>
                  </a:lnTo>
                  <a:lnTo>
                    <a:pt x="875640" y="3161394"/>
                  </a:lnTo>
                  <a:lnTo>
                    <a:pt x="888764" y="3106083"/>
                  </a:lnTo>
                  <a:lnTo>
                    <a:pt x="900951" y="3048898"/>
                  </a:lnTo>
                  <a:lnTo>
                    <a:pt x="913138" y="2988900"/>
                  </a:lnTo>
                  <a:lnTo>
                    <a:pt x="924388" y="2927028"/>
                  </a:lnTo>
                  <a:lnTo>
                    <a:pt x="936575" y="2867968"/>
                  </a:lnTo>
                  <a:lnTo>
                    <a:pt x="948762" y="2806095"/>
                  </a:lnTo>
                  <a:lnTo>
                    <a:pt x="961886" y="2748910"/>
                  </a:lnTo>
                  <a:lnTo>
                    <a:pt x="975948" y="2692662"/>
                  </a:lnTo>
                  <a:lnTo>
                    <a:pt x="990948" y="2641101"/>
                  </a:lnTo>
                  <a:lnTo>
                    <a:pt x="1009697" y="2593291"/>
                  </a:lnTo>
                  <a:lnTo>
                    <a:pt x="1030321" y="2552042"/>
                  </a:lnTo>
                  <a:lnTo>
                    <a:pt x="1052820" y="2516419"/>
                  </a:lnTo>
                  <a:lnTo>
                    <a:pt x="1088444" y="2478920"/>
                  </a:lnTo>
                  <a:lnTo>
                    <a:pt x="1127817" y="2447046"/>
                  </a:lnTo>
                  <a:lnTo>
                    <a:pt x="1171878" y="2419860"/>
                  </a:lnTo>
                  <a:lnTo>
                    <a:pt x="1219689" y="2395486"/>
                  </a:lnTo>
                  <a:lnTo>
                    <a:pt x="1270312" y="2376736"/>
                  </a:lnTo>
                  <a:lnTo>
                    <a:pt x="1323747" y="2359862"/>
                  </a:lnTo>
                  <a:lnTo>
                    <a:pt x="1379995" y="2345800"/>
                  </a:lnTo>
                  <a:lnTo>
                    <a:pt x="1438118" y="2332676"/>
                  </a:lnTo>
                  <a:lnTo>
                    <a:pt x="1495303" y="2318614"/>
                  </a:lnTo>
                  <a:lnTo>
                    <a:pt x="1553426" y="2307364"/>
                  </a:lnTo>
                  <a:lnTo>
                    <a:pt x="1613424" y="2293302"/>
                  </a:lnTo>
                  <a:lnTo>
                    <a:pt x="1671546" y="2278303"/>
                  </a:lnTo>
                  <a:lnTo>
                    <a:pt x="1727794" y="2261428"/>
                  </a:lnTo>
                  <a:lnTo>
                    <a:pt x="1782167" y="2242679"/>
                  </a:lnTo>
                  <a:lnTo>
                    <a:pt x="1834665" y="2218305"/>
                  </a:lnTo>
                  <a:lnTo>
                    <a:pt x="1884351" y="2191119"/>
                  </a:lnTo>
                  <a:lnTo>
                    <a:pt x="1930286" y="2157370"/>
                  </a:lnTo>
                  <a:lnTo>
                    <a:pt x="1971535" y="2119871"/>
                  </a:lnTo>
                  <a:lnTo>
                    <a:pt x="2009033" y="2073936"/>
                  </a:lnTo>
                  <a:lnTo>
                    <a:pt x="2056844" y="1999876"/>
                  </a:lnTo>
                  <a:lnTo>
                    <a:pt x="2099030" y="1922067"/>
                  </a:lnTo>
                  <a:lnTo>
                    <a:pt x="2138403" y="1839570"/>
                  </a:lnTo>
                  <a:lnTo>
                    <a:pt x="2175902" y="1755198"/>
                  </a:lnTo>
                  <a:lnTo>
                    <a:pt x="2209651" y="1669889"/>
                  </a:lnTo>
                  <a:lnTo>
                    <a:pt x="2244337" y="1582705"/>
                  </a:lnTo>
                  <a:lnTo>
                    <a:pt x="2279960" y="1495520"/>
                  </a:lnTo>
                  <a:lnTo>
                    <a:pt x="2291210" y="1464584"/>
                  </a:lnTo>
                  <a:lnTo>
                    <a:pt x="2307147" y="1428961"/>
                  </a:lnTo>
                  <a:lnTo>
                    <a:pt x="2320271" y="1389587"/>
                  </a:lnTo>
                  <a:lnTo>
                    <a:pt x="2330583" y="1347401"/>
                  </a:lnTo>
                  <a:lnTo>
                    <a:pt x="2334333" y="1303340"/>
                  </a:lnTo>
                  <a:lnTo>
                    <a:pt x="2330583" y="1260217"/>
                  </a:lnTo>
                  <a:lnTo>
                    <a:pt x="2327771" y="1248967"/>
                  </a:lnTo>
                  <a:lnTo>
                    <a:pt x="2320271" y="1230218"/>
                  </a:lnTo>
                  <a:lnTo>
                    <a:pt x="2309959" y="1205844"/>
                  </a:lnTo>
                  <a:lnTo>
                    <a:pt x="2298710" y="1174908"/>
                  </a:lnTo>
                  <a:lnTo>
                    <a:pt x="2284648" y="1139284"/>
                  </a:lnTo>
                  <a:lnTo>
                    <a:pt x="2272461" y="1095223"/>
                  </a:lnTo>
                  <a:lnTo>
                    <a:pt x="2264024" y="1045538"/>
                  </a:lnTo>
                  <a:lnTo>
                    <a:pt x="2255586" y="991165"/>
                  </a:lnTo>
                  <a:lnTo>
                    <a:pt x="2257461" y="997727"/>
                  </a:lnTo>
                  <a:lnTo>
                    <a:pt x="2259336" y="997727"/>
                  </a:lnTo>
                  <a:lnTo>
                    <a:pt x="2259336" y="989290"/>
                  </a:lnTo>
                  <a:lnTo>
                    <a:pt x="2259336" y="976165"/>
                  </a:lnTo>
                  <a:lnTo>
                    <a:pt x="2261211" y="955541"/>
                  </a:lnTo>
                  <a:lnTo>
                    <a:pt x="2263086" y="928355"/>
                  </a:lnTo>
                  <a:lnTo>
                    <a:pt x="2265898" y="897419"/>
                  </a:lnTo>
                  <a:lnTo>
                    <a:pt x="2271523" y="861795"/>
                  </a:lnTo>
                  <a:lnTo>
                    <a:pt x="2279960" y="820546"/>
                  </a:lnTo>
                  <a:lnTo>
                    <a:pt x="2291210" y="778361"/>
                  </a:lnTo>
                  <a:lnTo>
                    <a:pt x="2305272" y="732425"/>
                  </a:lnTo>
                  <a:lnTo>
                    <a:pt x="2324021" y="682739"/>
                  </a:lnTo>
                  <a:lnTo>
                    <a:pt x="2346520" y="631179"/>
                  </a:lnTo>
                  <a:lnTo>
                    <a:pt x="2373707" y="580556"/>
                  </a:lnTo>
                  <a:lnTo>
                    <a:pt x="2405580" y="527120"/>
                  </a:lnTo>
                  <a:lnTo>
                    <a:pt x="2443079" y="474622"/>
                  </a:lnTo>
                  <a:lnTo>
                    <a:pt x="2488077" y="422124"/>
                  </a:lnTo>
                  <a:lnTo>
                    <a:pt x="2538700" y="370564"/>
                  </a:lnTo>
                  <a:lnTo>
                    <a:pt x="2594948" y="319941"/>
                  </a:lnTo>
                  <a:lnTo>
                    <a:pt x="2661508" y="272130"/>
                  </a:lnTo>
                  <a:lnTo>
                    <a:pt x="2732755" y="226194"/>
                  </a:lnTo>
                  <a:lnTo>
                    <a:pt x="2815252" y="183071"/>
                  </a:lnTo>
                  <a:lnTo>
                    <a:pt x="3024307" y="101512"/>
                  </a:lnTo>
                  <a:lnTo>
                    <a:pt x="3046806" y="97762"/>
                  </a:lnTo>
                  <a:lnTo>
                    <a:pt x="3073992" y="94949"/>
                  </a:lnTo>
                  <a:lnTo>
                    <a:pt x="3106803" y="91200"/>
                  </a:lnTo>
                  <a:lnTo>
                    <a:pt x="3142427" y="86512"/>
                  </a:lnTo>
                  <a:lnTo>
                    <a:pt x="3178051" y="82762"/>
                  </a:lnTo>
                  <a:lnTo>
                    <a:pt x="3213674" y="79013"/>
                  </a:lnTo>
                  <a:lnTo>
                    <a:pt x="3246485" y="77138"/>
                  </a:lnTo>
                  <a:close/>
                  <a:moveTo>
                    <a:pt x="1863056" y="0"/>
                  </a:moveTo>
                  <a:lnTo>
                    <a:pt x="1875848" y="0"/>
                  </a:lnTo>
                  <a:lnTo>
                    <a:pt x="1907248" y="6396"/>
                  </a:lnTo>
                  <a:lnTo>
                    <a:pt x="1936903" y="13374"/>
                  </a:lnTo>
                  <a:lnTo>
                    <a:pt x="1965396" y="22096"/>
                  </a:lnTo>
                  <a:lnTo>
                    <a:pt x="1992144" y="33726"/>
                  </a:lnTo>
                  <a:lnTo>
                    <a:pt x="2015403" y="47100"/>
                  </a:lnTo>
                  <a:lnTo>
                    <a:pt x="2036336" y="63381"/>
                  </a:lnTo>
                  <a:lnTo>
                    <a:pt x="2054362" y="83152"/>
                  </a:lnTo>
                  <a:lnTo>
                    <a:pt x="2078784" y="119203"/>
                  </a:lnTo>
                  <a:lnTo>
                    <a:pt x="2097973" y="157581"/>
                  </a:lnTo>
                  <a:lnTo>
                    <a:pt x="2111347" y="196540"/>
                  </a:lnTo>
                  <a:lnTo>
                    <a:pt x="2121232" y="236662"/>
                  </a:lnTo>
                  <a:lnTo>
                    <a:pt x="2125302" y="277947"/>
                  </a:lnTo>
                  <a:lnTo>
                    <a:pt x="2126465" y="320395"/>
                  </a:lnTo>
                  <a:lnTo>
                    <a:pt x="2122976" y="361098"/>
                  </a:lnTo>
                  <a:lnTo>
                    <a:pt x="2116580" y="403546"/>
                  </a:lnTo>
                  <a:lnTo>
                    <a:pt x="2108439" y="444831"/>
                  </a:lnTo>
                  <a:lnTo>
                    <a:pt x="2096810" y="486116"/>
                  </a:lnTo>
                  <a:lnTo>
                    <a:pt x="2082854" y="526238"/>
                  </a:lnTo>
                  <a:lnTo>
                    <a:pt x="2067154" y="565197"/>
                  </a:lnTo>
                  <a:lnTo>
                    <a:pt x="2050291" y="602412"/>
                  </a:lnTo>
                  <a:lnTo>
                    <a:pt x="2032266" y="638463"/>
                  </a:lnTo>
                  <a:lnTo>
                    <a:pt x="2014240" y="672189"/>
                  </a:lnTo>
                  <a:lnTo>
                    <a:pt x="1995051" y="703007"/>
                  </a:lnTo>
                  <a:lnTo>
                    <a:pt x="1975281" y="731500"/>
                  </a:lnTo>
                  <a:lnTo>
                    <a:pt x="1957255" y="757666"/>
                  </a:lnTo>
                  <a:lnTo>
                    <a:pt x="1929344" y="789647"/>
                  </a:lnTo>
                  <a:lnTo>
                    <a:pt x="1899107" y="820466"/>
                  </a:lnTo>
                  <a:lnTo>
                    <a:pt x="1864219" y="848958"/>
                  </a:lnTo>
                  <a:lnTo>
                    <a:pt x="1825841" y="873962"/>
                  </a:lnTo>
                  <a:lnTo>
                    <a:pt x="1784556" y="896058"/>
                  </a:lnTo>
                  <a:lnTo>
                    <a:pt x="1741527" y="914084"/>
                  </a:lnTo>
                  <a:lnTo>
                    <a:pt x="1696171" y="928039"/>
                  </a:lnTo>
                  <a:lnTo>
                    <a:pt x="1672912" y="930947"/>
                  </a:lnTo>
                  <a:lnTo>
                    <a:pt x="1648490" y="932110"/>
                  </a:lnTo>
                  <a:lnTo>
                    <a:pt x="1624068" y="932110"/>
                  </a:lnTo>
                  <a:lnTo>
                    <a:pt x="1597902" y="930365"/>
                  </a:lnTo>
                  <a:lnTo>
                    <a:pt x="1572317" y="929202"/>
                  </a:lnTo>
                  <a:lnTo>
                    <a:pt x="1545569" y="928039"/>
                  </a:lnTo>
                  <a:lnTo>
                    <a:pt x="1521728" y="929202"/>
                  </a:lnTo>
                  <a:lnTo>
                    <a:pt x="1497306" y="932110"/>
                  </a:lnTo>
                  <a:lnTo>
                    <a:pt x="1475210" y="938506"/>
                  </a:lnTo>
                  <a:lnTo>
                    <a:pt x="1453695" y="948391"/>
                  </a:lnTo>
                  <a:lnTo>
                    <a:pt x="1435669" y="962928"/>
                  </a:lnTo>
                  <a:lnTo>
                    <a:pt x="1415899" y="985024"/>
                  </a:lnTo>
                  <a:lnTo>
                    <a:pt x="1397873" y="1011772"/>
                  </a:lnTo>
                  <a:lnTo>
                    <a:pt x="1382173" y="1039102"/>
                  </a:lnTo>
                  <a:lnTo>
                    <a:pt x="1367055" y="1066431"/>
                  </a:lnTo>
                  <a:lnTo>
                    <a:pt x="1352518" y="1094924"/>
                  </a:lnTo>
                  <a:lnTo>
                    <a:pt x="1330422" y="1132138"/>
                  </a:lnTo>
                  <a:lnTo>
                    <a:pt x="1307744" y="1171097"/>
                  </a:lnTo>
                  <a:lnTo>
                    <a:pt x="1284485" y="1210056"/>
                  </a:lnTo>
                  <a:lnTo>
                    <a:pt x="1260644" y="1248434"/>
                  </a:lnTo>
                  <a:lnTo>
                    <a:pt x="1235059" y="1286230"/>
                  </a:lnTo>
                  <a:lnTo>
                    <a:pt x="1207730" y="1322281"/>
                  </a:lnTo>
                  <a:lnTo>
                    <a:pt x="1179238" y="1356007"/>
                  </a:lnTo>
                  <a:lnTo>
                    <a:pt x="1148419" y="1385663"/>
                  </a:lnTo>
                  <a:lnTo>
                    <a:pt x="1114693" y="1411248"/>
                  </a:lnTo>
                  <a:lnTo>
                    <a:pt x="1064686" y="1442066"/>
                  </a:lnTo>
                  <a:lnTo>
                    <a:pt x="1010027" y="1470558"/>
                  </a:lnTo>
                  <a:lnTo>
                    <a:pt x="950717" y="1493818"/>
                  </a:lnTo>
                  <a:lnTo>
                    <a:pt x="889080" y="1511843"/>
                  </a:lnTo>
                  <a:lnTo>
                    <a:pt x="857680" y="1517077"/>
                  </a:lnTo>
                  <a:lnTo>
                    <a:pt x="824536" y="1522310"/>
                  </a:lnTo>
                  <a:lnTo>
                    <a:pt x="790810" y="1525217"/>
                  </a:lnTo>
                  <a:lnTo>
                    <a:pt x="757084" y="1529869"/>
                  </a:lnTo>
                  <a:lnTo>
                    <a:pt x="724522" y="1533940"/>
                  </a:lnTo>
                  <a:lnTo>
                    <a:pt x="692540" y="1539173"/>
                  </a:lnTo>
                  <a:lnTo>
                    <a:pt x="661722" y="1546732"/>
                  </a:lnTo>
                  <a:lnTo>
                    <a:pt x="633230" y="1556036"/>
                  </a:lnTo>
                  <a:lnTo>
                    <a:pt x="607063" y="1568828"/>
                  </a:lnTo>
                  <a:lnTo>
                    <a:pt x="584967" y="1585691"/>
                  </a:lnTo>
                  <a:lnTo>
                    <a:pt x="565778" y="1606624"/>
                  </a:lnTo>
                  <a:lnTo>
                    <a:pt x="550078" y="1629883"/>
                  </a:lnTo>
                  <a:lnTo>
                    <a:pt x="538449" y="1656631"/>
                  </a:lnTo>
                  <a:lnTo>
                    <a:pt x="527982" y="1685124"/>
                  </a:lnTo>
                  <a:lnTo>
                    <a:pt x="519260" y="1714779"/>
                  </a:lnTo>
                  <a:lnTo>
                    <a:pt x="509956" y="1746179"/>
                  </a:lnTo>
                  <a:lnTo>
                    <a:pt x="500071" y="1779323"/>
                  </a:lnTo>
                  <a:lnTo>
                    <a:pt x="491931" y="1811886"/>
                  </a:lnTo>
                  <a:lnTo>
                    <a:pt x="482045" y="1844449"/>
                  </a:lnTo>
                  <a:lnTo>
                    <a:pt x="472742" y="1877593"/>
                  </a:lnTo>
                  <a:lnTo>
                    <a:pt x="461112" y="1910156"/>
                  </a:lnTo>
                  <a:lnTo>
                    <a:pt x="449483" y="1942137"/>
                  </a:lnTo>
                  <a:lnTo>
                    <a:pt x="436690" y="1971793"/>
                  </a:lnTo>
                  <a:lnTo>
                    <a:pt x="422153" y="2000285"/>
                  </a:lnTo>
                  <a:lnTo>
                    <a:pt x="405290" y="2025289"/>
                  </a:lnTo>
                  <a:lnTo>
                    <a:pt x="386102" y="2049711"/>
                  </a:lnTo>
                  <a:lnTo>
                    <a:pt x="364005" y="2070644"/>
                  </a:lnTo>
                  <a:lnTo>
                    <a:pt x="339583" y="2088088"/>
                  </a:lnTo>
                  <a:lnTo>
                    <a:pt x="312254" y="2102625"/>
                  </a:lnTo>
                  <a:lnTo>
                    <a:pt x="284343" y="2111347"/>
                  </a:lnTo>
                  <a:lnTo>
                    <a:pt x="254687" y="2115418"/>
                  </a:lnTo>
                  <a:lnTo>
                    <a:pt x="224450" y="2117162"/>
                  </a:lnTo>
                  <a:lnTo>
                    <a:pt x="192469" y="2116581"/>
                  </a:lnTo>
                  <a:lnTo>
                    <a:pt x="159906" y="2114255"/>
                  </a:lnTo>
                  <a:lnTo>
                    <a:pt x="126762" y="2110184"/>
                  </a:lnTo>
                  <a:lnTo>
                    <a:pt x="94199" y="2105533"/>
                  </a:lnTo>
                  <a:lnTo>
                    <a:pt x="61637" y="2101462"/>
                  </a:lnTo>
                  <a:lnTo>
                    <a:pt x="30818" y="2098555"/>
                  </a:lnTo>
                  <a:lnTo>
                    <a:pt x="0" y="2097392"/>
                  </a:lnTo>
                  <a:lnTo>
                    <a:pt x="3489" y="2088088"/>
                  </a:lnTo>
                  <a:lnTo>
                    <a:pt x="36052" y="2088088"/>
                  </a:lnTo>
                  <a:lnTo>
                    <a:pt x="70940" y="2088088"/>
                  </a:lnTo>
                  <a:lnTo>
                    <a:pt x="106992" y="2086925"/>
                  </a:lnTo>
                  <a:lnTo>
                    <a:pt x="141880" y="2084599"/>
                  </a:lnTo>
                  <a:lnTo>
                    <a:pt x="176769" y="2081692"/>
                  </a:lnTo>
                  <a:lnTo>
                    <a:pt x="209332" y="2077040"/>
                  </a:lnTo>
                  <a:lnTo>
                    <a:pt x="240150" y="2070644"/>
                  </a:lnTo>
                  <a:lnTo>
                    <a:pt x="268643" y="2061340"/>
                  </a:lnTo>
                  <a:lnTo>
                    <a:pt x="294228" y="2050874"/>
                  </a:lnTo>
                  <a:lnTo>
                    <a:pt x="313998" y="2036918"/>
                  </a:lnTo>
                  <a:lnTo>
                    <a:pt x="330280" y="2020055"/>
                  </a:lnTo>
                  <a:lnTo>
                    <a:pt x="343654" y="2000285"/>
                  </a:lnTo>
                  <a:lnTo>
                    <a:pt x="356446" y="1974700"/>
                  </a:lnTo>
                  <a:lnTo>
                    <a:pt x="366913" y="1946208"/>
                  </a:lnTo>
                  <a:lnTo>
                    <a:pt x="376798" y="1913645"/>
                  </a:lnTo>
                  <a:lnTo>
                    <a:pt x="384939" y="1879338"/>
                  </a:lnTo>
                  <a:lnTo>
                    <a:pt x="392498" y="1843867"/>
                  </a:lnTo>
                  <a:lnTo>
                    <a:pt x="400057" y="1806653"/>
                  </a:lnTo>
                  <a:lnTo>
                    <a:pt x="407035" y="1768275"/>
                  </a:lnTo>
                  <a:lnTo>
                    <a:pt x="414594" y="1731642"/>
                  </a:lnTo>
                  <a:lnTo>
                    <a:pt x="422153" y="1693265"/>
                  </a:lnTo>
                  <a:lnTo>
                    <a:pt x="430294" y="1657794"/>
                  </a:lnTo>
                  <a:lnTo>
                    <a:pt x="439016" y="1622906"/>
                  </a:lnTo>
                  <a:lnTo>
                    <a:pt x="448320" y="1590924"/>
                  </a:lnTo>
                  <a:lnTo>
                    <a:pt x="459949" y="1561269"/>
                  </a:lnTo>
                  <a:lnTo>
                    <a:pt x="472742" y="1535684"/>
                  </a:lnTo>
                  <a:lnTo>
                    <a:pt x="486697" y="1513588"/>
                  </a:lnTo>
                  <a:lnTo>
                    <a:pt x="508793" y="1490329"/>
                  </a:lnTo>
                  <a:lnTo>
                    <a:pt x="533215" y="1470558"/>
                  </a:lnTo>
                  <a:lnTo>
                    <a:pt x="560545" y="1453696"/>
                  </a:lnTo>
                  <a:lnTo>
                    <a:pt x="590200" y="1438577"/>
                  </a:lnTo>
                  <a:lnTo>
                    <a:pt x="621600" y="1426948"/>
                  </a:lnTo>
                  <a:lnTo>
                    <a:pt x="654744" y="1416481"/>
                  </a:lnTo>
                  <a:lnTo>
                    <a:pt x="689633" y="1407759"/>
                  </a:lnTo>
                  <a:lnTo>
                    <a:pt x="725685" y="1399618"/>
                  </a:lnTo>
                  <a:lnTo>
                    <a:pt x="761155" y="1390896"/>
                  </a:lnTo>
                  <a:lnTo>
                    <a:pt x="797206" y="1383918"/>
                  </a:lnTo>
                  <a:lnTo>
                    <a:pt x="834421" y="1375196"/>
                  </a:lnTo>
                  <a:lnTo>
                    <a:pt x="870473" y="1365892"/>
                  </a:lnTo>
                  <a:lnTo>
                    <a:pt x="905361" y="1355426"/>
                  </a:lnTo>
                  <a:lnTo>
                    <a:pt x="939087" y="1343796"/>
                  </a:lnTo>
                  <a:lnTo>
                    <a:pt x="971650" y="1328678"/>
                  </a:lnTo>
                  <a:lnTo>
                    <a:pt x="1002468" y="1311815"/>
                  </a:lnTo>
                  <a:lnTo>
                    <a:pt x="1030961" y="1290882"/>
                  </a:lnTo>
                  <a:lnTo>
                    <a:pt x="1056546" y="1267623"/>
                  </a:lnTo>
                  <a:lnTo>
                    <a:pt x="1079805" y="1239130"/>
                  </a:lnTo>
                  <a:lnTo>
                    <a:pt x="1109460" y="1193193"/>
                  </a:lnTo>
                  <a:lnTo>
                    <a:pt x="1135627" y="1144931"/>
                  </a:lnTo>
                  <a:lnTo>
                    <a:pt x="1160049" y="1093761"/>
                  </a:lnTo>
                  <a:lnTo>
                    <a:pt x="1183308" y="1041428"/>
                  </a:lnTo>
                  <a:lnTo>
                    <a:pt x="1204241" y="988513"/>
                  </a:lnTo>
                  <a:lnTo>
                    <a:pt x="1225756" y="934436"/>
                  </a:lnTo>
                  <a:lnTo>
                    <a:pt x="1247852" y="880358"/>
                  </a:lnTo>
                  <a:lnTo>
                    <a:pt x="1254830" y="861169"/>
                  </a:lnTo>
                  <a:lnTo>
                    <a:pt x="1264715" y="839073"/>
                  </a:lnTo>
                  <a:lnTo>
                    <a:pt x="1272855" y="814651"/>
                  </a:lnTo>
                  <a:lnTo>
                    <a:pt x="1279252" y="788485"/>
                  </a:lnTo>
                  <a:lnTo>
                    <a:pt x="1281578" y="761155"/>
                  </a:lnTo>
                  <a:lnTo>
                    <a:pt x="1279252" y="734407"/>
                  </a:lnTo>
                  <a:lnTo>
                    <a:pt x="1277507" y="727429"/>
                  </a:lnTo>
                  <a:lnTo>
                    <a:pt x="1272855" y="715800"/>
                  </a:lnTo>
                  <a:lnTo>
                    <a:pt x="1266459" y="700681"/>
                  </a:lnTo>
                  <a:lnTo>
                    <a:pt x="1259481" y="681493"/>
                  </a:lnTo>
                  <a:lnTo>
                    <a:pt x="1250759" y="659396"/>
                  </a:lnTo>
                  <a:lnTo>
                    <a:pt x="1243200" y="632067"/>
                  </a:lnTo>
                  <a:lnTo>
                    <a:pt x="1237967" y="601249"/>
                  </a:lnTo>
                  <a:lnTo>
                    <a:pt x="1232733" y="567523"/>
                  </a:lnTo>
                  <a:lnTo>
                    <a:pt x="1233896" y="571593"/>
                  </a:lnTo>
                  <a:lnTo>
                    <a:pt x="1235059" y="571593"/>
                  </a:lnTo>
                  <a:lnTo>
                    <a:pt x="1235059" y="566360"/>
                  </a:lnTo>
                  <a:lnTo>
                    <a:pt x="1235059" y="558219"/>
                  </a:lnTo>
                  <a:lnTo>
                    <a:pt x="1236222" y="545427"/>
                  </a:lnTo>
                  <a:lnTo>
                    <a:pt x="1237385" y="528564"/>
                  </a:lnTo>
                  <a:lnTo>
                    <a:pt x="1239130" y="509375"/>
                  </a:lnTo>
                  <a:lnTo>
                    <a:pt x="1242619" y="487279"/>
                  </a:lnTo>
                  <a:lnTo>
                    <a:pt x="1247852" y="461694"/>
                  </a:lnTo>
                  <a:lnTo>
                    <a:pt x="1254830" y="435527"/>
                  </a:lnTo>
                  <a:lnTo>
                    <a:pt x="1263552" y="407035"/>
                  </a:lnTo>
                  <a:lnTo>
                    <a:pt x="1275181" y="376217"/>
                  </a:lnTo>
                  <a:lnTo>
                    <a:pt x="1289137" y="344235"/>
                  </a:lnTo>
                  <a:lnTo>
                    <a:pt x="1306000" y="312835"/>
                  </a:lnTo>
                  <a:lnTo>
                    <a:pt x="1325770" y="279691"/>
                  </a:lnTo>
                  <a:lnTo>
                    <a:pt x="1349029" y="247128"/>
                  </a:lnTo>
                  <a:lnTo>
                    <a:pt x="1376940" y="214566"/>
                  </a:lnTo>
                  <a:lnTo>
                    <a:pt x="1408340" y="182584"/>
                  </a:lnTo>
                  <a:lnTo>
                    <a:pt x="1443228" y="151184"/>
                  </a:lnTo>
                  <a:lnTo>
                    <a:pt x="1484513" y="121529"/>
                  </a:lnTo>
                  <a:lnTo>
                    <a:pt x="1528706" y="93037"/>
                  </a:lnTo>
                  <a:lnTo>
                    <a:pt x="1579876" y="66288"/>
                  </a:lnTo>
                  <a:lnTo>
                    <a:pt x="1709545" y="15700"/>
                  </a:lnTo>
                  <a:lnTo>
                    <a:pt x="1723501" y="13374"/>
                  </a:lnTo>
                  <a:lnTo>
                    <a:pt x="1740364" y="11629"/>
                  </a:lnTo>
                  <a:lnTo>
                    <a:pt x="1760715" y="9304"/>
                  </a:lnTo>
                  <a:lnTo>
                    <a:pt x="1782812" y="6396"/>
                  </a:lnTo>
                  <a:lnTo>
                    <a:pt x="1804908" y="4070"/>
                  </a:lnTo>
                  <a:lnTo>
                    <a:pt x="1827004" y="1744"/>
                  </a:lnTo>
                  <a:lnTo>
                    <a:pt x="1847356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75" name="Oval 12287">
              <a:extLst>
                <a:ext uri="{FF2B5EF4-FFF2-40B4-BE49-F238E27FC236}">
                  <a16:creationId xmlns:a16="http://schemas.microsoft.com/office/drawing/2014/main" id="{26FB04BE-120F-45D2-AA73-B95A8D6854B4}"/>
                </a:ext>
              </a:extLst>
            </p:cNvPr>
            <p:cNvSpPr/>
            <p:nvPr/>
          </p:nvSpPr>
          <p:spPr>
            <a:xfrm>
              <a:off x="3843077" y="415956"/>
              <a:ext cx="282062" cy="281027"/>
            </a:xfrm>
            <a:custGeom>
              <a:avLst/>
              <a:gdLst/>
              <a:ahLst/>
              <a:cxnLst/>
              <a:rect l="l" t="t" r="r" b="b"/>
              <a:pathLst>
                <a:path w="3960440" h="3945921">
                  <a:moveTo>
                    <a:pt x="1598844" y="0"/>
                  </a:moveTo>
                  <a:cubicBezTo>
                    <a:pt x="1857342" y="0"/>
                    <a:pt x="2066896" y="209554"/>
                    <a:pt x="2066896" y="468052"/>
                  </a:cubicBezTo>
                  <a:cubicBezTo>
                    <a:pt x="2066896" y="646802"/>
                    <a:pt x="1966694" y="802149"/>
                    <a:pt x="1818364" y="879058"/>
                  </a:cubicBezTo>
                  <a:lnTo>
                    <a:pt x="1965948" y="1429850"/>
                  </a:lnTo>
                  <a:cubicBezTo>
                    <a:pt x="2234183" y="1439289"/>
                    <a:pt x="2449559" y="1654793"/>
                    <a:pt x="2458766" y="1923094"/>
                  </a:cubicBezTo>
                  <a:lnTo>
                    <a:pt x="3052787" y="2082261"/>
                  </a:lnTo>
                  <a:cubicBezTo>
                    <a:pt x="3115207" y="1899813"/>
                    <a:pt x="3288586" y="1769556"/>
                    <a:pt x="3492388" y="1769556"/>
                  </a:cubicBezTo>
                  <a:cubicBezTo>
                    <a:pt x="3750886" y="1769556"/>
                    <a:pt x="3960440" y="1979110"/>
                    <a:pt x="3960440" y="2237608"/>
                  </a:cubicBezTo>
                  <a:cubicBezTo>
                    <a:pt x="3960440" y="2496106"/>
                    <a:pt x="3750886" y="2705660"/>
                    <a:pt x="3492388" y="2705660"/>
                  </a:cubicBezTo>
                  <a:cubicBezTo>
                    <a:pt x="3255123" y="2705660"/>
                    <a:pt x="3059091" y="2529117"/>
                    <a:pt x="3030620" y="2299941"/>
                  </a:cubicBezTo>
                  <a:lnTo>
                    <a:pt x="2422827" y="2137084"/>
                  </a:lnTo>
                  <a:cubicBezTo>
                    <a:pt x="2374914" y="2257246"/>
                    <a:pt x="2282973" y="2354960"/>
                    <a:pt x="2166800" y="2410258"/>
                  </a:cubicBezTo>
                  <a:lnTo>
                    <a:pt x="2329067" y="3015847"/>
                  </a:lnTo>
                  <a:cubicBezTo>
                    <a:pt x="2559464" y="3043136"/>
                    <a:pt x="2737303" y="3239734"/>
                    <a:pt x="2737303" y="3477869"/>
                  </a:cubicBezTo>
                  <a:cubicBezTo>
                    <a:pt x="2737303" y="3736367"/>
                    <a:pt x="2527749" y="3945921"/>
                    <a:pt x="2269251" y="3945921"/>
                  </a:cubicBezTo>
                  <a:cubicBezTo>
                    <a:pt x="2010753" y="3945921"/>
                    <a:pt x="1801199" y="3736367"/>
                    <a:pt x="1801199" y="3477869"/>
                  </a:cubicBezTo>
                  <a:cubicBezTo>
                    <a:pt x="1801199" y="3274904"/>
                    <a:pt x="1930388" y="3102113"/>
                    <a:pt x="2111643" y="3038969"/>
                  </a:cubicBezTo>
                  <a:lnTo>
                    <a:pt x="1956503" y="2459980"/>
                  </a:lnTo>
                  <a:cubicBezTo>
                    <a:pt x="1952432" y="2460875"/>
                    <a:pt x="1948330" y="2460923"/>
                    <a:pt x="1944216" y="2460923"/>
                  </a:cubicBezTo>
                  <a:cubicBezTo>
                    <a:pt x="1742647" y="2460923"/>
                    <a:pt x="1568040" y="2345487"/>
                    <a:pt x="1484865" y="2176122"/>
                  </a:cubicBezTo>
                  <a:lnTo>
                    <a:pt x="930415" y="2324686"/>
                  </a:lnTo>
                  <a:cubicBezTo>
                    <a:pt x="904712" y="2556716"/>
                    <a:pt x="707355" y="2736304"/>
                    <a:pt x="468052" y="2736304"/>
                  </a:cubicBezTo>
                  <a:cubicBezTo>
                    <a:pt x="209554" y="2736304"/>
                    <a:pt x="0" y="2526750"/>
                    <a:pt x="0" y="2268252"/>
                  </a:cubicBezTo>
                  <a:cubicBezTo>
                    <a:pt x="0" y="2009754"/>
                    <a:pt x="209554" y="1800200"/>
                    <a:pt x="468052" y="1800200"/>
                  </a:cubicBezTo>
                  <a:cubicBezTo>
                    <a:pt x="669892" y="1800200"/>
                    <a:pt x="841893" y="1927961"/>
                    <a:pt x="906009" y="2107606"/>
                  </a:cubicBezTo>
                  <a:lnTo>
                    <a:pt x="1429897" y="1967231"/>
                  </a:lnTo>
                  <a:cubicBezTo>
                    <a:pt x="1427753" y="1959679"/>
                    <a:pt x="1427584" y="1952005"/>
                    <a:pt x="1427584" y="1944291"/>
                  </a:cubicBezTo>
                  <a:cubicBezTo>
                    <a:pt x="1427584" y="1727054"/>
                    <a:pt x="1561663" y="1541133"/>
                    <a:pt x="1751891" y="1465536"/>
                  </a:cubicBezTo>
                  <a:lnTo>
                    <a:pt x="1609736" y="935006"/>
                  </a:lnTo>
                  <a:cubicBezTo>
                    <a:pt x="1606130" y="936062"/>
                    <a:pt x="1602492" y="936104"/>
                    <a:pt x="1598844" y="936104"/>
                  </a:cubicBezTo>
                  <a:cubicBezTo>
                    <a:pt x="1340346" y="936104"/>
                    <a:pt x="1130792" y="726550"/>
                    <a:pt x="1130792" y="468052"/>
                  </a:cubicBezTo>
                  <a:cubicBezTo>
                    <a:pt x="1130792" y="209554"/>
                    <a:pt x="1340346" y="0"/>
                    <a:pt x="159884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76" name="Freeform 18">
              <a:extLst>
                <a:ext uri="{FF2B5EF4-FFF2-40B4-BE49-F238E27FC236}">
                  <a16:creationId xmlns:a16="http://schemas.microsoft.com/office/drawing/2014/main" id="{EBE77A68-0320-4AB3-92EC-805774E77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2312" y="708937"/>
              <a:ext cx="277876" cy="316802"/>
            </a:xfrm>
            <a:custGeom>
              <a:avLst/>
              <a:gdLst>
                <a:gd name="T0" fmla="*/ 1764 w 2942"/>
                <a:gd name="T1" fmla="*/ 10 h 3247"/>
                <a:gd name="T2" fmla="*/ 2091 w 2942"/>
                <a:gd name="T3" fmla="*/ 74 h 3247"/>
                <a:gd name="T4" fmla="*/ 2365 w 2942"/>
                <a:gd name="T5" fmla="*/ 192 h 3247"/>
                <a:gd name="T6" fmla="*/ 2591 w 2942"/>
                <a:gd name="T7" fmla="*/ 361 h 3247"/>
                <a:gd name="T8" fmla="*/ 2765 w 2942"/>
                <a:gd name="T9" fmla="*/ 576 h 3247"/>
                <a:gd name="T10" fmla="*/ 2873 w 2942"/>
                <a:gd name="T11" fmla="*/ 798 h 3247"/>
                <a:gd name="T12" fmla="*/ 2933 w 2942"/>
                <a:gd name="T13" fmla="*/ 1060 h 3247"/>
                <a:gd name="T14" fmla="*/ 2936 w 2942"/>
                <a:gd name="T15" fmla="*/ 1345 h 3247"/>
                <a:gd name="T16" fmla="*/ 2873 w 2942"/>
                <a:gd name="T17" fmla="*/ 1607 h 3247"/>
                <a:gd name="T18" fmla="*/ 2753 w 2942"/>
                <a:gd name="T19" fmla="*/ 1812 h 3247"/>
                <a:gd name="T20" fmla="*/ 2611 w 2942"/>
                <a:gd name="T21" fmla="*/ 1998 h 3247"/>
                <a:gd name="T22" fmla="*/ 2509 w 2942"/>
                <a:gd name="T23" fmla="*/ 2167 h 3247"/>
                <a:gd name="T24" fmla="*/ 2471 w 2942"/>
                <a:gd name="T25" fmla="*/ 2323 h 3247"/>
                <a:gd name="T26" fmla="*/ 2485 w 2942"/>
                <a:gd name="T27" fmla="*/ 2452 h 3247"/>
                <a:gd name="T28" fmla="*/ 2522 w 2942"/>
                <a:gd name="T29" fmla="*/ 2603 h 3247"/>
                <a:gd name="T30" fmla="*/ 2562 w 2942"/>
                <a:gd name="T31" fmla="*/ 2729 h 3247"/>
                <a:gd name="T32" fmla="*/ 2604 w 2942"/>
                <a:gd name="T33" fmla="*/ 2845 h 3247"/>
                <a:gd name="T34" fmla="*/ 2654 w 2942"/>
                <a:gd name="T35" fmla="*/ 3007 h 3247"/>
                <a:gd name="T36" fmla="*/ 2336 w 2942"/>
                <a:gd name="T37" fmla="*/ 3154 h 3247"/>
                <a:gd name="T38" fmla="*/ 1874 w 2942"/>
                <a:gd name="T39" fmla="*/ 3240 h 3247"/>
                <a:gd name="T40" fmla="*/ 1449 w 2942"/>
                <a:gd name="T41" fmla="*/ 3232 h 3247"/>
                <a:gd name="T42" fmla="*/ 1300 w 2942"/>
                <a:gd name="T43" fmla="*/ 3138 h 3247"/>
                <a:gd name="T44" fmla="*/ 1274 w 2942"/>
                <a:gd name="T45" fmla="*/ 2990 h 3247"/>
                <a:gd name="T46" fmla="*/ 1240 w 2942"/>
                <a:gd name="T47" fmla="*/ 2832 h 3247"/>
                <a:gd name="T48" fmla="*/ 1194 w 2942"/>
                <a:gd name="T49" fmla="*/ 2703 h 3247"/>
                <a:gd name="T50" fmla="*/ 1134 w 2942"/>
                <a:gd name="T51" fmla="*/ 2647 h 3247"/>
                <a:gd name="T52" fmla="*/ 1051 w 2942"/>
                <a:gd name="T53" fmla="*/ 2649 h 3247"/>
                <a:gd name="T54" fmla="*/ 974 w 2942"/>
                <a:gd name="T55" fmla="*/ 2670 h 3247"/>
                <a:gd name="T56" fmla="*/ 864 w 2942"/>
                <a:gd name="T57" fmla="*/ 2703 h 3247"/>
                <a:gd name="T58" fmla="*/ 693 w 2942"/>
                <a:gd name="T59" fmla="*/ 2727 h 3247"/>
                <a:gd name="T60" fmla="*/ 525 w 2942"/>
                <a:gd name="T61" fmla="*/ 2716 h 3247"/>
                <a:gd name="T62" fmla="*/ 438 w 2942"/>
                <a:gd name="T63" fmla="*/ 2681 h 3247"/>
                <a:gd name="T64" fmla="*/ 367 w 2942"/>
                <a:gd name="T65" fmla="*/ 2618 h 3247"/>
                <a:gd name="T66" fmla="*/ 338 w 2942"/>
                <a:gd name="T67" fmla="*/ 2520 h 3247"/>
                <a:gd name="T68" fmla="*/ 354 w 2942"/>
                <a:gd name="T69" fmla="*/ 2421 h 3247"/>
                <a:gd name="T70" fmla="*/ 365 w 2942"/>
                <a:gd name="T71" fmla="*/ 2325 h 3247"/>
                <a:gd name="T72" fmla="*/ 331 w 2942"/>
                <a:gd name="T73" fmla="*/ 2265 h 3247"/>
                <a:gd name="T74" fmla="*/ 278 w 2942"/>
                <a:gd name="T75" fmla="*/ 2232 h 3247"/>
                <a:gd name="T76" fmla="*/ 249 w 2942"/>
                <a:gd name="T77" fmla="*/ 2180 h 3247"/>
                <a:gd name="T78" fmla="*/ 267 w 2942"/>
                <a:gd name="T79" fmla="*/ 2125 h 3247"/>
                <a:gd name="T80" fmla="*/ 224 w 2942"/>
                <a:gd name="T81" fmla="*/ 2069 h 3247"/>
                <a:gd name="T82" fmla="*/ 214 w 2942"/>
                <a:gd name="T83" fmla="*/ 2007 h 3247"/>
                <a:gd name="T84" fmla="*/ 245 w 2942"/>
                <a:gd name="T85" fmla="*/ 1941 h 3247"/>
                <a:gd name="T86" fmla="*/ 273 w 2942"/>
                <a:gd name="T87" fmla="*/ 1872 h 3247"/>
                <a:gd name="T88" fmla="*/ 194 w 2942"/>
                <a:gd name="T89" fmla="*/ 1827 h 3247"/>
                <a:gd name="T90" fmla="*/ 96 w 2942"/>
                <a:gd name="T91" fmla="*/ 1794 h 3247"/>
                <a:gd name="T92" fmla="*/ 18 w 2942"/>
                <a:gd name="T93" fmla="*/ 1747 h 3247"/>
                <a:gd name="T94" fmla="*/ 4 w 2942"/>
                <a:gd name="T95" fmla="*/ 1674 h 3247"/>
                <a:gd name="T96" fmla="*/ 44 w 2942"/>
                <a:gd name="T97" fmla="*/ 1616 h 3247"/>
                <a:gd name="T98" fmla="*/ 111 w 2942"/>
                <a:gd name="T99" fmla="*/ 1545 h 3247"/>
                <a:gd name="T100" fmla="*/ 229 w 2942"/>
                <a:gd name="T101" fmla="*/ 1421 h 3247"/>
                <a:gd name="T102" fmla="*/ 325 w 2942"/>
                <a:gd name="T103" fmla="*/ 1276 h 3247"/>
                <a:gd name="T104" fmla="*/ 345 w 2942"/>
                <a:gd name="T105" fmla="*/ 1143 h 3247"/>
                <a:gd name="T106" fmla="*/ 344 w 2942"/>
                <a:gd name="T107" fmla="*/ 992 h 3247"/>
                <a:gd name="T108" fmla="*/ 440 w 2942"/>
                <a:gd name="T109" fmla="*/ 621 h 3247"/>
                <a:gd name="T110" fmla="*/ 587 w 2942"/>
                <a:gd name="T111" fmla="*/ 401 h 3247"/>
                <a:gd name="T112" fmla="*/ 789 w 2942"/>
                <a:gd name="T113" fmla="*/ 227 h 3247"/>
                <a:gd name="T114" fmla="*/ 1031 w 2942"/>
                <a:gd name="T115" fmla="*/ 103 h 3247"/>
                <a:gd name="T116" fmla="*/ 1516 w 2942"/>
                <a:gd name="T117" fmla="*/ 0 h 3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2" h="3247">
                  <a:moveTo>
                    <a:pt x="1516" y="0"/>
                  </a:moveTo>
                  <a:lnTo>
                    <a:pt x="1644" y="1"/>
                  </a:lnTo>
                  <a:lnTo>
                    <a:pt x="1764" y="10"/>
                  </a:lnTo>
                  <a:lnTo>
                    <a:pt x="1878" y="25"/>
                  </a:lnTo>
                  <a:lnTo>
                    <a:pt x="1987" y="47"/>
                  </a:lnTo>
                  <a:lnTo>
                    <a:pt x="2091" y="74"/>
                  </a:lnTo>
                  <a:lnTo>
                    <a:pt x="2187" y="109"/>
                  </a:lnTo>
                  <a:lnTo>
                    <a:pt x="2280" y="147"/>
                  </a:lnTo>
                  <a:lnTo>
                    <a:pt x="2365" y="192"/>
                  </a:lnTo>
                  <a:lnTo>
                    <a:pt x="2445" y="243"/>
                  </a:lnTo>
                  <a:lnTo>
                    <a:pt x="2522" y="300"/>
                  </a:lnTo>
                  <a:lnTo>
                    <a:pt x="2591" y="361"/>
                  </a:lnTo>
                  <a:lnTo>
                    <a:pt x="2654" y="429"/>
                  </a:lnTo>
                  <a:lnTo>
                    <a:pt x="2713" y="500"/>
                  </a:lnTo>
                  <a:lnTo>
                    <a:pt x="2765" y="576"/>
                  </a:lnTo>
                  <a:lnTo>
                    <a:pt x="2813" y="656"/>
                  </a:lnTo>
                  <a:lnTo>
                    <a:pt x="2845" y="723"/>
                  </a:lnTo>
                  <a:lnTo>
                    <a:pt x="2873" y="798"/>
                  </a:lnTo>
                  <a:lnTo>
                    <a:pt x="2898" y="880"/>
                  </a:lnTo>
                  <a:lnTo>
                    <a:pt x="2918" y="969"/>
                  </a:lnTo>
                  <a:lnTo>
                    <a:pt x="2933" y="1060"/>
                  </a:lnTo>
                  <a:lnTo>
                    <a:pt x="2940" y="1154"/>
                  </a:lnTo>
                  <a:lnTo>
                    <a:pt x="2942" y="1250"/>
                  </a:lnTo>
                  <a:lnTo>
                    <a:pt x="2936" y="1345"/>
                  </a:lnTo>
                  <a:lnTo>
                    <a:pt x="2924" y="1438"/>
                  </a:lnTo>
                  <a:lnTo>
                    <a:pt x="2902" y="1529"/>
                  </a:lnTo>
                  <a:lnTo>
                    <a:pt x="2873" y="1607"/>
                  </a:lnTo>
                  <a:lnTo>
                    <a:pt x="2838" y="1680"/>
                  </a:lnTo>
                  <a:lnTo>
                    <a:pt x="2796" y="1747"/>
                  </a:lnTo>
                  <a:lnTo>
                    <a:pt x="2753" y="1812"/>
                  </a:lnTo>
                  <a:lnTo>
                    <a:pt x="2705" y="1876"/>
                  </a:lnTo>
                  <a:lnTo>
                    <a:pt x="2658" y="1936"/>
                  </a:lnTo>
                  <a:lnTo>
                    <a:pt x="2611" y="1998"/>
                  </a:lnTo>
                  <a:lnTo>
                    <a:pt x="2565" y="2060"/>
                  </a:lnTo>
                  <a:lnTo>
                    <a:pt x="2534" y="2110"/>
                  </a:lnTo>
                  <a:lnTo>
                    <a:pt x="2509" y="2167"/>
                  </a:lnTo>
                  <a:lnTo>
                    <a:pt x="2489" y="2227"/>
                  </a:lnTo>
                  <a:lnTo>
                    <a:pt x="2473" y="2292"/>
                  </a:lnTo>
                  <a:lnTo>
                    <a:pt x="2471" y="2323"/>
                  </a:lnTo>
                  <a:lnTo>
                    <a:pt x="2473" y="2360"/>
                  </a:lnTo>
                  <a:lnTo>
                    <a:pt x="2478" y="2405"/>
                  </a:lnTo>
                  <a:lnTo>
                    <a:pt x="2485" y="2452"/>
                  </a:lnTo>
                  <a:lnTo>
                    <a:pt x="2496" y="2503"/>
                  </a:lnTo>
                  <a:lnTo>
                    <a:pt x="2509" y="2554"/>
                  </a:lnTo>
                  <a:lnTo>
                    <a:pt x="2522" y="2603"/>
                  </a:lnTo>
                  <a:lnTo>
                    <a:pt x="2536" y="2650"/>
                  </a:lnTo>
                  <a:lnTo>
                    <a:pt x="2549" y="2692"/>
                  </a:lnTo>
                  <a:lnTo>
                    <a:pt x="2562" y="2729"/>
                  </a:lnTo>
                  <a:lnTo>
                    <a:pt x="2573" y="2756"/>
                  </a:lnTo>
                  <a:lnTo>
                    <a:pt x="2589" y="2796"/>
                  </a:lnTo>
                  <a:lnTo>
                    <a:pt x="2604" y="2845"/>
                  </a:lnTo>
                  <a:lnTo>
                    <a:pt x="2620" y="2900"/>
                  </a:lnTo>
                  <a:lnTo>
                    <a:pt x="2636" y="2956"/>
                  </a:lnTo>
                  <a:lnTo>
                    <a:pt x="2654" y="3007"/>
                  </a:lnTo>
                  <a:lnTo>
                    <a:pt x="2673" y="3052"/>
                  </a:lnTo>
                  <a:lnTo>
                    <a:pt x="2502" y="3107"/>
                  </a:lnTo>
                  <a:lnTo>
                    <a:pt x="2336" y="3154"/>
                  </a:lnTo>
                  <a:lnTo>
                    <a:pt x="2178" y="3192"/>
                  </a:lnTo>
                  <a:lnTo>
                    <a:pt x="2024" y="3220"/>
                  </a:lnTo>
                  <a:lnTo>
                    <a:pt x="1874" y="3240"/>
                  </a:lnTo>
                  <a:lnTo>
                    <a:pt x="1729" y="3247"/>
                  </a:lnTo>
                  <a:lnTo>
                    <a:pt x="1587" y="3245"/>
                  </a:lnTo>
                  <a:lnTo>
                    <a:pt x="1449" y="3232"/>
                  </a:lnTo>
                  <a:lnTo>
                    <a:pt x="1313" y="3209"/>
                  </a:lnTo>
                  <a:lnTo>
                    <a:pt x="1307" y="3176"/>
                  </a:lnTo>
                  <a:lnTo>
                    <a:pt x="1300" y="3138"/>
                  </a:lnTo>
                  <a:lnTo>
                    <a:pt x="1291" y="3092"/>
                  </a:lnTo>
                  <a:lnTo>
                    <a:pt x="1284" y="3043"/>
                  </a:lnTo>
                  <a:lnTo>
                    <a:pt x="1274" y="2990"/>
                  </a:lnTo>
                  <a:lnTo>
                    <a:pt x="1264" y="2936"/>
                  </a:lnTo>
                  <a:lnTo>
                    <a:pt x="1253" y="2883"/>
                  </a:lnTo>
                  <a:lnTo>
                    <a:pt x="1240" y="2832"/>
                  </a:lnTo>
                  <a:lnTo>
                    <a:pt x="1227" y="2783"/>
                  </a:lnTo>
                  <a:lnTo>
                    <a:pt x="1211" y="2740"/>
                  </a:lnTo>
                  <a:lnTo>
                    <a:pt x="1194" y="2703"/>
                  </a:lnTo>
                  <a:lnTo>
                    <a:pt x="1176" y="2674"/>
                  </a:lnTo>
                  <a:lnTo>
                    <a:pt x="1156" y="2656"/>
                  </a:lnTo>
                  <a:lnTo>
                    <a:pt x="1134" y="2647"/>
                  </a:lnTo>
                  <a:lnTo>
                    <a:pt x="1109" y="2643"/>
                  </a:lnTo>
                  <a:lnTo>
                    <a:pt x="1080" y="2645"/>
                  </a:lnTo>
                  <a:lnTo>
                    <a:pt x="1051" y="2649"/>
                  </a:lnTo>
                  <a:lnTo>
                    <a:pt x="1024" y="2656"/>
                  </a:lnTo>
                  <a:lnTo>
                    <a:pt x="998" y="2663"/>
                  </a:lnTo>
                  <a:lnTo>
                    <a:pt x="974" y="2670"/>
                  </a:lnTo>
                  <a:lnTo>
                    <a:pt x="956" y="2676"/>
                  </a:lnTo>
                  <a:lnTo>
                    <a:pt x="913" y="2690"/>
                  </a:lnTo>
                  <a:lnTo>
                    <a:pt x="864" y="2703"/>
                  </a:lnTo>
                  <a:lnTo>
                    <a:pt x="809" y="2714"/>
                  </a:lnTo>
                  <a:lnTo>
                    <a:pt x="751" y="2721"/>
                  </a:lnTo>
                  <a:lnTo>
                    <a:pt x="693" y="2727"/>
                  </a:lnTo>
                  <a:lnTo>
                    <a:pt x="634" y="2729"/>
                  </a:lnTo>
                  <a:lnTo>
                    <a:pt x="578" y="2725"/>
                  </a:lnTo>
                  <a:lnTo>
                    <a:pt x="525" y="2716"/>
                  </a:lnTo>
                  <a:lnTo>
                    <a:pt x="496" y="2709"/>
                  </a:lnTo>
                  <a:lnTo>
                    <a:pt x="467" y="2696"/>
                  </a:lnTo>
                  <a:lnTo>
                    <a:pt x="438" y="2681"/>
                  </a:lnTo>
                  <a:lnTo>
                    <a:pt x="413" y="2663"/>
                  </a:lnTo>
                  <a:lnTo>
                    <a:pt x="387" y="2641"/>
                  </a:lnTo>
                  <a:lnTo>
                    <a:pt x="367" y="2618"/>
                  </a:lnTo>
                  <a:lnTo>
                    <a:pt x="353" y="2589"/>
                  </a:lnTo>
                  <a:lnTo>
                    <a:pt x="342" y="2556"/>
                  </a:lnTo>
                  <a:lnTo>
                    <a:pt x="338" y="2520"/>
                  </a:lnTo>
                  <a:lnTo>
                    <a:pt x="342" y="2480"/>
                  </a:lnTo>
                  <a:lnTo>
                    <a:pt x="347" y="2452"/>
                  </a:lnTo>
                  <a:lnTo>
                    <a:pt x="354" y="2421"/>
                  </a:lnTo>
                  <a:lnTo>
                    <a:pt x="362" y="2389"/>
                  </a:lnTo>
                  <a:lnTo>
                    <a:pt x="365" y="2358"/>
                  </a:lnTo>
                  <a:lnTo>
                    <a:pt x="365" y="2325"/>
                  </a:lnTo>
                  <a:lnTo>
                    <a:pt x="356" y="2296"/>
                  </a:lnTo>
                  <a:lnTo>
                    <a:pt x="347" y="2280"/>
                  </a:lnTo>
                  <a:lnTo>
                    <a:pt x="331" y="2265"/>
                  </a:lnTo>
                  <a:lnTo>
                    <a:pt x="314" y="2254"/>
                  </a:lnTo>
                  <a:lnTo>
                    <a:pt x="296" y="2245"/>
                  </a:lnTo>
                  <a:lnTo>
                    <a:pt x="278" y="2232"/>
                  </a:lnTo>
                  <a:lnTo>
                    <a:pt x="264" y="2218"/>
                  </a:lnTo>
                  <a:lnTo>
                    <a:pt x="253" y="2200"/>
                  </a:lnTo>
                  <a:lnTo>
                    <a:pt x="249" y="2180"/>
                  </a:lnTo>
                  <a:lnTo>
                    <a:pt x="251" y="2160"/>
                  </a:lnTo>
                  <a:lnTo>
                    <a:pt x="258" y="2141"/>
                  </a:lnTo>
                  <a:lnTo>
                    <a:pt x="267" y="2125"/>
                  </a:lnTo>
                  <a:lnTo>
                    <a:pt x="273" y="2109"/>
                  </a:lnTo>
                  <a:lnTo>
                    <a:pt x="244" y="2089"/>
                  </a:lnTo>
                  <a:lnTo>
                    <a:pt x="224" y="2069"/>
                  </a:lnTo>
                  <a:lnTo>
                    <a:pt x="213" y="2049"/>
                  </a:lnTo>
                  <a:lnTo>
                    <a:pt x="211" y="2027"/>
                  </a:lnTo>
                  <a:lnTo>
                    <a:pt x="214" y="2007"/>
                  </a:lnTo>
                  <a:lnTo>
                    <a:pt x="222" y="1985"/>
                  </a:lnTo>
                  <a:lnTo>
                    <a:pt x="233" y="1963"/>
                  </a:lnTo>
                  <a:lnTo>
                    <a:pt x="245" y="1941"/>
                  </a:lnTo>
                  <a:lnTo>
                    <a:pt x="256" y="1918"/>
                  </a:lnTo>
                  <a:lnTo>
                    <a:pt x="267" y="1896"/>
                  </a:lnTo>
                  <a:lnTo>
                    <a:pt x="273" y="1872"/>
                  </a:lnTo>
                  <a:lnTo>
                    <a:pt x="253" y="1854"/>
                  </a:lnTo>
                  <a:lnTo>
                    <a:pt x="225" y="1840"/>
                  </a:lnTo>
                  <a:lnTo>
                    <a:pt x="194" y="1827"/>
                  </a:lnTo>
                  <a:lnTo>
                    <a:pt x="162" y="1816"/>
                  </a:lnTo>
                  <a:lnTo>
                    <a:pt x="129" y="1805"/>
                  </a:lnTo>
                  <a:lnTo>
                    <a:pt x="96" y="1794"/>
                  </a:lnTo>
                  <a:lnTo>
                    <a:pt x="65" y="1781"/>
                  </a:lnTo>
                  <a:lnTo>
                    <a:pt x="40" y="1767"/>
                  </a:lnTo>
                  <a:lnTo>
                    <a:pt x="18" y="1747"/>
                  </a:lnTo>
                  <a:lnTo>
                    <a:pt x="5" y="1723"/>
                  </a:lnTo>
                  <a:lnTo>
                    <a:pt x="0" y="1698"/>
                  </a:lnTo>
                  <a:lnTo>
                    <a:pt x="4" y="1674"/>
                  </a:lnTo>
                  <a:lnTo>
                    <a:pt x="13" y="1652"/>
                  </a:lnTo>
                  <a:lnTo>
                    <a:pt x="27" y="1634"/>
                  </a:lnTo>
                  <a:lnTo>
                    <a:pt x="44" y="1616"/>
                  </a:lnTo>
                  <a:lnTo>
                    <a:pt x="60" y="1601"/>
                  </a:lnTo>
                  <a:lnTo>
                    <a:pt x="73" y="1589"/>
                  </a:lnTo>
                  <a:lnTo>
                    <a:pt x="111" y="1545"/>
                  </a:lnTo>
                  <a:lnTo>
                    <a:pt x="151" y="1505"/>
                  </a:lnTo>
                  <a:lnTo>
                    <a:pt x="191" y="1465"/>
                  </a:lnTo>
                  <a:lnTo>
                    <a:pt x="229" y="1421"/>
                  </a:lnTo>
                  <a:lnTo>
                    <a:pt x="265" y="1378"/>
                  </a:lnTo>
                  <a:lnTo>
                    <a:pt x="298" y="1329"/>
                  </a:lnTo>
                  <a:lnTo>
                    <a:pt x="325" y="1276"/>
                  </a:lnTo>
                  <a:lnTo>
                    <a:pt x="340" y="1232"/>
                  </a:lnTo>
                  <a:lnTo>
                    <a:pt x="345" y="1189"/>
                  </a:lnTo>
                  <a:lnTo>
                    <a:pt x="345" y="1143"/>
                  </a:lnTo>
                  <a:lnTo>
                    <a:pt x="344" y="1094"/>
                  </a:lnTo>
                  <a:lnTo>
                    <a:pt x="342" y="1045"/>
                  </a:lnTo>
                  <a:lnTo>
                    <a:pt x="344" y="992"/>
                  </a:lnTo>
                  <a:lnTo>
                    <a:pt x="349" y="936"/>
                  </a:lnTo>
                  <a:lnTo>
                    <a:pt x="405" y="705"/>
                  </a:lnTo>
                  <a:lnTo>
                    <a:pt x="440" y="621"/>
                  </a:lnTo>
                  <a:lnTo>
                    <a:pt x="482" y="543"/>
                  </a:lnTo>
                  <a:lnTo>
                    <a:pt x="531" y="470"/>
                  </a:lnTo>
                  <a:lnTo>
                    <a:pt x="587" y="401"/>
                  </a:lnTo>
                  <a:lnTo>
                    <a:pt x="649" y="338"/>
                  </a:lnTo>
                  <a:lnTo>
                    <a:pt x="716" y="280"/>
                  </a:lnTo>
                  <a:lnTo>
                    <a:pt x="789" y="227"/>
                  </a:lnTo>
                  <a:lnTo>
                    <a:pt x="865" y="180"/>
                  </a:lnTo>
                  <a:lnTo>
                    <a:pt x="947" y="138"/>
                  </a:lnTo>
                  <a:lnTo>
                    <a:pt x="1031" y="103"/>
                  </a:lnTo>
                  <a:lnTo>
                    <a:pt x="1116" y="72"/>
                  </a:lnTo>
                  <a:lnTo>
                    <a:pt x="1402" y="9"/>
                  </a:lnTo>
                  <a:lnTo>
                    <a:pt x="151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8250C550-D7CE-41C6-83AD-77FF91A263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8792" y="48540"/>
              <a:ext cx="213534" cy="300406"/>
            </a:xfrm>
            <a:custGeom>
              <a:avLst/>
              <a:gdLst>
                <a:gd name="T0" fmla="*/ 2311 w 2753"/>
                <a:gd name="T1" fmla="*/ 580 h 3873"/>
                <a:gd name="T2" fmla="*/ 2433 w 2753"/>
                <a:gd name="T3" fmla="*/ 735 h 3873"/>
                <a:gd name="T4" fmla="*/ 2415 w 2753"/>
                <a:gd name="T5" fmla="*/ 948 h 3873"/>
                <a:gd name="T6" fmla="*/ 2253 w 2753"/>
                <a:gd name="T7" fmla="*/ 1073 h 3873"/>
                <a:gd name="T8" fmla="*/ 2037 w 2753"/>
                <a:gd name="T9" fmla="*/ 1138 h 3873"/>
                <a:gd name="T10" fmla="*/ 1946 w 2753"/>
                <a:gd name="T11" fmla="*/ 1260 h 3873"/>
                <a:gd name="T12" fmla="*/ 2039 w 2753"/>
                <a:gd name="T13" fmla="*/ 1346 h 3873"/>
                <a:gd name="T14" fmla="*/ 2400 w 2753"/>
                <a:gd name="T15" fmla="*/ 1671 h 3873"/>
                <a:gd name="T16" fmla="*/ 2649 w 2753"/>
                <a:gd name="T17" fmla="*/ 2118 h 3873"/>
                <a:gd name="T18" fmla="*/ 2746 w 2753"/>
                <a:gd name="T19" fmla="*/ 2586 h 3873"/>
                <a:gd name="T20" fmla="*/ 2739 w 2753"/>
                <a:gd name="T21" fmla="*/ 3028 h 3873"/>
                <a:gd name="T22" fmla="*/ 2671 w 2753"/>
                <a:gd name="T23" fmla="*/ 3397 h 3873"/>
                <a:gd name="T24" fmla="*/ 2597 w 2753"/>
                <a:gd name="T25" fmla="*/ 3648 h 3873"/>
                <a:gd name="T26" fmla="*/ 2533 w 2753"/>
                <a:gd name="T27" fmla="*/ 3764 h 3873"/>
                <a:gd name="T28" fmla="*/ 2319 w 2753"/>
                <a:gd name="T29" fmla="*/ 3855 h 3873"/>
                <a:gd name="T30" fmla="*/ 1959 w 2753"/>
                <a:gd name="T31" fmla="*/ 3868 h 3873"/>
                <a:gd name="T32" fmla="*/ 1531 w 2753"/>
                <a:gd name="T33" fmla="*/ 3768 h 3873"/>
                <a:gd name="T34" fmla="*/ 1146 w 2753"/>
                <a:gd name="T35" fmla="*/ 3597 h 3873"/>
                <a:gd name="T36" fmla="*/ 846 w 2753"/>
                <a:gd name="T37" fmla="*/ 3420 h 3873"/>
                <a:gd name="T38" fmla="*/ 669 w 2753"/>
                <a:gd name="T39" fmla="*/ 3297 h 3873"/>
                <a:gd name="T40" fmla="*/ 562 w 2753"/>
                <a:gd name="T41" fmla="*/ 3206 h 3873"/>
                <a:gd name="T42" fmla="*/ 189 w 2753"/>
                <a:gd name="T43" fmla="*/ 2718 h 3873"/>
                <a:gd name="T44" fmla="*/ 0 w 2753"/>
                <a:gd name="T45" fmla="*/ 2148 h 3873"/>
                <a:gd name="T46" fmla="*/ 79 w 2753"/>
                <a:gd name="T47" fmla="*/ 1729 h 3873"/>
                <a:gd name="T48" fmla="*/ 217 w 2753"/>
                <a:gd name="T49" fmla="*/ 1491 h 3873"/>
                <a:gd name="T50" fmla="*/ 319 w 2753"/>
                <a:gd name="T51" fmla="*/ 1380 h 3873"/>
                <a:gd name="T52" fmla="*/ 368 w 2753"/>
                <a:gd name="T53" fmla="*/ 1135 h 3873"/>
                <a:gd name="T54" fmla="*/ 353 w 2753"/>
                <a:gd name="T55" fmla="*/ 831 h 3873"/>
                <a:gd name="T56" fmla="*/ 384 w 2753"/>
                <a:gd name="T57" fmla="*/ 675 h 3873"/>
                <a:gd name="T58" fmla="*/ 559 w 2753"/>
                <a:gd name="T59" fmla="*/ 591 h 3873"/>
                <a:gd name="T60" fmla="*/ 699 w 2753"/>
                <a:gd name="T61" fmla="*/ 664 h 3873"/>
                <a:gd name="T62" fmla="*/ 769 w 2753"/>
                <a:gd name="T63" fmla="*/ 866 h 3873"/>
                <a:gd name="T64" fmla="*/ 791 w 2753"/>
                <a:gd name="T65" fmla="*/ 1115 h 3873"/>
                <a:gd name="T66" fmla="*/ 1008 w 2753"/>
                <a:gd name="T67" fmla="*/ 1053 h 3873"/>
                <a:gd name="T68" fmla="*/ 1433 w 2753"/>
                <a:gd name="T69" fmla="*/ 700 h 3873"/>
                <a:gd name="T70" fmla="*/ 1737 w 2753"/>
                <a:gd name="T71" fmla="*/ 600 h 3873"/>
                <a:gd name="T72" fmla="*/ 2062 w 2753"/>
                <a:gd name="T73" fmla="*/ 557 h 3873"/>
                <a:gd name="T74" fmla="*/ 1277 w 2753"/>
                <a:gd name="T75" fmla="*/ 18 h 3873"/>
                <a:gd name="T76" fmla="*/ 1315 w 2753"/>
                <a:gd name="T77" fmla="*/ 111 h 3873"/>
                <a:gd name="T78" fmla="*/ 1329 w 2753"/>
                <a:gd name="T79" fmla="*/ 229 h 3873"/>
                <a:gd name="T80" fmla="*/ 1389 w 2753"/>
                <a:gd name="T81" fmla="*/ 278 h 3873"/>
                <a:gd name="T82" fmla="*/ 1471 w 2753"/>
                <a:gd name="T83" fmla="*/ 138 h 3873"/>
                <a:gd name="T84" fmla="*/ 1600 w 2753"/>
                <a:gd name="T85" fmla="*/ 22 h 3873"/>
                <a:gd name="T86" fmla="*/ 1671 w 2753"/>
                <a:gd name="T87" fmla="*/ 108 h 3873"/>
                <a:gd name="T88" fmla="*/ 1649 w 2753"/>
                <a:gd name="T89" fmla="*/ 249 h 3873"/>
                <a:gd name="T90" fmla="*/ 1666 w 2753"/>
                <a:gd name="T91" fmla="*/ 408 h 3873"/>
                <a:gd name="T92" fmla="*/ 1775 w 2753"/>
                <a:gd name="T93" fmla="*/ 511 h 3873"/>
                <a:gd name="T94" fmla="*/ 1529 w 2753"/>
                <a:gd name="T95" fmla="*/ 580 h 3873"/>
                <a:gd name="T96" fmla="*/ 1239 w 2753"/>
                <a:gd name="T97" fmla="*/ 735 h 3873"/>
                <a:gd name="T98" fmla="*/ 995 w 2753"/>
                <a:gd name="T99" fmla="*/ 958 h 3873"/>
                <a:gd name="T100" fmla="*/ 871 w 2753"/>
                <a:gd name="T101" fmla="*/ 1124 h 3873"/>
                <a:gd name="T102" fmla="*/ 855 w 2753"/>
                <a:gd name="T103" fmla="*/ 1100 h 3873"/>
                <a:gd name="T104" fmla="*/ 826 w 2753"/>
                <a:gd name="T105" fmla="*/ 798 h 3873"/>
                <a:gd name="T106" fmla="*/ 837 w 2753"/>
                <a:gd name="T107" fmla="*/ 658 h 3873"/>
                <a:gd name="T108" fmla="*/ 897 w 2753"/>
                <a:gd name="T109" fmla="*/ 555 h 3873"/>
                <a:gd name="T110" fmla="*/ 704 w 2753"/>
                <a:gd name="T111" fmla="*/ 437 h 3873"/>
                <a:gd name="T112" fmla="*/ 609 w 2753"/>
                <a:gd name="T113" fmla="*/ 320 h 3873"/>
                <a:gd name="T114" fmla="*/ 691 w 2753"/>
                <a:gd name="T115" fmla="*/ 206 h 3873"/>
                <a:gd name="T116" fmla="*/ 886 w 2753"/>
                <a:gd name="T117" fmla="*/ 251 h 3873"/>
                <a:gd name="T118" fmla="*/ 1144 w 2753"/>
                <a:gd name="T119" fmla="*/ 375 h 3873"/>
                <a:gd name="T120" fmla="*/ 1115 w 2753"/>
                <a:gd name="T121" fmla="*/ 189 h 3873"/>
                <a:gd name="T122" fmla="*/ 1120 w 2753"/>
                <a:gd name="T123" fmla="*/ 38 h 3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53" h="3873">
                  <a:moveTo>
                    <a:pt x="2122" y="555"/>
                  </a:moveTo>
                  <a:lnTo>
                    <a:pt x="2180" y="557"/>
                  </a:lnTo>
                  <a:lnTo>
                    <a:pt x="2231" y="560"/>
                  </a:lnTo>
                  <a:lnTo>
                    <a:pt x="2275" y="568"/>
                  </a:lnTo>
                  <a:lnTo>
                    <a:pt x="2311" y="580"/>
                  </a:lnTo>
                  <a:lnTo>
                    <a:pt x="2346" y="598"/>
                  </a:lnTo>
                  <a:lnTo>
                    <a:pt x="2375" y="626"/>
                  </a:lnTo>
                  <a:lnTo>
                    <a:pt x="2399" y="658"/>
                  </a:lnTo>
                  <a:lnTo>
                    <a:pt x="2419" y="695"/>
                  </a:lnTo>
                  <a:lnTo>
                    <a:pt x="2433" y="735"/>
                  </a:lnTo>
                  <a:lnTo>
                    <a:pt x="2442" y="777"/>
                  </a:lnTo>
                  <a:lnTo>
                    <a:pt x="2444" y="820"/>
                  </a:lnTo>
                  <a:lnTo>
                    <a:pt x="2440" y="864"/>
                  </a:lnTo>
                  <a:lnTo>
                    <a:pt x="2431" y="908"/>
                  </a:lnTo>
                  <a:lnTo>
                    <a:pt x="2415" y="948"/>
                  </a:lnTo>
                  <a:lnTo>
                    <a:pt x="2391" y="984"/>
                  </a:lnTo>
                  <a:lnTo>
                    <a:pt x="2364" y="1013"/>
                  </a:lnTo>
                  <a:lnTo>
                    <a:pt x="2331" y="1037"/>
                  </a:lnTo>
                  <a:lnTo>
                    <a:pt x="2293" y="1057"/>
                  </a:lnTo>
                  <a:lnTo>
                    <a:pt x="2253" y="1073"/>
                  </a:lnTo>
                  <a:lnTo>
                    <a:pt x="2211" y="1086"/>
                  </a:lnTo>
                  <a:lnTo>
                    <a:pt x="2166" y="1098"/>
                  </a:lnTo>
                  <a:lnTo>
                    <a:pt x="2122" y="1111"/>
                  </a:lnTo>
                  <a:lnTo>
                    <a:pt x="2079" y="1124"/>
                  </a:lnTo>
                  <a:lnTo>
                    <a:pt x="2037" y="1138"/>
                  </a:lnTo>
                  <a:lnTo>
                    <a:pt x="1999" y="1157"/>
                  </a:lnTo>
                  <a:lnTo>
                    <a:pt x="1962" y="1178"/>
                  </a:lnTo>
                  <a:lnTo>
                    <a:pt x="1931" y="1204"/>
                  </a:lnTo>
                  <a:lnTo>
                    <a:pt x="1935" y="1235"/>
                  </a:lnTo>
                  <a:lnTo>
                    <a:pt x="1946" y="1260"/>
                  </a:lnTo>
                  <a:lnTo>
                    <a:pt x="1959" y="1282"/>
                  </a:lnTo>
                  <a:lnTo>
                    <a:pt x="1977" y="1302"/>
                  </a:lnTo>
                  <a:lnTo>
                    <a:pt x="1997" y="1318"/>
                  </a:lnTo>
                  <a:lnTo>
                    <a:pt x="2019" y="1333"/>
                  </a:lnTo>
                  <a:lnTo>
                    <a:pt x="2039" y="1346"/>
                  </a:lnTo>
                  <a:lnTo>
                    <a:pt x="2060" y="1360"/>
                  </a:lnTo>
                  <a:lnTo>
                    <a:pt x="2159" y="1433"/>
                  </a:lnTo>
                  <a:lnTo>
                    <a:pt x="2248" y="1509"/>
                  </a:lnTo>
                  <a:lnTo>
                    <a:pt x="2328" y="1588"/>
                  </a:lnTo>
                  <a:lnTo>
                    <a:pt x="2400" y="1671"/>
                  </a:lnTo>
                  <a:lnTo>
                    <a:pt x="2464" y="1757"/>
                  </a:lnTo>
                  <a:lnTo>
                    <a:pt x="2522" y="1844"/>
                  </a:lnTo>
                  <a:lnTo>
                    <a:pt x="2571" y="1933"/>
                  </a:lnTo>
                  <a:lnTo>
                    <a:pt x="2613" y="2026"/>
                  </a:lnTo>
                  <a:lnTo>
                    <a:pt x="2649" y="2118"/>
                  </a:lnTo>
                  <a:lnTo>
                    <a:pt x="2679" y="2211"/>
                  </a:lnTo>
                  <a:lnTo>
                    <a:pt x="2704" y="2304"/>
                  </a:lnTo>
                  <a:lnTo>
                    <a:pt x="2722" y="2398"/>
                  </a:lnTo>
                  <a:lnTo>
                    <a:pt x="2737" y="2493"/>
                  </a:lnTo>
                  <a:lnTo>
                    <a:pt x="2746" y="2586"/>
                  </a:lnTo>
                  <a:lnTo>
                    <a:pt x="2751" y="2677"/>
                  </a:lnTo>
                  <a:lnTo>
                    <a:pt x="2753" y="2768"/>
                  </a:lnTo>
                  <a:lnTo>
                    <a:pt x="2751" y="2857"/>
                  </a:lnTo>
                  <a:lnTo>
                    <a:pt x="2746" y="2942"/>
                  </a:lnTo>
                  <a:lnTo>
                    <a:pt x="2739" y="3028"/>
                  </a:lnTo>
                  <a:lnTo>
                    <a:pt x="2728" y="3108"/>
                  </a:lnTo>
                  <a:lnTo>
                    <a:pt x="2715" y="3186"/>
                  </a:lnTo>
                  <a:lnTo>
                    <a:pt x="2702" y="3260"/>
                  </a:lnTo>
                  <a:lnTo>
                    <a:pt x="2688" y="3331"/>
                  </a:lnTo>
                  <a:lnTo>
                    <a:pt x="2671" y="3397"/>
                  </a:lnTo>
                  <a:lnTo>
                    <a:pt x="2657" y="3458"/>
                  </a:lnTo>
                  <a:lnTo>
                    <a:pt x="2640" y="3515"/>
                  </a:lnTo>
                  <a:lnTo>
                    <a:pt x="2624" y="3564"/>
                  </a:lnTo>
                  <a:lnTo>
                    <a:pt x="2609" y="3609"/>
                  </a:lnTo>
                  <a:lnTo>
                    <a:pt x="2597" y="3648"/>
                  </a:lnTo>
                  <a:lnTo>
                    <a:pt x="2584" y="3680"/>
                  </a:lnTo>
                  <a:lnTo>
                    <a:pt x="2573" y="3704"/>
                  </a:lnTo>
                  <a:lnTo>
                    <a:pt x="2566" y="3722"/>
                  </a:lnTo>
                  <a:lnTo>
                    <a:pt x="2560" y="3733"/>
                  </a:lnTo>
                  <a:lnTo>
                    <a:pt x="2533" y="3764"/>
                  </a:lnTo>
                  <a:lnTo>
                    <a:pt x="2499" y="3789"/>
                  </a:lnTo>
                  <a:lnTo>
                    <a:pt x="2459" y="3811"/>
                  </a:lnTo>
                  <a:lnTo>
                    <a:pt x="2415" y="3829"/>
                  </a:lnTo>
                  <a:lnTo>
                    <a:pt x="2368" y="3844"/>
                  </a:lnTo>
                  <a:lnTo>
                    <a:pt x="2319" y="3855"/>
                  </a:lnTo>
                  <a:lnTo>
                    <a:pt x="2269" y="3862"/>
                  </a:lnTo>
                  <a:lnTo>
                    <a:pt x="2220" y="3868"/>
                  </a:lnTo>
                  <a:lnTo>
                    <a:pt x="2133" y="3873"/>
                  </a:lnTo>
                  <a:lnTo>
                    <a:pt x="2046" y="3873"/>
                  </a:lnTo>
                  <a:lnTo>
                    <a:pt x="1959" y="3868"/>
                  </a:lnTo>
                  <a:lnTo>
                    <a:pt x="1871" y="3855"/>
                  </a:lnTo>
                  <a:lnTo>
                    <a:pt x="1784" y="3838"/>
                  </a:lnTo>
                  <a:lnTo>
                    <a:pt x="1699" y="3818"/>
                  </a:lnTo>
                  <a:lnTo>
                    <a:pt x="1613" y="3795"/>
                  </a:lnTo>
                  <a:lnTo>
                    <a:pt x="1531" y="3768"/>
                  </a:lnTo>
                  <a:lnTo>
                    <a:pt x="1449" y="3737"/>
                  </a:lnTo>
                  <a:lnTo>
                    <a:pt x="1369" y="3704"/>
                  </a:lnTo>
                  <a:lnTo>
                    <a:pt x="1293" y="3669"/>
                  </a:lnTo>
                  <a:lnTo>
                    <a:pt x="1219" y="3635"/>
                  </a:lnTo>
                  <a:lnTo>
                    <a:pt x="1146" y="3597"/>
                  </a:lnTo>
                  <a:lnTo>
                    <a:pt x="1079" y="3560"/>
                  </a:lnTo>
                  <a:lnTo>
                    <a:pt x="1015" y="3524"/>
                  </a:lnTo>
                  <a:lnTo>
                    <a:pt x="953" y="3488"/>
                  </a:lnTo>
                  <a:lnTo>
                    <a:pt x="899" y="3453"/>
                  </a:lnTo>
                  <a:lnTo>
                    <a:pt x="846" y="3420"/>
                  </a:lnTo>
                  <a:lnTo>
                    <a:pt x="800" y="3389"/>
                  </a:lnTo>
                  <a:lnTo>
                    <a:pt x="759" y="3360"/>
                  </a:lnTo>
                  <a:lnTo>
                    <a:pt x="722" y="3335"/>
                  </a:lnTo>
                  <a:lnTo>
                    <a:pt x="693" y="3313"/>
                  </a:lnTo>
                  <a:lnTo>
                    <a:pt x="669" y="3297"/>
                  </a:lnTo>
                  <a:lnTo>
                    <a:pt x="653" y="3284"/>
                  </a:lnTo>
                  <a:lnTo>
                    <a:pt x="642" y="3275"/>
                  </a:lnTo>
                  <a:lnTo>
                    <a:pt x="640" y="3273"/>
                  </a:lnTo>
                  <a:lnTo>
                    <a:pt x="644" y="3277"/>
                  </a:lnTo>
                  <a:lnTo>
                    <a:pt x="562" y="3206"/>
                  </a:lnTo>
                  <a:lnTo>
                    <a:pt x="482" y="3124"/>
                  </a:lnTo>
                  <a:lnTo>
                    <a:pt x="402" y="3033"/>
                  </a:lnTo>
                  <a:lnTo>
                    <a:pt x="326" y="2935"/>
                  </a:lnTo>
                  <a:lnTo>
                    <a:pt x="255" y="2829"/>
                  </a:lnTo>
                  <a:lnTo>
                    <a:pt x="189" y="2718"/>
                  </a:lnTo>
                  <a:lnTo>
                    <a:pt x="131" y="2604"/>
                  </a:lnTo>
                  <a:lnTo>
                    <a:pt x="82" y="2484"/>
                  </a:lnTo>
                  <a:lnTo>
                    <a:pt x="40" y="2362"/>
                  </a:lnTo>
                  <a:lnTo>
                    <a:pt x="11" y="2240"/>
                  </a:lnTo>
                  <a:lnTo>
                    <a:pt x="0" y="2148"/>
                  </a:lnTo>
                  <a:lnTo>
                    <a:pt x="0" y="2057"/>
                  </a:lnTo>
                  <a:lnTo>
                    <a:pt x="9" y="1969"/>
                  </a:lnTo>
                  <a:lnTo>
                    <a:pt x="26" y="1886"/>
                  </a:lnTo>
                  <a:lnTo>
                    <a:pt x="51" y="1804"/>
                  </a:lnTo>
                  <a:lnTo>
                    <a:pt x="79" y="1729"/>
                  </a:lnTo>
                  <a:lnTo>
                    <a:pt x="111" y="1658"/>
                  </a:lnTo>
                  <a:lnTo>
                    <a:pt x="146" y="1595"/>
                  </a:lnTo>
                  <a:lnTo>
                    <a:pt x="180" y="1537"/>
                  </a:lnTo>
                  <a:lnTo>
                    <a:pt x="197" y="1513"/>
                  </a:lnTo>
                  <a:lnTo>
                    <a:pt x="217" y="1491"/>
                  </a:lnTo>
                  <a:lnTo>
                    <a:pt x="237" y="1471"/>
                  </a:lnTo>
                  <a:lnTo>
                    <a:pt x="259" y="1451"/>
                  </a:lnTo>
                  <a:lnTo>
                    <a:pt x="279" y="1429"/>
                  </a:lnTo>
                  <a:lnTo>
                    <a:pt x="300" y="1406"/>
                  </a:lnTo>
                  <a:lnTo>
                    <a:pt x="319" y="1380"/>
                  </a:lnTo>
                  <a:lnTo>
                    <a:pt x="335" y="1349"/>
                  </a:lnTo>
                  <a:lnTo>
                    <a:pt x="349" y="1313"/>
                  </a:lnTo>
                  <a:lnTo>
                    <a:pt x="359" y="1269"/>
                  </a:lnTo>
                  <a:lnTo>
                    <a:pt x="364" y="1220"/>
                  </a:lnTo>
                  <a:lnTo>
                    <a:pt x="368" y="1135"/>
                  </a:lnTo>
                  <a:lnTo>
                    <a:pt x="366" y="1058"/>
                  </a:lnTo>
                  <a:lnTo>
                    <a:pt x="364" y="989"/>
                  </a:lnTo>
                  <a:lnTo>
                    <a:pt x="360" y="929"/>
                  </a:lnTo>
                  <a:lnTo>
                    <a:pt x="357" y="877"/>
                  </a:lnTo>
                  <a:lnTo>
                    <a:pt x="353" y="831"/>
                  </a:lnTo>
                  <a:lnTo>
                    <a:pt x="353" y="789"/>
                  </a:lnTo>
                  <a:lnTo>
                    <a:pt x="355" y="755"/>
                  </a:lnTo>
                  <a:lnTo>
                    <a:pt x="359" y="724"/>
                  </a:lnTo>
                  <a:lnTo>
                    <a:pt x="369" y="698"/>
                  </a:lnTo>
                  <a:lnTo>
                    <a:pt x="384" y="675"/>
                  </a:lnTo>
                  <a:lnTo>
                    <a:pt x="406" y="653"/>
                  </a:lnTo>
                  <a:lnTo>
                    <a:pt x="435" y="635"/>
                  </a:lnTo>
                  <a:lnTo>
                    <a:pt x="473" y="617"/>
                  </a:lnTo>
                  <a:lnTo>
                    <a:pt x="520" y="600"/>
                  </a:lnTo>
                  <a:lnTo>
                    <a:pt x="559" y="591"/>
                  </a:lnTo>
                  <a:lnTo>
                    <a:pt x="593" y="591"/>
                  </a:lnTo>
                  <a:lnTo>
                    <a:pt x="624" y="598"/>
                  </a:lnTo>
                  <a:lnTo>
                    <a:pt x="651" y="615"/>
                  </a:lnTo>
                  <a:lnTo>
                    <a:pt x="677" y="635"/>
                  </a:lnTo>
                  <a:lnTo>
                    <a:pt x="699" y="664"/>
                  </a:lnTo>
                  <a:lnTo>
                    <a:pt x="717" y="697"/>
                  </a:lnTo>
                  <a:lnTo>
                    <a:pt x="733" y="733"/>
                  </a:lnTo>
                  <a:lnTo>
                    <a:pt x="748" y="775"/>
                  </a:lnTo>
                  <a:lnTo>
                    <a:pt x="760" y="818"/>
                  </a:lnTo>
                  <a:lnTo>
                    <a:pt x="769" y="866"/>
                  </a:lnTo>
                  <a:lnTo>
                    <a:pt x="777" y="915"/>
                  </a:lnTo>
                  <a:lnTo>
                    <a:pt x="782" y="964"/>
                  </a:lnTo>
                  <a:lnTo>
                    <a:pt x="788" y="1015"/>
                  </a:lnTo>
                  <a:lnTo>
                    <a:pt x="789" y="1066"/>
                  </a:lnTo>
                  <a:lnTo>
                    <a:pt x="791" y="1115"/>
                  </a:lnTo>
                  <a:lnTo>
                    <a:pt x="791" y="1164"/>
                  </a:lnTo>
                  <a:lnTo>
                    <a:pt x="791" y="1420"/>
                  </a:lnTo>
                  <a:lnTo>
                    <a:pt x="884" y="1224"/>
                  </a:lnTo>
                  <a:lnTo>
                    <a:pt x="942" y="1137"/>
                  </a:lnTo>
                  <a:lnTo>
                    <a:pt x="1008" y="1053"/>
                  </a:lnTo>
                  <a:lnTo>
                    <a:pt x="1080" y="969"/>
                  </a:lnTo>
                  <a:lnTo>
                    <a:pt x="1160" y="893"/>
                  </a:lnTo>
                  <a:lnTo>
                    <a:pt x="1248" y="820"/>
                  </a:lnTo>
                  <a:lnTo>
                    <a:pt x="1339" y="757"/>
                  </a:lnTo>
                  <a:lnTo>
                    <a:pt x="1433" y="700"/>
                  </a:lnTo>
                  <a:lnTo>
                    <a:pt x="1531" y="657"/>
                  </a:lnTo>
                  <a:lnTo>
                    <a:pt x="1573" y="642"/>
                  </a:lnTo>
                  <a:lnTo>
                    <a:pt x="1622" y="628"/>
                  </a:lnTo>
                  <a:lnTo>
                    <a:pt x="1679" y="613"/>
                  </a:lnTo>
                  <a:lnTo>
                    <a:pt x="1737" y="600"/>
                  </a:lnTo>
                  <a:lnTo>
                    <a:pt x="1800" y="588"/>
                  </a:lnTo>
                  <a:lnTo>
                    <a:pt x="1866" y="577"/>
                  </a:lnTo>
                  <a:lnTo>
                    <a:pt x="1931" y="568"/>
                  </a:lnTo>
                  <a:lnTo>
                    <a:pt x="1999" y="562"/>
                  </a:lnTo>
                  <a:lnTo>
                    <a:pt x="2062" y="557"/>
                  </a:lnTo>
                  <a:lnTo>
                    <a:pt x="2122" y="555"/>
                  </a:lnTo>
                  <a:close/>
                  <a:moveTo>
                    <a:pt x="1200" y="0"/>
                  </a:moveTo>
                  <a:lnTo>
                    <a:pt x="1231" y="2"/>
                  </a:lnTo>
                  <a:lnTo>
                    <a:pt x="1257" y="8"/>
                  </a:lnTo>
                  <a:lnTo>
                    <a:pt x="1277" y="18"/>
                  </a:lnTo>
                  <a:lnTo>
                    <a:pt x="1291" y="31"/>
                  </a:lnTo>
                  <a:lnTo>
                    <a:pt x="1300" y="48"/>
                  </a:lnTo>
                  <a:lnTo>
                    <a:pt x="1308" y="68"/>
                  </a:lnTo>
                  <a:lnTo>
                    <a:pt x="1311" y="89"/>
                  </a:lnTo>
                  <a:lnTo>
                    <a:pt x="1315" y="111"/>
                  </a:lnTo>
                  <a:lnTo>
                    <a:pt x="1315" y="137"/>
                  </a:lnTo>
                  <a:lnTo>
                    <a:pt x="1317" y="160"/>
                  </a:lnTo>
                  <a:lnTo>
                    <a:pt x="1320" y="186"/>
                  </a:lnTo>
                  <a:lnTo>
                    <a:pt x="1324" y="208"/>
                  </a:lnTo>
                  <a:lnTo>
                    <a:pt x="1329" y="229"/>
                  </a:lnTo>
                  <a:lnTo>
                    <a:pt x="1339" y="249"/>
                  </a:lnTo>
                  <a:lnTo>
                    <a:pt x="1349" y="266"/>
                  </a:lnTo>
                  <a:lnTo>
                    <a:pt x="1364" y="278"/>
                  </a:lnTo>
                  <a:lnTo>
                    <a:pt x="1375" y="278"/>
                  </a:lnTo>
                  <a:lnTo>
                    <a:pt x="1389" y="278"/>
                  </a:lnTo>
                  <a:lnTo>
                    <a:pt x="1400" y="280"/>
                  </a:lnTo>
                  <a:lnTo>
                    <a:pt x="1420" y="246"/>
                  </a:lnTo>
                  <a:lnTo>
                    <a:pt x="1439" y="209"/>
                  </a:lnTo>
                  <a:lnTo>
                    <a:pt x="1455" y="173"/>
                  </a:lnTo>
                  <a:lnTo>
                    <a:pt x="1471" y="138"/>
                  </a:lnTo>
                  <a:lnTo>
                    <a:pt x="1489" y="104"/>
                  </a:lnTo>
                  <a:lnTo>
                    <a:pt x="1511" y="71"/>
                  </a:lnTo>
                  <a:lnTo>
                    <a:pt x="1537" y="42"/>
                  </a:lnTo>
                  <a:lnTo>
                    <a:pt x="1568" y="18"/>
                  </a:lnTo>
                  <a:lnTo>
                    <a:pt x="1600" y="22"/>
                  </a:lnTo>
                  <a:lnTo>
                    <a:pt x="1626" y="29"/>
                  </a:lnTo>
                  <a:lnTo>
                    <a:pt x="1646" y="44"/>
                  </a:lnTo>
                  <a:lnTo>
                    <a:pt x="1659" y="62"/>
                  </a:lnTo>
                  <a:lnTo>
                    <a:pt x="1668" y="82"/>
                  </a:lnTo>
                  <a:lnTo>
                    <a:pt x="1671" y="108"/>
                  </a:lnTo>
                  <a:lnTo>
                    <a:pt x="1673" y="133"/>
                  </a:lnTo>
                  <a:lnTo>
                    <a:pt x="1669" y="162"/>
                  </a:lnTo>
                  <a:lnTo>
                    <a:pt x="1664" y="191"/>
                  </a:lnTo>
                  <a:lnTo>
                    <a:pt x="1657" y="220"/>
                  </a:lnTo>
                  <a:lnTo>
                    <a:pt x="1649" y="249"/>
                  </a:lnTo>
                  <a:lnTo>
                    <a:pt x="1640" y="278"/>
                  </a:lnTo>
                  <a:lnTo>
                    <a:pt x="1633" y="304"/>
                  </a:lnTo>
                  <a:lnTo>
                    <a:pt x="1626" y="329"/>
                  </a:lnTo>
                  <a:lnTo>
                    <a:pt x="1620" y="349"/>
                  </a:lnTo>
                  <a:lnTo>
                    <a:pt x="1666" y="408"/>
                  </a:lnTo>
                  <a:lnTo>
                    <a:pt x="1717" y="458"/>
                  </a:lnTo>
                  <a:lnTo>
                    <a:pt x="1771" y="502"/>
                  </a:lnTo>
                  <a:lnTo>
                    <a:pt x="1773" y="504"/>
                  </a:lnTo>
                  <a:lnTo>
                    <a:pt x="1773" y="508"/>
                  </a:lnTo>
                  <a:lnTo>
                    <a:pt x="1775" y="511"/>
                  </a:lnTo>
                  <a:lnTo>
                    <a:pt x="1775" y="515"/>
                  </a:lnTo>
                  <a:lnTo>
                    <a:pt x="1777" y="517"/>
                  </a:lnTo>
                  <a:lnTo>
                    <a:pt x="1686" y="535"/>
                  </a:lnTo>
                  <a:lnTo>
                    <a:pt x="1604" y="557"/>
                  </a:lnTo>
                  <a:lnTo>
                    <a:pt x="1529" y="580"/>
                  </a:lnTo>
                  <a:lnTo>
                    <a:pt x="1462" y="606"/>
                  </a:lnTo>
                  <a:lnTo>
                    <a:pt x="1400" y="635"/>
                  </a:lnTo>
                  <a:lnTo>
                    <a:pt x="1342" y="666"/>
                  </a:lnTo>
                  <a:lnTo>
                    <a:pt x="1289" y="700"/>
                  </a:lnTo>
                  <a:lnTo>
                    <a:pt x="1239" y="735"/>
                  </a:lnTo>
                  <a:lnTo>
                    <a:pt x="1189" y="773"/>
                  </a:lnTo>
                  <a:lnTo>
                    <a:pt x="1140" y="813"/>
                  </a:lnTo>
                  <a:lnTo>
                    <a:pt x="1091" y="857"/>
                  </a:lnTo>
                  <a:lnTo>
                    <a:pt x="1039" y="908"/>
                  </a:lnTo>
                  <a:lnTo>
                    <a:pt x="995" y="958"/>
                  </a:lnTo>
                  <a:lnTo>
                    <a:pt x="955" y="1009"/>
                  </a:lnTo>
                  <a:lnTo>
                    <a:pt x="919" y="1060"/>
                  </a:lnTo>
                  <a:lnTo>
                    <a:pt x="880" y="1111"/>
                  </a:lnTo>
                  <a:lnTo>
                    <a:pt x="877" y="1115"/>
                  </a:lnTo>
                  <a:lnTo>
                    <a:pt x="871" y="1124"/>
                  </a:lnTo>
                  <a:lnTo>
                    <a:pt x="866" y="1135"/>
                  </a:lnTo>
                  <a:lnTo>
                    <a:pt x="860" y="1146"/>
                  </a:lnTo>
                  <a:lnTo>
                    <a:pt x="855" y="1153"/>
                  </a:lnTo>
                  <a:lnTo>
                    <a:pt x="851" y="1157"/>
                  </a:lnTo>
                  <a:lnTo>
                    <a:pt x="855" y="1100"/>
                  </a:lnTo>
                  <a:lnTo>
                    <a:pt x="855" y="1038"/>
                  </a:lnTo>
                  <a:lnTo>
                    <a:pt x="851" y="977"/>
                  </a:lnTo>
                  <a:lnTo>
                    <a:pt x="844" y="913"/>
                  </a:lnTo>
                  <a:lnTo>
                    <a:pt x="835" y="853"/>
                  </a:lnTo>
                  <a:lnTo>
                    <a:pt x="826" y="798"/>
                  </a:lnTo>
                  <a:lnTo>
                    <a:pt x="813" y="751"/>
                  </a:lnTo>
                  <a:lnTo>
                    <a:pt x="800" y="713"/>
                  </a:lnTo>
                  <a:lnTo>
                    <a:pt x="809" y="698"/>
                  </a:lnTo>
                  <a:lnTo>
                    <a:pt x="822" y="678"/>
                  </a:lnTo>
                  <a:lnTo>
                    <a:pt x="837" y="658"/>
                  </a:lnTo>
                  <a:lnTo>
                    <a:pt x="853" y="637"/>
                  </a:lnTo>
                  <a:lnTo>
                    <a:pt x="869" y="615"/>
                  </a:lnTo>
                  <a:lnTo>
                    <a:pt x="882" y="593"/>
                  </a:lnTo>
                  <a:lnTo>
                    <a:pt x="891" y="573"/>
                  </a:lnTo>
                  <a:lnTo>
                    <a:pt x="897" y="555"/>
                  </a:lnTo>
                  <a:lnTo>
                    <a:pt x="897" y="540"/>
                  </a:lnTo>
                  <a:lnTo>
                    <a:pt x="840" y="511"/>
                  </a:lnTo>
                  <a:lnTo>
                    <a:pt x="788" y="484"/>
                  </a:lnTo>
                  <a:lnTo>
                    <a:pt x="742" y="460"/>
                  </a:lnTo>
                  <a:lnTo>
                    <a:pt x="704" y="437"/>
                  </a:lnTo>
                  <a:lnTo>
                    <a:pt x="669" y="415"/>
                  </a:lnTo>
                  <a:lnTo>
                    <a:pt x="644" y="393"/>
                  </a:lnTo>
                  <a:lnTo>
                    <a:pt x="624" y="371"/>
                  </a:lnTo>
                  <a:lnTo>
                    <a:pt x="613" y="348"/>
                  </a:lnTo>
                  <a:lnTo>
                    <a:pt x="609" y="320"/>
                  </a:lnTo>
                  <a:lnTo>
                    <a:pt x="615" y="291"/>
                  </a:lnTo>
                  <a:lnTo>
                    <a:pt x="628" y="258"/>
                  </a:lnTo>
                  <a:lnTo>
                    <a:pt x="646" y="233"/>
                  </a:lnTo>
                  <a:lnTo>
                    <a:pt x="666" y="215"/>
                  </a:lnTo>
                  <a:lnTo>
                    <a:pt x="691" y="206"/>
                  </a:lnTo>
                  <a:lnTo>
                    <a:pt x="720" y="202"/>
                  </a:lnTo>
                  <a:lnTo>
                    <a:pt x="755" y="206"/>
                  </a:lnTo>
                  <a:lnTo>
                    <a:pt x="793" y="215"/>
                  </a:lnTo>
                  <a:lnTo>
                    <a:pt x="837" y="231"/>
                  </a:lnTo>
                  <a:lnTo>
                    <a:pt x="886" y="251"/>
                  </a:lnTo>
                  <a:lnTo>
                    <a:pt x="940" y="277"/>
                  </a:lnTo>
                  <a:lnTo>
                    <a:pt x="1000" y="308"/>
                  </a:lnTo>
                  <a:lnTo>
                    <a:pt x="1066" y="340"/>
                  </a:lnTo>
                  <a:lnTo>
                    <a:pt x="1137" y="378"/>
                  </a:lnTo>
                  <a:lnTo>
                    <a:pt x="1144" y="375"/>
                  </a:lnTo>
                  <a:lnTo>
                    <a:pt x="1142" y="338"/>
                  </a:lnTo>
                  <a:lnTo>
                    <a:pt x="1137" y="302"/>
                  </a:lnTo>
                  <a:lnTo>
                    <a:pt x="1129" y="264"/>
                  </a:lnTo>
                  <a:lnTo>
                    <a:pt x="1122" y="228"/>
                  </a:lnTo>
                  <a:lnTo>
                    <a:pt x="1115" y="189"/>
                  </a:lnTo>
                  <a:lnTo>
                    <a:pt x="1109" y="155"/>
                  </a:lnTo>
                  <a:lnTo>
                    <a:pt x="1106" y="120"/>
                  </a:lnTo>
                  <a:lnTo>
                    <a:pt x="1106" y="89"/>
                  </a:lnTo>
                  <a:lnTo>
                    <a:pt x="1111" y="62"/>
                  </a:lnTo>
                  <a:lnTo>
                    <a:pt x="1120" y="38"/>
                  </a:lnTo>
                  <a:lnTo>
                    <a:pt x="1137" y="18"/>
                  </a:lnTo>
                  <a:lnTo>
                    <a:pt x="1160" y="4"/>
                  </a:lnTo>
                  <a:lnTo>
                    <a:pt x="12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851F144E-B12A-47CF-AAEB-FF2CDDC4FE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3258" y="43425"/>
              <a:ext cx="273901" cy="333043"/>
            </a:xfrm>
            <a:custGeom>
              <a:avLst/>
              <a:gdLst>
                <a:gd name="T0" fmla="*/ 1033 w 2487"/>
                <a:gd name="T1" fmla="*/ 2647 h 3024"/>
                <a:gd name="T2" fmla="*/ 1169 w 2487"/>
                <a:gd name="T3" fmla="*/ 2318 h 3024"/>
                <a:gd name="T4" fmla="*/ 1260 w 2487"/>
                <a:gd name="T5" fmla="*/ 2242 h 3024"/>
                <a:gd name="T6" fmla="*/ 1367 w 2487"/>
                <a:gd name="T7" fmla="*/ 2700 h 3024"/>
                <a:gd name="T8" fmla="*/ 1462 w 2487"/>
                <a:gd name="T9" fmla="*/ 2265 h 3024"/>
                <a:gd name="T10" fmla="*/ 1118 w 2487"/>
                <a:gd name="T11" fmla="*/ 1982 h 3024"/>
                <a:gd name="T12" fmla="*/ 1140 w 2487"/>
                <a:gd name="T13" fmla="*/ 2189 h 3024"/>
                <a:gd name="T14" fmla="*/ 1475 w 2487"/>
                <a:gd name="T15" fmla="*/ 2080 h 3024"/>
                <a:gd name="T16" fmla="*/ 1698 w 2487"/>
                <a:gd name="T17" fmla="*/ 1654 h 3024"/>
                <a:gd name="T18" fmla="*/ 1509 w 2487"/>
                <a:gd name="T19" fmla="*/ 1891 h 3024"/>
                <a:gd name="T20" fmla="*/ 1675 w 2487"/>
                <a:gd name="T21" fmla="*/ 1876 h 3024"/>
                <a:gd name="T22" fmla="*/ 1787 w 2487"/>
                <a:gd name="T23" fmla="*/ 1649 h 3024"/>
                <a:gd name="T24" fmla="*/ 1784 w 2487"/>
                <a:gd name="T25" fmla="*/ 1573 h 3024"/>
                <a:gd name="T26" fmla="*/ 1896 w 2487"/>
                <a:gd name="T27" fmla="*/ 1634 h 3024"/>
                <a:gd name="T28" fmla="*/ 1971 w 2487"/>
                <a:gd name="T29" fmla="*/ 1433 h 3024"/>
                <a:gd name="T30" fmla="*/ 1380 w 2487"/>
                <a:gd name="T31" fmla="*/ 1365 h 3024"/>
                <a:gd name="T32" fmla="*/ 1335 w 2487"/>
                <a:gd name="T33" fmla="*/ 1805 h 3024"/>
                <a:gd name="T34" fmla="*/ 1289 w 2487"/>
                <a:gd name="T35" fmla="*/ 1393 h 3024"/>
                <a:gd name="T36" fmla="*/ 1171 w 2487"/>
                <a:gd name="T37" fmla="*/ 1469 h 3024"/>
                <a:gd name="T38" fmla="*/ 1149 w 2487"/>
                <a:gd name="T39" fmla="*/ 1791 h 3024"/>
                <a:gd name="T40" fmla="*/ 1038 w 2487"/>
                <a:gd name="T41" fmla="*/ 1416 h 3024"/>
                <a:gd name="T42" fmla="*/ 1033 w 2487"/>
                <a:gd name="T43" fmla="*/ 1638 h 3024"/>
                <a:gd name="T44" fmla="*/ 1047 w 2487"/>
                <a:gd name="T45" fmla="*/ 1831 h 3024"/>
                <a:gd name="T46" fmla="*/ 904 w 2487"/>
                <a:gd name="T47" fmla="*/ 1505 h 3024"/>
                <a:gd name="T48" fmla="*/ 945 w 2487"/>
                <a:gd name="T49" fmla="*/ 1756 h 3024"/>
                <a:gd name="T50" fmla="*/ 1316 w 2487"/>
                <a:gd name="T51" fmla="*/ 1891 h 3024"/>
                <a:gd name="T52" fmla="*/ 1480 w 2487"/>
                <a:gd name="T53" fmla="*/ 1520 h 3024"/>
                <a:gd name="T54" fmla="*/ 622 w 2487"/>
                <a:gd name="T55" fmla="*/ 1271 h 3024"/>
                <a:gd name="T56" fmla="*/ 831 w 2487"/>
                <a:gd name="T57" fmla="*/ 1405 h 3024"/>
                <a:gd name="T58" fmla="*/ 1925 w 2487"/>
                <a:gd name="T59" fmla="*/ 1156 h 3024"/>
                <a:gd name="T60" fmla="*/ 1987 w 2487"/>
                <a:gd name="T61" fmla="*/ 1218 h 3024"/>
                <a:gd name="T62" fmla="*/ 878 w 2487"/>
                <a:gd name="T63" fmla="*/ 1165 h 3024"/>
                <a:gd name="T64" fmla="*/ 929 w 2487"/>
                <a:gd name="T65" fmla="*/ 1384 h 3024"/>
                <a:gd name="T66" fmla="*/ 989 w 2487"/>
                <a:gd name="T67" fmla="*/ 1282 h 3024"/>
                <a:gd name="T68" fmla="*/ 913 w 2487"/>
                <a:gd name="T69" fmla="*/ 1064 h 3024"/>
                <a:gd name="T70" fmla="*/ 593 w 2487"/>
                <a:gd name="T71" fmla="*/ 1220 h 3024"/>
                <a:gd name="T72" fmla="*/ 1429 w 2487"/>
                <a:gd name="T73" fmla="*/ 976 h 3024"/>
                <a:gd name="T74" fmla="*/ 1387 w 2487"/>
                <a:gd name="T75" fmla="*/ 1276 h 3024"/>
                <a:gd name="T76" fmla="*/ 1518 w 2487"/>
                <a:gd name="T77" fmla="*/ 1231 h 3024"/>
                <a:gd name="T78" fmla="*/ 1556 w 2487"/>
                <a:gd name="T79" fmla="*/ 1002 h 3024"/>
                <a:gd name="T80" fmla="*/ 1142 w 2487"/>
                <a:gd name="T81" fmla="*/ 1094 h 3024"/>
                <a:gd name="T82" fmla="*/ 1165 w 2487"/>
                <a:gd name="T83" fmla="*/ 1298 h 3024"/>
                <a:gd name="T84" fmla="*/ 1222 w 2487"/>
                <a:gd name="T85" fmla="*/ 1136 h 3024"/>
                <a:gd name="T86" fmla="*/ 489 w 2487"/>
                <a:gd name="T87" fmla="*/ 916 h 3024"/>
                <a:gd name="T88" fmla="*/ 540 w 2487"/>
                <a:gd name="T89" fmla="*/ 902 h 3024"/>
                <a:gd name="T90" fmla="*/ 798 w 2487"/>
                <a:gd name="T91" fmla="*/ 938 h 3024"/>
                <a:gd name="T92" fmla="*/ 855 w 2487"/>
                <a:gd name="T93" fmla="*/ 927 h 3024"/>
                <a:gd name="T94" fmla="*/ 1491 w 2487"/>
                <a:gd name="T95" fmla="*/ 751 h 3024"/>
                <a:gd name="T96" fmla="*/ 1533 w 2487"/>
                <a:gd name="T97" fmla="*/ 840 h 3024"/>
                <a:gd name="T98" fmla="*/ 1125 w 2487"/>
                <a:gd name="T99" fmla="*/ 814 h 3024"/>
                <a:gd name="T100" fmla="*/ 1222 w 2487"/>
                <a:gd name="T101" fmla="*/ 898 h 3024"/>
                <a:gd name="T102" fmla="*/ 762 w 2487"/>
                <a:gd name="T103" fmla="*/ 596 h 3024"/>
                <a:gd name="T104" fmla="*/ 825 w 2487"/>
                <a:gd name="T105" fmla="*/ 734 h 3024"/>
                <a:gd name="T106" fmla="*/ 775 w 2487"/>
                <a:gd name="T107" fmla="*/ 604 h 3024"/>
                <a:gd name="T108" fmla="*/ 1475 w 2487"/>
                <a:gd name="T109" fmla="*/ 596 h 3024"/>
                <a:gd name="T110" fmla="*/ 1535 w 2487"/>
                <a:gd name="T111" fmla="*/ 433 h 3024"/>
                <a:gd name="T112" fmla="*/ 1120 w 2487"/>
                <a:gd name="T113" fmla="*/ 604 h 3024"/>
                <a:gd name="T114" fmla="*/ 2304 w 2487"/>
                <a:gd name="T115" fmla="*/ 173 h 3024"/>
                <a:gd name="T116" fmla="*/ 167 w 2487"/>
                <a:gd name="T117" fmla="*/ 2829 h 3024"/>
                <a:gd name="T118" fmla="*/ 95 w 2487"/>
                <a:gd name="T119" fmla="*/ 2914 h 3024"/>
                <a:gd name="T120" fmla="*/ 2367 w 2487"/>
                <a:gd name="T121" fmla="*/ 93 h 3024"/>
                <a:gd name="T122" fmla="*/ 2464 w 2487"/>
                <a:gd name="T123" fmla="*/ 3022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87" h="3024">
                  <a:moveTo>
                    <a:pt x="1073" y="2245"/>
                  </a:moveTo>
                  <a:lnTo>
                    <a:pt x="1058" y="2260"/>
                  </a:lnTo>
                  <a:lnTo>
                    <a:pt x="1047" y="2285"/>
                  </a:lnTo>
                  <a:lnTo>
                    <a:pt x="1038" y="2316"/>
                  </a:lnTo>
                  <a:lnTo>
                    <a:pt x="1031" y="2353"/>
                  </a:lnTo>
                  <a:lnTo>
                    <a:pt x="1027" y="2394"/>
                  </a:lnTo>
                  <a:lnTo>
                    <a:pt x="1025" y="2438"/>
                  </a:lnTo>
                  <a:lnTo>
                    <a:pt x="1025" y="2484"/>
                  </a:lnTo>
                  <a:lnTo>
                    <a:pt x="1025" y="2527"/>
                  </a:lnTo>
                  <a:lnTo>
                    <a:pt x="1027" y="2571"/>
                  </a:lnTo>
                  <a:lnTo>
                    <a:pt x="1031" y="2611"/>
                  </a:lnTo>
                  <a:lnTo>
                    <a:pt x="1033" y="2647"/>
                  </a:lnTo>
                  <a:lnTo>
                    <a:pt x="1035" y="2676"/>
                  </a:lnTo>
                  <a:lnTo>
                    <a:pt x="1036" y="2698"/>
                  </a:lnTo>
                  <a:lnTo>
                    <a:pt x="1149" y="2702"/>
                  </a:lnTo>
                  <a:lnTo>
                    <a:pt x="1153" y="2671"/>
                  </a:lnTo>
                  <a:lnTo>
                    <a:pt x="1160" y="2634"/>
                  </a:lnTo>
                  <a:lnTo>
                    <a:pt x="1165" y="2593"/>
                  </a:lnTo>
                  <a:lnTo>
                    <a:pt x="1171" y="2547"/>
                  </a:lnTo>
                  <a:lnTo>
                    <a:pt x="1175" y="2500"/>
                  </a:lnTo>
                  <a:lnTo>
                    <a:pt x="1176" y="2451"/>
                  </a:lnTo>
                  <a:lnTo>
                    <a:pt x="1178" y="2404"/>
                  </a:lnTo>
                  <a:lnTo>
                    <a:pt x="1175" y="2360"/>
                  </a:lnTo>
                  <a:lnTo>
                    <a:pt x="1169" y="2318"/>
                  </a:lnTo>
                  <a:lnTo>
                    <a:pt x="1160" y="2284"/>
                  </a:lnTo>
                  <a:lnTo>
                    <a:pt x="1147" y="2256"/>
                  </a:lnTo>
                  <a:lnTo>
                    <a:pt x="1131" y="2253"/>
                  </a:lnTo>
                  <a:lnTo>
                    <a:pt x="1115" y="2249"/>
                  </a:lnTo>
                  <a:lnTo>
                    <a:pt x="1096" y="2245"/>
                  </a:lnTo>
                  <a:lnTo>
                    <a:pt x="1073" y="2245"/>
                  </a:lnTo>
                  <a:close/>
                  <a:moveTo>
                    <a:pt x="1398" y="2191"/>
                  </a:moveTo>
                  <a:lnTo>
                    <a:pt x="1371" y="2202"/>
                  </a:lnTo>
                  <a:lnTo>
                    <a:pt x="1342" y="2211"/>
                  </a:lnTo>
                  <a:lnTo>
                    <a:pt x="1313" y="2220"/>
                  </a:lnTo>
                  <a:lnTo>
                    <a:pt x="1285" y="2229"/>
                  </a:lnTo>
                  <a:lnTo>
                    <a:pt x="1260" y="2242"/>
                  </a:lnTo>
                  <a:lnTo>
                    <a:pt x="1240" y="2260"/>
                  </a:lnTo>
                  <a:lnTo>
                    <a:pt x="1235" y="2298"/>
                  </a:lnTo>
                  <a:lnTo>
                    <a:pt x="1236" y="2338"/>
                  </a:lnTo>
                  <a:lnTo>
                    <a:pt x="1242" y="2382"/>
                  </a:lnTo>
                  <a:lnTo>
                    <a:pt x="1253" y="2427"/>
                  </a:lnTo>
                  <a:lnTo>
                    <a:pt x="1267" y="2473"/>
                  </a:lnTo>
                  <a:lnTo>
                    <a:pt x="1285" y="2518"/>
                  </a:lnTo>
                  <a:lnTo>
                    <a:pt x="1302" y="2562"/>
                  </a:lnTo>
                  <a:lnTo>
                    <a:pt x="1322" y="2604"/>
                  </a:lnTo>
                  <a:lnTo>
                    <a:pt x="1338" y="2640"/>
                  </a:lnTo>
                  <a:lnTo>
                    <a:pt x="1355" y="2673"/>
                  </a:lnTo>
                  <a:lnTo>
                    <a:pt x="1367" y="2700"/>
                  </a:lnTo>
                  <a:lnTo>
                    <a:pt x="1467" y="2689"/>
                  </a:lnTo>
                  <a:lnTo>
                    <a:pt x="1469" y="2678"/>
                  </a:lnTo>
                  <a:lnTo>
                    <a:pt x="1471" y="2656"/>
                  </a:lnTo>
                  <a:lnTo>
                    <a:pt x="1471" y="2625"/>
                  </a:lnTo>
                  <a:lnTo>
                    <a:pt x="1473" y="2587"/>
                  </a:lnTo>
                  <a:lnTo>
                    <a:pt x="1473" y="2544"/>
                  </a:lnTo>
                  <a:lnTo>
                    <a:pt x="1473" y="2496"/>
                  </a:lnTo>
                  <a:lnTo>
                    <a:pt x="1471" y="2447"/>
                  </a:lnTo>
                  <a:lnTo>
                    <a:pt x="1471" y="2396"/>
                  </a:lnTo>
                  <a:lnTo>
                    <a:pt x="1469" y="2349"/>
                  </a:lnTo>
                  <a:lnTo>
                    <a:pt x="1465" y="2305"/>
                  </a:lnTo>
                  <a:lnTo>
                    <a:pt x="1462" y="2265"/>
                  </a:lnTo>
                  <a:lnTo>
                    <a:pt x="1458" y="2234"/>
                  </a:lnTo>
                  <a:lnTo>
                    <a:pt x="1453" y="2213"/>
                  </a:lnTo>
                  <a:lnTo>
                    <a:pt x="1447" y="2202"/>
                  </a:lnTo>
                  <a:lnTo>
                    <a:pt x="1435" y="2194"/>
                  </a:lnTo>
                  <a:lnTo>
                    <a:pt x="1418" y="2191"/>
                  </a:lnTo>
                  <a:lnTo>
                    <a:pt x="1398" y="2191"/>
                  </a:lnTo>
                  <a:close/>
                  <a:moveTo>
                    <a:pt x="1282" y="1953"/>
                  </a:moveTo>
                  <a:lnTo>
                    <a:pt x="1231" y="1954"/>
                  </a:lnTo>
                  <a:lnTo>
                    <a:pt x="1205" y="1960"/>
                  </a:lnTo>
                  <a:lnTo>
                    <a:pt x="1176" y="1965"/>
                  </a:lnTo>
                  <a:lnTo>
                    <a:pt x="1147" y="1973"/>
                  </a:lnTo>
                  <a:lnTo>
                    <a:pt x="1118" y="1982"/>
                  </a:lnTo>
                  <a:lnTo>
                    <a:pt x="1089" y="1993"/>
                  </a:lnTo>
                  <a:lnTo>
                    <a:pt x="1064" y="2005"/>
                  </a:lnTo>
                  <a:lnTo>
                    <a:pt x="1040" y="2020"/>
                  </a:lnTo>
                  <a:lnTo>
                    <a:pt x="1020" y="2040"/>
                  </a:lnTo>
                  <a:lnTo>
                    <a:pt x="1005" y="2062"/>
                  </a:lnTo>
                  <a:lnTo>
                    <a:pt x="995" y="2089"/>
                  </a:lnTo>
                  <a:lnTo>
                    <a:pt x="993" y="2120"/>
                  </a:lnTo>
                  <a:lnTo>
                    <a:pt x="1011" y="2144"/>
                  </a:lnTo>
                  <a:lnTo>
                    <a:pt x="1036" y="2162"/>
                  </a:lnTo>
                  <a:lnTo>
                    <a:pt x="1067" y="2174"/>
                  </a:lnTo>
                  <a:lnTo>
                    <a:pt x="1102" y="2184"/>
                  </a:lnTo>
                  <a:lnTo>
                    <a:pt x="1140" y="2189"/>
                  </a:lnTo>
                  <a:lnTo>
                    <a:pt x="1180" y="2189"/>
                  </a:lnTo>
                  <a:lnTo>
                    <a:pt x="1220" y="2187"/>
                  </a:lnTo>
                  <a:lnTo>
                    <a:pt x="1262" y="2182"/>
                  </a:lnTo>
                  <a:lnTo>
                    <a:pt x="1302" y="2174"/>
                  </a:lnTo>
                  <a:lnTo>
                    <a:pt x="1338" y="2165"/>
                  </a:lnTo>
                  <a:lnTo>
                    <a:pt x="1371" y="2153"/>
                  </a:lnTo>
                  <a:lnTo>
                    <a:pt x="1400" y="2140"/>
                  </a:lnTo>
                  <a:lnTo>
                    <a:pt x="1415" y="2133"/>
                  </a:lnTo>
                  <a:lnTo>
                    <a:pt x="1431" y="2122"/>
                  </a:lnTo>
                  <a:lnTo>
                    <a:pt x="1447" y="2111"/>
                  </a:lnTo>
                  <a:lnTo>
                    <a:pt x="1462" y="2096"/>
                  </a:lnTo>
                  <a:lnTo>
                    <a:pt x="1475" y="2080"/>
                  </a:lnTo>
                  <a:lnTo>
                    <a:pt x="1480" y="2064"/>
                  </a:lnTo>
                  <a:lnTo>
                    <a:pt x="1480" y="2045"/>
                  </a:lnTo>
                  <a:lnTo>
                    <a:pt x="1473" y="2024"/>
                  </a:lnTo>
                  <a:lnTo>
                    <a:pt x="1456" y="2002"/>
                  </a:lnTo>
                  <a:lnTo>
                    <a:pt x="1433" y="1982"/>
                  </a:lnTo>
                  <a:lnTo>
                    <a:pt x="1404" y="1969"/>
                  </a:lnTo>
                  <a:lnTo>
                    <a:pt x="1369" y="1958"/>
                  </a:lnTo>
                  <a:lnTo>
                    <a:pt x="1327" y="1953"/>
                  </a:lnTo>
                  <a:lnTo>
                    <a:pt x="1282" y="1953"/>
                  </a:lnTo>
                  <a:close/>
                  <a:moveTo>
                    <a:pt x="1727" y="1634"/>
                  </a:moveTo>
                  <a:lnTo>
                    <a:pt x="1711" y="1642"/>
                  </a:lnTo>
                  <a:lnTo>
                    <a:pt x="1698" y="1654"/>
                  </a:lnTo>
                  <a:lnTo>
                    <a:pt x="1693" y="1669"/>
                  </a:lnTo>
                  <a:lnTo>
                    <a:pt x="1695" y="1685"/>
                  </a:lnTo>
                  <a:lnTo>
                    <a:pt x="1696" y="1702"/>
                  </a:lnTo>
                  <a:lnTo>
                    <a:pt x="1693" y="1722"/>
                  </a:lnTo>
                  <a:lnTo>
                    <a:pt x="1680" y="1747"/>
                  </a:lnTo>
                  <a:lnTo>
                    <a:pt x="1662" y="1774"/>
                  </a:lnTo>
                  <a:lnTo>
                    <a:pt x="1636" y="1802"/>
                  </a:lnTo>
                  <a:lnTo>
                    <a:pt x="1605" y="1829"/>
                  </a:lnTo>
                  <a:lnTo>
                    <a:pt x="1575" y="1853"/>
                  </a:lnTo>
                  <a:lnTo>
                    <a:pt x="1544" y="1869"/>
                  </a:lnTo>
                  <a:lnTo>
                    <a:pt x="1515" y="1880"/>
                  </a:lnTo>
                  <a:lnTo>
                    <a:pt x="1509" y="1891"/>
                  </a:lnTo>
                  <a:lnTo>
                    <a:pt x="1505" y="1900"/>
                  </a:lnTo>
                  <a:lnTo>
                    <a:pt x="1504" y="1909"/>
                  </a:lnTo>
                  <a:lnTo>
                    <a:pt x="1507" y="1922"/>
                  </a:lnTo>
                  <a:lnTo>
                    <a:pt x="1524" y="1949"/>
                  </a:lnTo>
                  <a:lnTo>
                    <a:pt x="1549" y="1971"/>
                  </a:lnTo>
                  <a:lnTo>
                    <a:pt x="1580" y="1985"/>
                  </a:lnTo>
                  <a:lnTo>
                    <a:pt x="1616" y="1989"/>
                  </a:lnTo>
                  <a:lnTo>
                    <a:pt x="1629" y="1971"/>
                  </a:lnTo>
                  <a:lnTo>
                    <a:pt x="1635" y="1953"/>
                  </a:lnTo>
                  <a:lnTo>
                    <a:pt x="1638" y="1933"/>
                  </a:lnTo>
                  <a:lnTo>
                    <a:pt x="1647" y="1911"/>
                  </a:lnTo>
                  <a:lnTo>
                    <a:pt x="1675" y="1876"/>
                  </a:lnTo>
                  <a:lnTo>
                    <a:pt x="1698" y="1844"/>
                  </a:lnTo>
                  <a:lnTo>
                    <a:pt x="1722" y="1811"/>
                  </a:lnTo>
                  <a:lnTo>
                    <a:pt x="1749" y="1776"/>
                  </a:lnTo>
                  <a:lnTo>
                    <a:pt x="1765" y="1764"/>
                  </a:lnTo>
                  <a:lnTo>
                    <a:pt x="1784" y="1754"/>
                  </a:lnTo>
                  <a:lnTo>
                    <a:pt x="1804" y="1747"/>
                  </a:lnTo>
                  <a:lnTo>
                    <a:pt x="1822" y="1738"/>
                  </a:lnTo>
                  <a:lnTo>
                    <a:pt x="1838" y="1725"/>
                  </a:lnTo>
                  <a:lnTo>
                    <a:pt x="1842" y="1707"/>
                  </a:lnTo>
                  <a:lnTo>
                    <a:pt x="1829" y="1684"/>
                  </a:lnTo>
                  <a:lnTo>
                    <a:pt x="1811" y="1665"/>
                  </a:lnTo>
                  <a:lnTo>
                    <a:pt x="1787" y="1649"/>
                  </a:lnTo>
                  <a:lnTo>
                    <a:pt x="1760" y="1638"/>
                  </a:lnTo>
                  <a:lnTo>
                    <a:pt x="1727" y="1634"/>
                  </a:lnTo>
                  <a:close/>
                  <a:moveTo>
                    <a:pt x="1887" y="1344"/>
                  </a:moveTo>
                  <a:lnTo>
                    <a:pt x="1869" y="1358"/>
                  </a:lnTo>
                  <a:lnTo>
                    <a:pt x="1860" y="1373"/>
                  </a:lnTo>
                  <a:lnTo>
                    <a:pt x="1860" y="1387"/>
                  </a:lnTo>
                  <a:lnTo>
                    <a:pt x="1867" y="1405"/>
                  </a:lnTo>
                  <a:lnTo>
                    <a:pt x="1880" y="1424"/>
                  </a:lnTo>
                  <a:lnTo>
                    <a:pt x="1825" y="1549"/>
                  </a:lnTo>
                  <a:lnTo>
                    <a:pt x="1815" y="1558"/>
                  </a:lnTo>
                  <a:lnTo>
                    <a:pt x="1798" y="1565"/>
                  </a:lnTo>
                  <a:lnTo>
                    <a:pt x="1784" y="1573"/>
                  </a:lnTo>
                  <a:lnTo>
                    <a:pt x="1771" y="1584"/>
                  </a:lnTo>
                  <a:lnTo>
                    <a:pt x="1765" y="1594"/>
                  </a:lnTo>
                  <a:lnTo>
                    <a:pt x="1780" y="1609"/>
                  </a:lnTo>
                  <a:lnTo>
                    <a:pt x="1798" y="1622"/>
                  </a:lnTo>
                  <a:lnTo>
                    <a:pt x="1820" y="1633"/>
                  </a:lnTo>
                  <a:lnTo>
                    <a:pt x="1842" y="1642"/>
                  </a:lnTo>
                  <a:lnTo>
                    <a:pt x="1867" y="1644"/>
                  </a:lnTo>
                  <a:lnTo>
                    <a:pt x="1891" y="1638"/>
                  </a:lnTo>
                  <a:lnTo>
                    <a:pt x="1893" y="1636"/>
                  </a:lnTo>
                  <a:lnTo>
                    <a:pt x="1895" y="1634"/>
                  </a:lnTo>
                  <a:lnTo>
                    <a:pt x="1895" y="1634"/>
                  </a:lnTo>
                  <a:lnTo>
                    <a:pt x="1896" y="1634"/>
                  </a:lnTo>
                  <a:lnTo>
                    <a:pt x="1896" y="1634"/>
                  </a:lnTo>
                  <a:lnTo>
                    <a:pt x="1896" y="1633"/>
                  </a:lnTo>
                  <a:lnTo>
                    <a:pt x="1898" y="1629"/>
                  </a:lnTo>
                  <a:lnTo>
                    <a:pt x="1902" y="1613"/>
                  </a:lnTo>
                  <a:lnTo>
                    <a:pt x="1900" y="1598"/>
                  </a:lnTo>
                  <a:lnTo>
                    <a:pt x="1896" y="1585"/>
                  </a:lnTo>
                  <a:lnTo>
                    <a:pt x="1893" y="1571"/>
                  </a:lnTo>
                  <a:lnTo>
                    <a:pt x="1893" y="1556"/>
                  </a:lnTo>
                  <a:lnTo>
                    <a:pt x="1933" y="1462"/>
                  </a:lnTo>
                  <a:lnTo>
                    <a:pt x="1944" y="1449"/>
                  </a:lnTo>
                  <a:lnTo>
                    <a:pt x="1956" y="1440"/>
                  </a:lnTo>
                  <a:lnTo>
                    <a:pt x="1971" y="1433"/>
                  </a:lnTo>
                  <a:lnTo>
                    <a:pt x="1985" y="1425"/>
                  </a:lnTo>
                  <a:lnTo>
                    <a:pt x="1998" y="1414"/>
                  </a:lnTo>
                  <a:lnTo>
                    <a:pt x="2007" y="1400"/>
                  </a:lnTo>
                  <a:lnTo>
                    <a:pt x="2013" y="1387"/>
                  </a:lnTo>
                  <a:lnTo>
                    <a:pt x="1991" y="1371"/>
                  </a:lnTo>
                  <a:lnTo>
                    <a:pt x="1971" y="1360"/>
                  </a:lnTo>
                  <a:lnTo>
                    <a:pt x="1947" y="1351"/>
                  </a:lnTo>
                  <a:lnTo>
                    <a:pt x="1918" y="1345"/>
                  </a:lnTo>
                  <a:lnTo>
                    <a:pt x="1887" y="1344"/>
                  </a:lnTo>
                  <a:close/>
                  <a:moveTo>
                    <a:pt x="1435" y="1336"/>
                  </a:moveTo>
                  <a:lnTo>
                    <a:pt x="1396" y="1353"/>
                  </a:lnTo>
                  <a:lnTo>
                    <a:pt x="1380" y="1365"/>
                  </a:lnTo>
                  <a:lnTo>
                    <a:pt x="1369" y="1384"/>
                  </a:lnTo>
                  <a:lnTo>
                    <a:pt x="1365" y="1407"/>
                  </a:lnTo>
                  <a:lnTo>
                    <a:pt x="1369" y="1434"/>
                  </a:lnTo>
                  <a:lnTo>
                    <a:pt x="1380" y="1484"/>
                  </a:lnTo>
                  <a:lnTo>
                    <a:pt x="1385" y="1527"/>
                  </a:lnTo>
                  <a:lnTo>
                    <a:pt x="1385" y="1567"/>
                  </a:lnTo>
                  <a:lnTo>
                    <a:pt x="1382" y="1605"/>
                  </a:lnTo>
                  <a:lnTo>
                    <a:pt x="1375" y="1644"/>
                  </a:lnTo>
                  <a:lnTo>
                    <a:pt x="1365" y="1680"/>
                  </a:lnTo>
                  <a:lnTo>
                    <a:pt x="1356" y="1720"/>
                  </a:lnTo>
                  <a:lnTo>
                    <a:pt x="1345" y="1762"/>
                  </a:lnTo>
                  <a:lnTo>
                    <a:pt x="1335" y="1805"/>
                  </a:lnTo>
                  <a:lnTo>
                    <a:pt x="1315" y="1818"/>
                  </a:lnTo>
                  <a:lnTo>
                    <a:pt x="1289" y="1784"/>
                  </a:lnTo>
                  <a:lnTo>
                    <a:pt x="1275" y="1747"/>
                  </a:lnTo>
                  <a:lnTo>
                    <a:pt x="1265" y="1709"/>
                  </a:lnTo>
                  <a:lnTo>
                    <a:pt x="1264" y="1669"/>
                  </a:lnTo>
                  <a:lnTo>
                    <a:pt x="1265" y="1627"/>
                  </a:lnTo>
                  <a:lnTo>
                    <a:pt x="1271" y="1585"/>
                  </a:lnTo>
                  <a:lnTo>
                    <a:pt x="1276" y="1544"/>
                  </a:lnTo>
                  <a:lnTo>
                    <a:pt x="1284" y="1504"/>
                  </a:lnTo>
                  <a:lnTo>
                    <a:pt x="1289" y="1465"/>
                  </a:lnTo>
                  <a:lnTo>
                    <a:pt x="1291" y="1427"/>
                  </a:lnTo>
                  <a:lnTo>
                    <a:pt x="1289" y="1393"/>
                  </a:lnTo>
                  <a:lnTo>
                    <a:pt x="1282" y="1360"/>
                  </a:lnTo>
                  <a:lnTo>
                    <a:pt x="1264" y="1351"/>
                  </a:lnTo>
                  <a:lnTo>
                    <a:pt x="1240" y="1345"/>
                  </a:lnTo>
                  <a:lnTo>
                    <a:pt x="1216" y="1344"/>
                  </a:lnTo>
                  <a:lnTo>
                    <a:pt x="1191" y="1347"/>
                  </a:lnTo>
                  <a:lnTo>
                    <a:pt x="1169" y="1356"/>
                  </a:lnTo>
                  <a:lnTo>
                    <a:pt x="1149" y="1371"/>
                  </a:lnTo>
                  <a:lnTo>
                    <a:pt x="1135" y="1391"/>
                  </a:lnTo>
                  <a:lnTo>
                    <a:pt x="1138" y="1418"/>
                  </a:lnTo>
                  <a:lnTo>
                    <a:pt x="1147" y="1440"/>
                  </a:lnTo>
                  <a:lnTo>
                    <a:pt x="1158" y="1454"/>
                  </a:lnTo>
                  <a:lnTo>
                    <a:pt x="1171" y="1469"/>
                  </a:lnTo>
                  <a:lnTo>
                    <a:pt x="1184" y="1484"/>
                  </a:lnTo>
                  <a:lnTo>
                    <a:pt x="1193" y="1502"/>
                  </a:lnTo>
                  <a:lnTo>
                    <a:pt x="1204" y="1534"/>
                  </a:lnTo>
                  <a:lnTo>
                    <a:pt x="1211" y="1574"/>
                  </a:lnTo>
                  <a:lnTo>
                    <a:pt x="1213" y="1616"/>
                  </a:lnTo>
                  <a:lnTo>
                    <a:pt x="1211" y="1660"/>
                  </a:lnTo>
                  <a:lnTo>
                    <a:pt x="1207" y="1704"/>
                  </a:lnTo>
                  <a:lnTo>
                    <a:pt x="1202" y="1744"/>
                  </a:lnTo>
                  <a:lnTo>
                    <a:pt x="1195" y="1780"/>
                  </a:lnTo>
                  <a:lnTo>
                    <a:pt x="1185" y="1809"/>
                  </a:lnTo>
                  <a:lnTo>
                    <a:pt x="1178" y="1813"/>
                  </a:lnTo>
                  <a:lnTo>
                    <a:pt x="1149" y="1791"/>
                  </a:lnTo>
                  <a:lnTo>
                    <a:pt x="1127" y="1764"/>
                  </a:lnTo>
                  <a:lnTo>
                    <a:pt x="1111" y="1734"/>
                  </a:lnTo>
                  <a:lnTo>
                    <a:pt x="1102" y="1700"/>
                  </a:lnTo>
                  <a:lnTo>
                    <a:pt x="1095" y="1665"/>
                  </a:lnTo>
                  <a:lnTo>
                    <a:pt x="1091" y="1627"/>
                  </a:lnTo>
                  <a:lnTo>
                    <a:pt x="1089" y="1587"/>
                  </a:lnTo>
                  <a:lnTo>
                    <a:pt x="1087" y="1547"/>
                  </a:lnTo>
                  <a:lnTo>
                    <a:pt x="1085" y="1507"/>
                  </a:lnTo>
                  <a:lnTo>
                    <a:pt x="1082" y="1467"/>
                  </a:lnTo>
                  <a:lnTo>
                    <a:pt x="1075" y="1427"/>
                  </a:lnTo>
                  <a:lnTo>
                    <a:pt x="1058" y="1420"/>
                  </a:lnTo>
                  <a:lnTo>
                    <a:pt x="1038" y="1416"/>
                  </a:lnTo>
                  <a:lnTo>
                    <a:pt x="1015" y="1420"/>
                  </a:lnTo>
                  <a:lnTo>
                    <a:pt x="991" y="1425"/>
                  </a:lnTo>
                  <a:lnTo>
                    <a:pt x="969" y="1434"/>
                  </a:lnTo>
                  <a:lnTo>
                    <a:pt x="953" y="1444"/>
                  </a:lnTo>
                  <a:lnTo>
                    <a:pt x="947" y="1453"/>
                  </a:lnTo>
                  <a:lnTo>
                    <a:pt x="947" y="1469"/>
                  </a:lnTo>
                  <a:lnTo>
                    <a:pt x="955" y="1491"/>
                  </a:lnTo>
                  <a:lnTo>
                    <a:pt x="965" y="1514"/>
                  </a:lnTo>
                  <a:lnTo>
                    <a:pt x="980" y="1544"/>
                  </a:lnTo>
                  <a:lnTo>
                    <a:pt x="998" y="1573"/>
                  </a:lnTo>
                  <a:lnTo>
                    <a:pt x="1016" y="1605"/>
                  </a:lnTo>
                  <a:lnTo>
                    <a:pt x="1033" y="1638"/>
                  </a:lnTo>
                  <a:lnTo>
                    <a:pt x="1049" y="1673"/>
                  </a:lnTo>
                  <a:lnTo>
                    <a:pt x="1062" y="1705"/>
                  </a:lnTo>
                  <a:lnTo>
                    <a:pt x="1071" y="1738"/>
                  </a:lnTo>
                  <a:lnTo>
                    <a:pt x="1075" y="1769"/>
                  </a:lnTo>
                  <a:lnTo>
                    <a:pt x="1073" y="1796"/>
                  </a:lnTo>
                  <a:lnTo>
                    <a:pt x="1062" y="1822"/>
                  </a:lnTo>
                  <a:lnTo>
                    <a:pt x="1058" y="1825"/>
                  </a:lnTo>
                  <a:lnTo>
                    <a:pt x="1056" y="1827"/>
                  </a:lnTo>
                  <a:lnTo>
                    <a:pt x="1055" y="1829"/>
                  </a:lnTo>
                  <a:lnTo>
                    <a:pt x="1053" y="1829"/>
                  </a:lnTo>
                  <a:lnTo>
                    <a:pt x="1051" y="1831"/>
                  </a:lnTo>
                  <a:lnTo>
                    <a:pt x="1047" y="1831"/>
                  </a:lnTo>
                  <a:lnTo>
                    <a:pt x="1042" y="1833"/>
                  </a:lnTo>
                  <a:lnTo>
                    <a:pt x="1015" y="1814"/>
                  </a:lnTo>
                  <a:lnTo>
                    <a:pt x="995" y="1791"/>
                  </a:lnTo>
                  <a:lnTo>
                    <a:pt x="980" y="1764"/>
                  </a:lnTo>
                  <a:lnTo>
                    <a:pt x="969" y="1733"/>
                  </a:lnTo>
                  <a:lnTo>
                    <a:pt x="960" y="1700"/>
                  </a:lnTo>
                  <a:lnTo>
                    <a:pt x="953" y="1665"/>
                  </a:lnTo>
                  <a:lnTo>
                    <a:pt x="947" y="1631"/>
                  </a:lnTo>
                  <a:lnTo>
                    <a:pt x="940" y="1596"/>
                  </a:lnTo>
                  <a:lnTo>
                    <a:pt x="931" y="1564"/>
                  </a:lnTo>
                  <a:lnTo>
                    <a:pt x="920" y="1533"/>
                  </a:lnTo>
                  <a:lnTo>
                    <a:pt x="904" y="1505"/>
                  </a:lnTo>
                  <a:lnTo>
                    <a:pt x="871" y="1500"/>
                  </a:lnTo>
                  <a:lnTo>
                    <a:pt x="840" y="1502"/>
                  </a:lnTo>
                  <a:lnTo>
                    <a:pt x="807" y="1505"/>
                  </a:lnTo>
                  <a:lnTo>
                    <a:pt x="798" y="1527"/>
                  </a:lnTo>
                  <a:lnTo>
                    <a:pt x="800" y="1549"/>
                  </a:lnTo>
                  <a:lnTo>
                    <a:pt x="807" y="1569"/>
                  </a:lnTo>
                  <a:lnTo>
                    <a:pt x="822" y="1587"/>
                  </a:lnTo>
                  <a:lnTo>
                    <a:pt x="849" y="1618"/>
                  </a:lnTo>
                  <a:lnTo>
                    <a:pt x="876" y="1649"/>
                  </a:lnTo>
                  <a:lnTo>
                    <a:pt x="902" y="1680"/>
                  </a:lnTo>
                  <a:lnTo>
                    <a:pt x="925" y="1716"/>
                  </a:lnTo>
                  <a:lnTo>
                    <a:pt x="945" y="1756"/>
                  </a:lnTo>
                  <a:lnTo>
                    <a:pt x="985" y="1920"/>
                  </a:lnTo>
                  <a:lnTo>
                    <a:pt x="989" y="1925"/>
                  </a:lnTo>
                  <a:lnTo>
                    <a:pt x="995" y="1929"/>
                  </a:lnTo>
                  <a:lnTo>
                    <a:pt x="1000" y="1933"/>
                  </a:lnTo>
                  <a:lnTo>
                    <a:pt x="1005" y="1934"/>
                  </a:lnTo>
                  <a:lnTo>
                    <a:pt x="1013" y="1938"/>
                  </a:lnTo>
                  <a:lnTo>
                    <a:pt x="1064" y="1925"/>
                  </a:lnTo>
                  <a:lnTo>
                    <a:pt x="1115" y="1913"/>
                  </a:lnTo>
                  <a:lnTo>
                    <a:pt x="1169" y="1900"/>
                  </a:lnTo>
                  <a:lnTo>
                    <a:pt x="1216" y="1894"/>
                  </a:lnTo>
                  <a:lnTo>
                    <a:pt x="1267" y="1893"/>
                  </a:lnTo>
                  <a:lnTo>
                    <a:pt x="1316" y="1891"/>
                  </a:lnTo>
                  <a:lnTo>
                    <a:pt x="1365" y="1889"/>
                  </a:lnTo>
                  <a:lnTo>
                    <a:pt x="1409" y="1884"/>
                  </a:lnTo>
                  <a:lnTo>
                    <a:pt x="1451" y="1874"/>
                  </a:lnTo>
                  <a:lnTo>
                    <a:pt x="1453" y="1836"/>
                  </a:lnTo>
                  <a:lnTo>
                    <a:pt x="1451" y="1796"/>
                  </a:lnTo>
                  <a:lnTo>
                    <a:pt x="1444" y="1754"/>
                  </a:lnTo>
                  <a:lnTo>
                    <a:pt x="1438" y="1709"/>
                  </a:lnTo>
                  <a:lnTo>
                    <a:pt x="1438" y="1662"/>
                  </a:lnTo>
                  <a:lnTo>
                    <a:pt x="1444" y="1611"/>
                  </a:lnTo>
                  <a:lnTo>
                    <a:pt x="1453" y="1582"/>
                  </a:lnTo>
                  <a:lnTo>
                    <a:pt x="1465" y="1551"/>
                  </a:lnTo>
                  <a:lnTo>
                    <a:pt x="1480" y="1520"/>
                  </a:lnTo>
                  <a:lnTo>
                    <a:pt x="1495" y="1487"/>
                  </a:lnTo>
                  <a:lnTo>
                    <a:pt x="1507" y="1456"/>
                  </a:lnTo>
                  <a:lnTo>
                    <a:pt x="1516" y="1424"/>
                  </a:lnTo>
                  <a:lnTo>
                    <a:pt x="1522" y="1393"/>
                  </a:lnTo>
                  <a:lnTo>
                    <a:pt x="1518" y="1364"/>
                  </a:lnTo>
                  <a:lnTo>
                    <a:pt x="1505" y="1344"/>
                  </a:lnTo>
                  <a:lnTo>
                    <a:pt x="1435" y="1336"/>
                  </a:lnTo>
                  <a:close/>
                  <a:moveTo>
                    <a:pt x="695" y="1220"/>
                  </a:moveTo>
                  <a:lnTo>
                    <a:pt x="675" y="1233"/>
                  </a:lnTo>
                  <a:lnTo>
                    <a:pt x="655" y="1244"/>
                  </a:lnTo>
                  <a:lnTo>
                    <a:pt x="638" y="1256"/>
                  </a:lnTo>
                  <a:lnTo>
                    <a:pt x="622" y="1271"/>
                  </a:lnTo>
                  <a:lnTo>
                    <a:pt x="611" y="1293"/>
                  </a:lnTo>
                  <a:lnTo>
                    <a:pt x="689" y="1353"/>
                  </a:lnTo>
                  <a:lnTo>
                    <a:pt x="745" y="1420"/>
                  </a:lnTo>
                  <a:lnTo>
                    <a:pt x="740" y="1478"/>
                  </a:lnTo>
                  <a:lnTo>
                    <a:pt x="762" y="1485"/>
                  </a:lnTo>
                  <a:lnTo>
                    <a:pt x="785" y="1484"/>
                  </a:lnTo>
                  <a:lnTo>
                    <a:pt x="807" y="1474"/>
                  </a:lnTo>
                  <a:lnTo>
                    <a:pt x="827" y="1462"/>
                  </a:lnTo>
                  <a:lnTo>
                    <a:pt x="844" y="1444"/>
                  </a:lnTo>
                  <a:lnTo>
                    <a:pt x="856" y="1427"/>
                  </a:lnTo>
                  <a:lnTo>
                    <a:pt x="844" y="1413"/>
                  </a:lnTo>
                  <a:lnTo>
                    <a:pt x="831" y="1405"/>
                  </a:lnTo>
                  <a:lnTo>
                    <a:pt x="816" y="1398"/>
                  </a:lnTo>
                  <a:lnTo>
                    <a:pt x="800" y="1393"/>
                  </a:lnTo>
                  <a:lnTo>
                    <a:pt x="784" y="1384"/>
                  </a:lnTo>
                  <a:lnTo>
                    <a:pt x="765" y="1365"/>
                  </a:lnTo>
                  <a:lnTo>
                    <a:pt x="751" y="1342"/>
                  </a:lnTo>
                  <a:lnTo>
                    <a:pt x="742" y="1316"/>
                  </a:lnTo>
                  <a:lnTo>
                    <a:pt x="736" y="1287"/>
                  </a:lnTo>
                  <a:lnTo>
                    <a:pt x="731" y="1258"/>
                  </a:lnTo>
                  <a:lnTo>
                    <a:pt x="725" y="1233"/>
                  </a:lnTo>
                  <a:lnTo>
                    <a:pt x="695" y="1220"/>
                  </a:lnTo>
                  <a:close/>
                  <a:moveTo>
                    <a:pt x="1940" y="1136"/>
                  </a:moveTo>
                  <a:lnTo>
                    <a:pt x="1925" y="1156"/>
                  </a:lnTo>
                  <a:lnTo>
                    <a:pt x="1915" y="1184"/>
                  </a:lnTo>
                  <a:lnTo>
                    <a:pt x="1909" y="1214"/>
                  </a:lnTo>
                  <a:lnTo>
                    <a:pt x="1905" y="1244"/>
                  </a:lnTo>
                  <a:lnTo>
                    <a:pt x="1904" y="1274"/>
                  </a:lnTo>
                  <a:lnTo>
                    <a:pt x="1905" y="1300"/>
                  </a:lnTo>
                  <a:lnTo>
                    <a:pt x="1925" y="1316"/>
                  </a:lnTo>
                  <a:lnTo>
                    <a:pt x="1964" y="1316"/>
                  </a:lnTo>
                  <a:lnTo>
                    <a:pt x="1978" y="1304"/>
                  </a:lnTo>
                  <a:lnTo>
                    <a:pt x="1987" y="1285"/>
                  </a:lnTo>
                  <a:lnTo>
                    <a:pt x="1991" y="1265"/>
                  </a:lnTo>
                  <a:lnTo>
                    <a:pt x="1991" y="1242"/>
                  </a:lnTo>
                  <a:lnTo>
                    <a:pt x="1987" y="1218"/>
                  </a:lnTo>
                  <a:lnTo>
                    <a:pt x="1984" y="1194"/>
                  </a:lnTo>
                  <a:lnTo>
                    <a:pt x="1978" y="1173"/>
                  </a:lnTo>
                  <a:lnTo>
                    <a:pt x="1973" y="1153"/>
                  </a:lnTo>
                  <a:lnTo>
                    <a:pt x="1940" y="1136"/>
                  </a:lnTo>
                  <a:close/>
                  <a:moveTo>
                    <a:pt x="887" y="1062"/>
                  </a:moveTo>
                  <a:lnTo>
                    <a:pt x="865" y="1078"/>
                  </a:lnTo>
                  <a:lnTo>
                    <a:pt x="853" y="1094"/>
                  </a:lnTo>
                  <a:lnTo>
                    <a:pt x="847" y="1109"/>
                  </a:lnTo>
                  <a:lnTo>
                    <a:pt x="849" y="1122"/>
                  </a:lnTo>
                  <a:lnTo>
                    <a:pt x="856" y="1136"/>
                  </a:lnTo>
                  <a:lnTo>
                    <a:pt x="865" y="1151"/>
                  </a:lnTo>
                  <a:lnTo>
                    <a:pt x="878" y="1165"/>
                  </a:lnTo>
                  <a:lnTo>
                    <a:pt x="893" y="1182"/>
                  </a:lnTo>
                  <a:lnTo>
                    <a:pt x="905" y="1200"/>
                  </a:lnTo>
                  <a:lnTo>
                    <a:pt x="916" y="1220"/>
                  </a:lnTo>
                  <a:lnTo>
                    <a:pt x="925" y="1240"/>
                  </a:lnTo>
                  <a:lnTo>
                    <a:pt x="927" y="1267"/>
                  </a:lnTo>
                  <a:lnTo>
                    <a:pt x="925" y="1293"/>
                  </a:lnTo>
                  <a:lnTo>
                    <a:pt x="920" y="1316"/>
                  </a:lnTo>
                  <a:lnTo>
                    <a:pt x="916" y="1338"/>
                  </a:lnTo>
                  <a:lnTo>
                    <a:pt x="916" y="1358"/>
                  </a:lnTo>
                  <a:lnTo>
                    <a:pt x="922" y="1376"/>
                  </a:lnTo>
                  <a:lnTo>
                    <a:pt x="925" y="1380"/>
                  </a:lnTo>
                  <a:lnTo>
                    <a:pt x="929" y="1384"/>
                  </a:lnTo>
                  <a:lnTo>
                    <a:pt x="933" y="1387"/>
                  </a:lnTo>
                  <a:lnTo>
                    <a:pt x="936" y="1389"/>
                  </a:lnTo>
                  <a:lnTo>
                    <a:pt x="940" y="1389"/>
                  </a:lnTo>
                  <a:lnTo>
                    <a:pt x="947" y="1391"/>
                  </a:lnTo>
                  <a:lnTo>
                    <a:pt x="971" y="1393"/>
                  </a:lnTo>
                  <a:lnTo>
                    <a:pt x="993" y="1387"/>
                  </a:lnTo>
                  <a:lnTo>
                    <a:pt x="1011" y="1374"/>
                  </a:lnTo>
                  <a:lnTo>
                    <a:pt x="1025" y="1358"/>
                  </a:lnTo>
                  <a:lnTo>
                    <a:pt x="1036" y="1340"/>
                  </a:lnTo>
                  <a:lnTo>
                    <a:pt x="1020" y="1318"/>
                  </a:lnTo>
                  <a:lnTo>
                    <a:pt x="1005" y="1300"/>
                  </a:lnTo>
                  <a:lnTo>
                    <a:pt x="989" y="1282"/>
                  </a:lnTo>
                  <a:lnTo>
                    <a:pt x="976" y="1260"/>
                  </a:lnTo>
                  <a:lnTo>
                    <a:pt x="964" y="1236"/>
                  </a:lnTo>
                  <a:lnTo>
                    <a:pt x="955" y="1204"/>
                  </a:lnTo>
                  <a:lnTo>
                    <a:pt x="951" y="1180"/>
                  </a:lnTo>
                  <a:lnTo>
                    <a:pt x="955" y="1158"/>
                  </a:lnTo>
                  <a:lnTo>
                    <a:pt x="958" y="1140"/>
                  </a:lnTo>
                  <a:lnTo>
                    <a:pt x="964" y="1122"/>
                  </a:lnTo>
                  <a:lnTo>
                    <a:pt x="965" y="1105"/>
                  </a:lnTo>
                  <a:lnTo>
                    <a:pt x="960" y="1087"/>
                  </a:lnTo>
                  <a:lnTo>
                    <a:pt x="949" y="1074"/>
                  </a:lnTo>
                  <a:lnTo>
                    <a:pt x="933" y="1065"/>
                  </a:lnTo>
                  <a:lnTo>
                    <a:pt x="913" y="1064"/>
                  </a:lnTo>
                  <a:lnTo>
                    <a:pt x="887" y="1062"/>
                  </a:lnTo>
                  <a:close/>
                  <a:moveTo>
                    <a:pt x="560" y="1009"/>
                  </a:moveTo>
                  <a:lnTo>
                    <a:pt x="544" y="1018"/>
                  </a:lnTo>
                  <a:lnTo>
                    <a:pt x="529" y="1027"/>
                  </a:lnTo>
                  <a:lnTo>
                    <a:pt x="516" y="1036"/>
                  </a:lnTo>
                  <a:lnTo>
                    <a:pt x="505" y="1051"/>
                  </a:lnTo>
                  <a:lnTo>
                    <a:pt x="591" y="1156"/>
                  </a:lnTo>
                  <a:lnTo>
                    <a:pt x="593" y="1171"/>
                  </a:lnTo>
                  <a:lnTo>
                    <a:pt x="593" y="1184"/>
                  </a:lnTo>
                  <a:lnTo>
                    <a:pt x="591" y="1196"/>
                  </a:lnTo>
                  <a:lnTo>
                    <a:pt x="589" y="1207"/>
                  </a:lnTo>
                  <a:lnTo>
                    <a:pt x="593" y="1220"/>
                  </a:lnTo>
                  <a:lnTo>
                    <a:pt x="656" y="1204"/>
                  </a:lnTo>
                  <a:lnTo>
                    <a:pt x="673" y="1173"/>
                  </a:lnTo>
                  <a:lnTo>
                    <a:pt x="647" y="1154"/>
                  </a:lnTo>
                  <a:lnTo>
                    <a:pt x="627" y="1136"/>
                  </a:lnTo>
                  <a:lnTo>
                    <a:pt x="615" y="1114"/>
                  </a:lnTo>
                  <a:lnTo>
                    <a:pt x="605" y="1091"/>
                  </a:lnTo>
                  <a:lnTo>
                    <a:pt x="600" y="1060"/>
                  </a:lnTo>
                  <a:lnTo>
                    <a:pt x="598" y="1022"/>
                  </a:lnTo>
                  <a:lnTo>
                    <a:pt x="585" y="1014"/>
                  </a:lnTo>
                  <a:lnTo>
                    <a:pt x="560" y="1009"/>
                  </a:lnTo>
                  <a:close/>
                  <a:moveTo>
                    <a:pt x="1445" y="969"/>
                  </a:moveTo>
                  <a:lnTo>
                    <a:pt x="1429" y="976"/>
                  </a:lnTo>
                  <a:lnTo>
                    <a:pt x="1416" y="980"/>
                  </a:lnTo>
                  <a:lnTo>
                    <a:pt x="1416" y="1016"/>
                  </a:lnTo>
                  <a:lnTo>
                    <a:pt x="1420" y="1045"/>
                  </a:lnTo>
                  <a:lnTo>
                    <a:pt x="1424" y="1073"/>
                  </a:lnTo>
                  <a:lnTo>
                    <a:pt x="1427" y="1096"/>
                  </a:lnTo>
                  <a:lnTo>
                    <a:pt x="1429" y="1118"/>
                  </a:lnTo>
                  <a:lnTo>
                    <a:pt x="1429" y="1142"/>
                  </a:lnTo>
                  <a:lnTo>
                    <a:pt x="1425" y="1165"/>
                  </a:lnTo>
                  <a:lnTo>
                    <a:pt x="1418" y="1191"/>
                  </a:lnTo>
                  <a:lnTo>
                    <a:pt x="1405" y="1220"/>
                  </a:lnTo>
                  <a:lnTo>
                    <a:pt x="1387" y="1253"/>
                  </a:lnTo>
                  <a:lnTo>
                    <a:pt x="1387" y="1276"/>
                  </a:lnTo>
                  <a:lnTo>
                    <a:pt x="1398" y="1285"/>
                  </a:lnTo>
                  <a:lnTo>
                    <a:pt x="1415" y="1294"/>
                  </a:lnTo>
                  <a:lnTo>
                    <a:pt x="1435" y="1302"/>
                  </a:lnTo>
                  <a:lnTo>
                    <a:pt x="1458" y="1305"/>
                  </a:lnTo>
                  <a:lnTo>
                    <a:pt x="1482" y="1309"/>
                  </a:lnTo>
                  <a:lnTo>
                    <a:pt x="1504" y="1309"/>
                  </a:lnTo>
                  <a:lnTo>
                    <a:pt x="1520" y="1305"/>
                  </a:lnTo>
                  <a:lnTo>
                    <a:pt x="1533" y="1296"/>
                  </a:lnTo>
                  <a:lnTo>
                    <a:pt x="1536" y="1282"/>
                  </a:lnTo>
                  <a:lnTo>
                    <a:pt x="1535" y="1265"/>
                  </a:lnTo>
                  <a:lnTo>
                    <a:pt x="1527" y="1249"/>
                  </a:lnTo>
                  <a:lnTo>
                    <a:pt x="1518" y="1231"/>
                  </a:lnTo>
                  <a:lnTo>
                    <a:pt x="1509" y="1213"/>
                  </a:lnTo>
                  <a:lnTo>
                    <a:pt x="1502" y="1196"/>
                  </a:lnTo>
                  <a:lnTo>
                    <a:pt x="1498" y="1180"/>
                  </a:lnTo>
                  <a:lnTo>
                    <a:pt x="1502" y="1160"/>
                  </a:lnTo>
                  <a:lnTo>
                    <a:pt x="1509" y="1136"/>
                  </a:lnTo>
                  <a:lnTo>
                    <a:pt x="1518" y="1111"/>
                  </a:lnTo>
                  <a:lnTo>
                    <a:pt x="1527" y="1087"/>
                  </a:lnTo>
                  <a:lnTo>
                    <a:pt x="1536" y="1062"/>
                  </a:lnTo>
                  <a:lnTo>
                    <a:pt x="1545" y="1040"/>
                  </a:lnTo>
                  <a:lnTo>
                    <a:pt x="1553" y="1022"/>
                  </a:lnTo>
                  <a:lnTo>
                    <a:pt x="1556" y="1009"/>
                  </a:lnTo>
                  <a:lnTo>
                    <a:pt x="1556" y="1002"/>
                  </a:lnTo>
                  <a:lnTo>
                    <a:pt x="1544" y="987"/>
                  </a:lnTo>
                  <a:lnTo>
                    <a:pt x="1524" y="978"/>
                  </a:lnTo>
                  <a:lnTo>
                    <a:pt x="1498" y="973"/>
                  </a:lnTo>
                  <a:lnTo>
                    <a:pt x="1471" y="971"/>
                  </a:lnTo>
                  <a:lnTo>
                    <a:pt x="1445" y="969"/>
                  </a:lnTo>
                  <a:close/>
                  <a:moveTo>
                    <a:pt x="1178" y="964"/>
                  </a:moveTo>
                  <a:lnTo>
                    <a:pt x="1127" y="976"/>
                  </a:lnTo>
                  <a:lnTo>
                    <a:pt x="1122" y="993"/>
                  </a:lnTo>
                  <a:lnTo>
                    <a:pt x="1122" y="1014"/>
                  </a:lnTo>
                  <a:lnTo>
                    <a:pt x="1125" y="1040"/>
                  </a:lnTo>
                  <a:lnTo>
                    <a:pt x="1133" y="1067"/>
                  </a:lnTo>
                  <a:lnTo>
                    <a:pt x="1142" y="1094"/>
                  </a:lnTo>
                  <a:lnTo>
                    <a:pt x="1149" y="1124"/>
                  </a:lnTo>
                  <a:lnTo>
                    <a:pt x="1156" y="1151"/>
                  </a:lnTo>
                  <a:lnTo>
                    <a:pt x="1162" y="1178"/>
                  </a:lnTo>
                  <a:lnTo>
                    <a:pt x="1162" y="1200"/>
                  </a:lnTo>
                  <a:lnTo>
                    <a:pt x="1160" y="1216"/>
                  </a:lnTo>
                  <a:lnTo>
                    <a:pt x="1153" y="1229"/>
                  </a:lnTo>
                  <a:lnTo>
                    <a:pt x="1144" y="1240"/>
                  </a:lnTo>
                  <a:lnTo>
                    <a:pt x="1135" y="1251"/>
                  </a:lnTo>
                  <a:lnTo>
                    <a:pt x="1127" y="1264"/>
                  </a:lnTo>
                  <a:lnTo>
                    <a:pt x="1125" y="1284"/>
                  </a:lnTo>
                  <a:lnTo>
                    <a:pt x="1144" y="1293"/>
                  </a:lnTo>
                  <a:lnTo>
                    <a:pt x="1165" y="1298"/>
                  </a:lnTo>
                  <a:lnTo>
                    <a:pt x="1191" y="1302"/>
                  </a:lnTo>
                  <a:lnTo>
                    <a:pt x="1216" y="1304"/>
                  </a:lnTo>
                  <a:lnTo>
                    <a:pt x="1240" y="1300"/>
                  </a:lnTo>
                  <a:lnTo>
                    <a:pt x="1260" y="1293"/>
                  </a:lnTo>
                  <a:lnTo>
                    <a:pt x="1273" y="1284"/>
                  </a:lnTo>
                  <a:lnTo>
                    <a:pt x="1269" y="1260"/>
                  </a:lnTo>
                  <a:lnTo>
                    <a:pt x="1262" y="1242"/>
                  </a:lnTo>
                  <a:lnTo>
                    <a:pt x="1253" y="1224"/>
                  </a:lnTo>
                  <a:lnTo>
                    <a:pt x="1242" y="1207"/>
                  </a:lnTo>
                  <a:lnTo>
                    <a:pt x="1233" y="1189"/>
                  </a:lnTo>
                  <a:lnTo>
                    <a:pt x="1227" y="1167"/>
                  </a:lnTo>
                  <a:lnTo>
                    <a:pt x="1222" y="1136"/>
                  </a:lnTo>
                  <a:lnTo>
                    <a:pt x="1224" y="1107"/>
                  </a:lnTo>
                  <a:lnTo>
                    <a:pt x="1229" y="1082"/>
                  </a:lnTo>
                  <a:lnTo>
                    <a:pt x="1238" y="1058"/>
                  </a:lnTo>
                  <a:lnTo>
                    <a:pt x="1247" y="1036"/>
                  </a:lnTo>
                  <a:lnTo>
                    <a:pt x="1258" y="1014"/>
                  </a:lnTo>
                  <a:lnTo>
                    <a:pt x="1265" y="993"/>
                  </a:lnTo>
                  <a:lnTo>
                    <a:pt x="1260" y="985"/>
                  </a:lnTo>
                  <a:lnTo>
                    <a:pt x="1178" y="964"/>
                  </a:lnTo>
                  <a:close/>
                  <a:moveTo>
                    <a:pt x="493" y="804"/>
                  </a:moveTo>
                  <a:lnTo>
                    <a:pt x="480" y="820"/>
                  </a:lnTo>
                  <a:lnTo>
                    <a:pt x="491" y="902"/>
                  </a:lnTo>
                  <a:lnTo>
                    <a:pt x="489" y="916"/>
                  </a:lnTo>
                  <a:lnTo>
                    <a:pt x="484" y="927"/>
                  </a:lnTo>
                  <a:lnTo>
                    <a:pt x="480" y="940"/>
                  </a:lnTo>
                  <a:lnTo>
                    <a:pt x="480" y="956"/>
                  </a:lnTo>
                  <a:lnTo>
                    <a:pt x="507" y="967"/>
                  </a:lnTo>
                  <a:lnTo>
                    <a:pt x="533" y="969"/>
                  </a:lnTo>
                  <a:lnTo>
                    <a:pt x="564" y="964"/>
                  </a:lnTo>
                  <a:lnTo>
                    <a:pt x="575" y="947"/>
                  </a:lnTo>
                  <a:lnTo>
                    <a:pt x="569" y="934"/>
                  </a:lnTo>
                  <a:lnTo>
                    <a:pt x="562" y="925"/>
                  </a:lnTo>
                  <a:lnTo>
                    <a:pt x="555" y="918"/>
                  </a:lnTo>
                  <a:lnTo>
                    <a:pt x="545" y="911"/>
                  </a:lnTo>
                  <a:lnTo>
                    <a:pt x="540" y="902"/>
                  </a:lnTo>
                  <a:lnTo>
                    <a:pt x="527" y="811"/>
                  </a:lnTo>
                  <a:lnTo>
                    <a:pt x="518" y="807"/>
                  </a:lnTo>
                  <a:lnTo>
                    <a:pt x="507" y="804"/>
                  </a:lnTo>
                  <a:lnTo>
                    <a:pt x="493" y="804"/>
                  </a:lnTo>
                  <a:close/>
                  <a:moveTo>
                    <a:pt x="822" y="798"/>
                  </a:moveTo>
                  <a:lnTo>
                    <a:pt x="765" y="814"/>
                  </a:lnTo>
                  <a:lnTo>
                    <a:pt x="758" y="820"/>
                  </a:lnTo>
                  <a:lnTo>
                    <a:pt x="764" y="847"/>
                  </a:lnTo>
                  <a:lnTo>
                    <a:pt x="773" y="871"/>
                  </a:lnTo>
                  <a:lnTo>
                    <a:pt x="782" y="894"/>
                  </a:lnTo>
                  <a:lnTo>
                    <a:pt x="791" y="916"/>
                  </a:lnTo>
                  <a:lnTo>
                    <a:pt x="798" y="938"/>
                  </a:lnTo>
                  <a:lnTo>
                    <a:pt x="804" y="962"/>
                  </a:lnTo>
                  <a:lnTo>
                    <a:pt x="804" y="987"/>
                  </a:lnTo>
                  <a:lnTo>
                    <a:pt x="796" y="1018"/>
                  </a:lnTo>
                  <a:lnTo>
                    <a:pt x="796" y="1022"/>
                  </a:lnTo>
                  <a:lnTo>
                    <a:pt x="824" y="1029"/>
                  </a:lnTo>
                  <a:lnTo>
                    <a:pt x="849" y="1025"/>
                  </a:lnTo>
                  <a:lnTo>
                    <a:pt x="875" y="1016"/>
                  </a:lnTo>
                  <a:lnTo>
                    <a:pt x="895" y="1005"/>
                  </a:lnTo>
                  <a:lnTo>
                    <a:pt x="895" y="998"/>
                  </a:lnTo>
                  <a:lnTo>
                    <a:pt x="876" y="971"/>
                  </a:lnTo>
                  <a:lnTo>
                    <a:pt x="864" y="949"/>
                  </a:lnTo>
                  <a:lnTo>
                    <a:pt x="855" y="927"/>
                  </a:lnTo>
                  <a:lnTo>
                    <a:pt x="851" y="905"/>
                  </a:lnTo>
                  <a:lnTo>
                    <a:pt x="851" y="880"/>
                  </a:lnTo>
                  <a:lnTo>
                    <a:pt x="851" y="849"/>
                  </a:lnTo>
                  <a:lnTo>
                    <a:pt x="853" y="811"/>
                  </a:lnTo>
                  <a:lnTo>
                    <a:pt x="822" y="798"/>
                  </a:lnTo>
                  <a:close/>
                  <a:moveTo>
                    <a:pt x="1515" y="644"/>
                  </a:moveTo>
                  <a:lnTo>
                    <a:pt x="1480" y="651"/>
                  </a:lnTo>
                  <a:lnTo>
                    <a:pt x="1475" y="669"/>
                  </a:lnTo>
                  <a:lnTo>
                    <a:pt x="1475" y="682"/>
                  </a:lnTo>
                  <a:lnTo>
                    <a:pt x="1478" y="696"/>
                  </a:lnTo>
                  <a:lnTo>
                    <a:pt x="1484" y="711"/>
                  </a:lnTo>
                  <a:lnTo>
                    <a:pt x="1491" y="751"/>
                  </a:lnTo>
                  <a:lnTo>
                    <a:pt x="1491" y="787"/>
                  </a:lnTo>
                  <a:lnTo>
                    <a:pt x="1485" y="822"/>
                  </a:lnTo>
                  <a:lnTo>
                    <a:pt x="1476" y="853"/>
                  </a:lnTo>
                  <a:lnTo>
                    <a:pt x="1462" y="880"/>
                  </a:lnTo>
                  <a:lnTo>
                    <a:pt x="1445" y="907"/>
                  </a:lnTo>
                  <a:lnTo>
                    <a:pt x="1445" y="927"/>
                  </a:lnTo>
                  <a:lnTo>
                    <a:pt x="1465" y="936"/>
                  </a:lnTo>
                  <a:lnTo>
                    <a:pt x="1489" y="942"/>
                  </a:lnTo>
                  <a:lnTo>
                    <a:pt x="1515" y="944"/>
                  </a:lnTo>
                  <a:lnTo>
                    <a:pt x="1540" y="940"/>
                  </a:lnTo>
                  <a:lnTo>
                    <a:pt x="1562" y="927"/>
                  </a:lnTo>
                  <a:lnTo>
                    <a:pt x="1533" y="840"/>
                  </a:lnTo>
                  <a:lnTo>
                    <a:pt x="1533" y="809"/>
                  </a:lnTo>
                  <a:lnTo>
                    <a:pt x="1538" y="778"/>
                  </a:lnTo>
                  <a:lnTo>
                    <a:pt x="1551" y="751"/>
                  </a:lnTo>
                  <a:lnTo>
                    <a:pt x="1564" y="724"/>
                  </a:lnTo>
                  <a:lnTo>
                    <a:pt x="1576" y="696"/>
                  </a:lnTo>
                  <a:lnTo>
                    <a:pt x="1587" y="673"/>
                  </a:lnTo>
                  <a:lnTo>
                    <a:pt x="1580" y="656"/>
                  </a:lnTo>
                  <a:lnTo>
                    <a:pt x="1515" y="644"/>
                  </a:lnTo>
                  <a:close/>
                  <a:moveTo>
                    <a:pt x="1107" y="622"/>
                  </a:moveTo>
                  <a:lnTo>
                    <a:pt x="1091" y="625"/>
                  </a:lnTo>
                  <a:lnTo>
                    <a:pt x="1064" y="656"/>
                  </a:lnTo>
                  <a:lnTo>
                    <a:pt x="1125" y="814"/>
                  </a:lnTo>
                  <a:lnTo>
                    <a:pt x="1129" y="840"/>
                  </a:lnTo>
                  <a:lnTo>
                    <a:pt x="1127" y="860"/>
                  </a:lnTo>
                  <a:lnTo>
                    <a:pt x="1122" y="874"/>
                  </a:lnTo>
                  <a:lnTo>
                    <a:pt x="1118" y="891"/>
                  </a:lnTo>
                  <a:lnTo>
                    <a:pt x="1116" y="907"/>
                  </a:lnTo>
                  <a:lnTo>
                    <a:pt x="1118" y="927"/>
                  </a:lnTo>
                  <a:lnTo>
                    <a:pt x="1142" y="927"/>
                  </a:lnTo>
                  <a:lnTo>
                    <a:pt x="1162" y="924"/>
                  </a:lnTo>
                  <a:lnTo>
                    <a:pt x="1180" y="920"/>
                  </a:lnTo>
                  <a:lnTo>
                    <a:pt x="1196" y="913"/>
                  </a:lnTo>
                  <a:lnTo>
                    <a:pt x="1218" y="907"/>
                  </a:lnTo>
                  <a:lnTo>
                    <a:pt x="1222" y="898"/>
                  </a:lnTo>
                  <a:lnTo>
                    <a:pt x="1225" y="887"/>
                  </a:lnTo>
                  <a:lnTo>
                    <a:pt x="1225" y="873"/>
                  </a:lnTo>
                  <a:lnTo>
                    <a:pt x="1202" y="842"/>
                  </a:lnTo>
                  <a:lnTo>
                    <a:pt x="1185" y="813"/>
                  </a:lnTo>
                  <a:lnTo>
                    <a:pt x="1175" y="784"/>
                  </a:lnTo>
                  <a:lnTo>
                    <a:pt x="1169" y="754"/>
                  </a:lnTo>
                  <a:lnTo>
                    <a:pt x="1169" y="722"/>
                  </a:lnTo>
                  <a:lnTo>
                    <a:pt x="1173" y="685"/>
                  </a:lnTo>
                  <a:lnTo>
                    <a:pt x="1182" y="644"/>
                  </a:lnTo>
                  <a:lnTo>
                    <a:pt x="1160" y="625"/>
                  </a:lnTo>
                  <a:lnTo>
                    <a:pt x="1107" y="622"/>
                  </a:lnTo>
                  <a:close/>
                  <a:moveTo>
                    <a:pt x="762" y="596"/>
                  </a:moveTo>
                  <a:lnTo>
                    <a:pt x="751" y="611"/>
                  </a:lnTo>
                  <a:lnTo>
                    <a:pt x="744" y="633"/>
                  </a:lnTo>
                  <a:lnTo>
                    <a:pt x="738" y="658"/>
                  </a:lnTo>
                  <a:lnTo>
                    <a:pt x="735" y="689"/>
                  </a:lnTo>
                  <a:lnTo>
                    <a:pt x="733" y="718"/>
                  </a:lnTo>
                  <a:lnTo>
                    <a:pt x="735" y="744"/>
                  </a:lnTo>
                  <a:lnTo>
                    <a:pt x="738" y="765"/>
                  </a:lnTo>
                  <a:lnTo>
                    <a:pt x="767" y="769"/>
                  </a:lnTo>
                  <a:lnTo>
                    <a:pt x="793" y="769"/>
                  </a:lnTo>
                  <a:lnTo>
                    <a:pt x="822" y="765"/>
                  </a:lnTo>
                  <a:lnTo>
                    <a:pt x="831" y="753"/>
                  </a:lnTo>
                  <a:lnTo>
                    <a:pt x="825" y="734"/>
                  </a:lnTo>
                  <a:lnTo>
                    <a:pt x="818" y="724"/>
                  </a:lnTo>
                  <a:lnTo>
                    <a:pt x="809" y="716"/>
                  </a:lnTo>
                  <a:lnTo>
                    <a:pt x="802" y="709"/>
                  </a:lnTo>
                  <a:lnTo>
                    <a:pt x="795" y="698"/>
                  </a:lnTo>
                  <a:lnTo>
                    <a:pt x="789" y="680"/>
                  </a:lnTo>
                  <a:lnTo>
                    <a:pt x="791" y="664"/>
                  </a:lnTo>
                  <a:lnTo>
                    <a:pt x="791" y="647"/>
                  </a:lnTo>
                  <a:lnTo>
                    <a:pt x="791" y="631"/>
                  </a:lnTo>
                  <a:lnTo>
                    <a:pt x="784" y="613"/>
                  </a:lnTo>
                  <a:lnTo>
                    <a:pt x="780" y="609"/>
                  </a:lnTo>
                  <a:lnTo>
                    <a:pt x="778" y="605"/>
                  </a:lnTo>
                  <a:lnTo>
                    <a:pt x="775" y="604"/>
                  </a:lnTo>
                  <a:lnTo>
                    <a:pt x="771" y="600"/>
                  </a:lnTo>
                  <a:lnTo>
                    <a:pt x="767" y="598"/>
                  </a:lnTo>
                  <a:lnTo>
                    <a:pt x="762" y="596"/>
                  </a:lnTo>
                  <a:close/>
                  <a:moveTo>
                    <a:pt x="1535" y="433"/>
                  </a:moveTo>
                  <a:lnTo>
                    <a:pt x="1524" y="447"/>
                  </a:lnTo>
                  <a:lnTo>
                    <a:pt x="1520" y="462"/>
                  </a:lnTo>
                  <a:lnTo>
                    <a:pt x="1518" y="476"/>
                  </a:lnTo>
                  <a:lnTo>
                    <a:pt x="1518" y="493"/>
                  </a:lnTo>
                  <a:lnTo>
                    <a:pt x="1516" y="511"/>
                  </a:lnTo>
                  <a:lnTo>
                    <a:pt x="1511" y="533"/>
                  </a:lnTo>
                  <a:lnTo>
                    <a:pt x="1476" y="574"/>
                  </a:lnTo>
                  <a:lnTo>
                    <a:pt x="1475" y="596"/>
                  </a:lnTo>
                  <a:lnTo>
                    <a:pt x="1500" y="607"/>
                  </a:lnTo>
                  <a:lnTo>
                    <a:pt x="1531" y="613"/>
                  </a:lnTo>
                  <a:lnTo>
                    <a:pt x="1564" y="609"/>
                  </a:lnTo>
                  <a:lnTo>
                    <a:pt x="1571" y="609"/>
                  </a:lnTo>
                  <a:lnTo>
                    <a:pt x="1578" y="593"/>
                  </a:lnTo>
                  <a:lnTo>
                    <a:pt x="1580" y="582"/>
                  </a:lnTo>
                  <a:lnTo>
                    <a:pt x="1576" y="573"/>
                  </a:lnTo>
                  <a:lnTo>
                    <a:pt x="1571" y="564"/>
                  </a:lnTo>
                  <a:lnTo>
                    <a:pt x="1564" y="554"/>
                  </a:lnTo>
                  <a:lnTo>
                    <a:pt x="1560" y="540"/>
                  </a:lnTo>
                  <a:lnTo>
                    <a:pt x="1569" y="447"/>
                  </a:lnTo>
                  <a:lnTo>
                    <a:pt x="1535" y="433"/>
                  </a:lnTo>
                  <a:close/>
                  <a:moveTo>
                    <a:pt x="1089" y="416"/>
                  </a:moveTo>
                  <a:lnTo>
                    <a:pt x="1080" y="420"/>
                  </a:lnTo>
                  <a:lnTo>
                    <a:pt x="1071" y="442"/>
                  </a:lnTo>
                  <a:lnTo>
                    <a:pt x="1067" y="465"/>
                  </a:lnTo>
                  <a:lnTo>
                    <a:pt x="1067" y="493"/>
                  </a:lnTo>
                  <a:lnTo>
                    <a:pt x="1065" y="518"/>
                  </a:lnTo>
                  <a:lnTo>
                    <a:pt x="1064" y="544"/>
                  </a:lnTo>
                  <a:lnTo>
                    <a:pt x="1058" y="567"/>
                  </a:lnTo>
                  <a:lnTo>
                    <a:pt x="1069" y="584"/>
                  </a:lnTo>
                  <a:lnTo>
                    <a:pt x="1082" y="596"/>
                  </a:lnTo>
                  <a:lnTo>
                    <a:pt x="1100" y="604"/>
                  </a:lnTo>
                  <a:lnTo>
                    <a:pt x="1120" y="604"/>
                  </a:lnTo>
                  <a:lnTo>
                    <a:pt x="1142" y="596"/>
                  </a:lnTo>
                  <a:lnTo>
                    <a:pt x="1149" y="593"/>
                  </a:lnTo>
                  <a:lnTo>
                    <a:pt x="1153" y="589"/>
                  </a:lnTo>
                  <a:lnTo>
                    <a:pt x="1156" y="585"/>
                  </a:lnTo>
                  <a:lnTo>
                    <a:pt x="1160" y="580"/>
                  </a:lnTo>
                  <a:lnTo>
                    <a:pt x="1164" y="574"/>
                  </a:lnTo>
                  <a:lnTo>
                    <a:pt x="1115" y="420"/>
                  </a:lnTo>
                  <a:lnTo>
                    <a:pt x="1089" y="416"/>
                  </a:lnTo>
                  <a:close/>
                  <a:moveTo>
                    <a:pt x="207" y="160"/>
                  </a:moveTo>
                  <a:lnTo>
                    <a:pt x="2276" y="160"/>
                  </a:lnTo>
                  <a:lnTo>
                    <a:pt x="2291" y="164"/>
                  </a:lnTo>
                  <a:lnTo>
                    <a:pt x="2304" y="173"/>
                  </a:lnTo>
                  <a:lnTo>
                    <a:pt x="2313" y="185"/>
                  </a:lnTo>
                  <a:lnTo>
                    <a:pt x="2316" y="200"/>
                  </a:lnTo>
                  <a:lnTo>
                    <a:pt x="2316" y="2829"/>
                  </a:lnTo>
                  <a:lnTo>
                    <a:pt x="2313" y="2844"/>
                  </a:lnTo>
                  <a:lnTo>
                    <a:pt x="2304" y="2856"/>
                  </a:lnTo>
                  <a:lnTo>
                    <a:pt x="2291" y="2865"/>
                  </a:lnTo>
                  <a:lnTo>
                    <a:pt x="2276" y="2869"/>
                  </a:lnTo>
                  <a:lnTo>
                    <a:pt x="207" y="2869"/>
                  </a:lnTo>
                  <a:lnTo>
                    <a:pt x="193" y="2865"/>
                  </a:lnTo>
                  <a:lnTo>
                    <a:pt x="180" y="2856"/>
                  </a:lnTo>
                  <a:lnTo>
                    <a:pt x="171" y="2844"/>
                  </a:lnTo>
                  <a:lnTo>
                    <a:pt x="167" y="2829"/>
                  </a:lnTo>
                  <a:lnTo>
                    <a:pt x="167" y="200"/>
                  </a:lnTo>
                  <a:lnTo>
                    <a:pt x="171" y="185"/>
                  </a:lnTo>
                  <a:lnTo>
                    <a:pt x="180" y="173"/>
                  </a:lnTo>
                  <a:lnTo>
                    <a:pt x="193" y="164"/>
                  </a:lnTo>
                  <a:lnTo>
                    <a:pt x="207" y="160"/>
                  </a:lnTo>
                  <a:close/>
                  <a:moveTo>
                    <a:pt x="131" y="89"/>
                  </a:moveTo>
                  <a:lnTo>
                    <a:pt x="116" y="93"/>
                  </a:lnTo>
                  <a:lnTo>
                    <a:pt x="104" y="102"/>
                  </a:lnTo>
                  <a:lnTo>
                    <a:pt x="95" y="114"/>
                  </a:lnTo>
                  <a:lnTo>
                    <a:pt x="91" y="129"/>
                  </a:lnTo>
                  <a:lnTo>
                    <a:pt x="91" y="2900"/>
                  </a:lnTo>
                  <a:lnTo>
                    <a:pt x="95" y="2914"/>
                  </a:lnTo>
                  <a:lnTo>
                    <a:pt x="104" y="2927"/>
                  </a:lnTo>
                  <a:lnTo>
                    <a:pt x="116" y="2936"/>
                  </a:lnTo>
                  <a:lnTo>
                    <a:pt x="131" y="2940"/>
                  </a:lnTo>
                  <a:lnTo>
                    <a:pt x="2353" y="2940"/>
                  </a:lnTo>
                  <a:lnTo>
                    <a:pt x="2367" y="2936"/>
                  </a:lnTo>
                  <a:lnTo>
                    <a:pt x="2380" y="2927"/>
                  </a:lnTo>
                  <a:lnTo>
                    <a:pt x="2389" y="2914"/>
                  </a:lnTo>
                  <a:lnTo>
                    <a:pt x="2393" y="2900"/>
                  </a:lnTo>
                  <a:lnTo>
                    <a:pt x="2393" y="129"/>
                  </a:lnTo>
                  <a:lnTo>
                    <a:pt x="2389" y="114"/>
                  </a:lnTo>
                  <a:lnTo>
                    <a:pt x="2380" y="102"/>
                  </a:lnTo>
                  <a:lnTo>
                    <a:pt x="2367" y="93"/>
                  </a:lnTo>
                  <a:lnTo>
                    <a:pt x="2353" y="89"/>
                  </a:lnTo>
                  <a:lnTo>
                    <a:pt x="131" y="89"/>
                  </a:lnTo>
                  <a:close/>
                  <a:moveTo>
                    <a:pt x="40" y="0"/>
                  </a:moveTo>
                  <a:lnTo>
                    <a:pt x="2447" y="0"/>
                  </a:lnTo>
                  <a:lnTo>
                    <a:pt x="2464" y="4"/>
                  </a:lnTo>
                  <a:lnTo>
                    <a:pt x="2476" y="13"/>
                  </a:lnTo>
                  <a:lnTo>
                    <a:pt x="2485" y="25"/>
                  </a:lnTo>
                  <a:lnTo>
                    <a:pt x="2487" y="40"/>
                  </a:lnTo>
                  <a:lnTo>
                    <a:pt x="2487" y="2984"/>
                  </a:lnTo>
                  <a:lnTo>
                    <a:pt x="2485" y="3000"/>
                  </a:lnTo>
                  <a:lnTo>
                    <a:pt x="2476" y="3013"/>
                  </a:lnTo>
                  <a:lnTo>
                    <a:pt x="2464" y="3022"/>
                  </a:lnTo>
                  <a:lnTo>
                    <a:pt x="2447" y="3024"/>
                  </a:lnTo>
                  <a:lnTo>
                    <a:pt x="40" y="3024"/>
                  </a:lnTo>
                  <a:lnTo>
                    <a:pt x="24" y="3022"/>
                  </a:lnTo>
                  <a:lnTo>
                    <a:pt x="11" y="3013"/>
                  </a:lnTo>
                  <a:lnTo>
                    <a:pt x="4" y="3000"/>
                  </a:lnTo>
                  <a:lnTo>
                    <a:pt x="0" y="2984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3"/>
                  </a:lnTo>
                  <a:lnTo>
                    <a:pt x="24" y="4"/>
                  </a:lnTo>
                  <a:lnTo>
                    <a:pt x="4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ADAC6CA7-5396-4E28-A638-B839CFDF4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5764" y="147954"/>
              <a:ext cx="309009" cy="316438"/>
            </a:xfrm>
            <a:custGeom>
              <a:avLst/>
              <a:gdLst>
                <a:gd name="T0" fmla="*/ 1754 w 3785"/>
                <a:gd name="T1" fmla="*/ 114 h 3876"/>
                <a:gd name="T2" fmla="*/ 1771 w 3785"/>
                <a:gd name="T3" fmla="*/ 367 h 3876"/>
                <a:gd name="T4" fmla="*/ 1818 w 3785"/>
                <a:gd name="T5" fmla="*/ 614 h 3876"/>
                <a:gd name="T6" fmla="*/ 1902 w 3785"/>
                <a:gd name="T7" fmla="*/ 796 h 3876"/>
                <a:gd name="T8" fmla="*/ 2038 w 3785"/>
                <a:gd name="T9" fmla="*/ 858 h 3876"/>
                <a:gd name="T10" fmla="*/ 2180 w 3785"/>
                <a:gd name="T11" fmla="*/ 802 h 3876"/>
                <a:gd name="T12" fmla="*/ 2320 w 3785"/>
                <a:gd name="T13" fmla="*/ 722 h 3876"/>
                <a:gd name="T14" fmla="*/ 2609 w 3785"/>
                <a:gd name="T15" fmla="*/ 640 h 3876"/>
                <a:gd name="T16" fmla="*/ 2954 w 3785"/>
                <a:gd name="T17" fmla="*/ 674 h 3876"/>
                <a:gd name="T18" fmla="*/ 3298 w 3785"/>
                <a:gd name="T19" fmla="*/ 856 h 3876"/>
                <a:gd name="T20" fmla="*/ 3556 w 3785"/>
                <a:gd name="T21" fmla="*/ 1133 h 3876"/>
                <a:gd name="T22" fmla="*/ 3704 w 3785"/>
                <a:gd name="T23" fmla="*/ 1473 h 3876"/>
                <a:gd name="T24" fmla="*/ 3776 w 3785"/>
                <a:gd name="T25" fmla="*/ 1871 h 3876"/>
                <a:gd name="T26" fmla="*/ 3771 w 3785"/>
                <a:gd name="T27" fmla="*/ 2284 h 3876"/>
                <a:gd name="T28" fmla="*/ 3674 w 3785"/>
                <a:gd name="T29" fmla="*/ 2671 h 3876"/>
                <a:gd name="T30" fmla="*/ 3467 w 3785"/>
                <a:gd name="T31" fmla="*/ 3049 h 3876"/>
                <a:gd name="T32" fmla="*/ 3198 w 3785"/>
                <a:gd name="T33" fmla="*/ 3334 h 3876"/>
                <a:gd name="T34" fmla="*/ 2900 w 3785"/>
                <a:gd name="T35" fmla="*/ 3536 h 3876"/>
                <a:gd name="T36" fmla="*/ 2609 w 3785"/>
                <a:gd name="T37" fmla="*/ 3667 h 3876"/>
                <a:gd name="T38" fmla="*/ 2300 w 3785"/>
                <a:gd name="T39" fmla="*/ 3738 h 3876"/>
                <a:gd name="T40" fmla="*/ 1933 w 3785"/>
                <a:gd name="T41" fmla="*/ 3720 h 3876"/>
                <a:gd name="T42" fmla="*/ 1602 w 3785"/>
                <a:gd name="T43" fmla="*/ 3634 h 3876"/>
                <a:gd name="T44" fmla="*/ 1262 w 3785"/>
                <a:gd name="T45" fmla="*/ 3469 h 3876"/>
                <a:gd name="T46" fmla="*/ 913 w 3785"/>
                <a:gd name="T47" fmla="*/ 3256 h 3876"/>
                <a:gd name="T48" fmla="*/ 842 w 3785"/>
                <a:gd name="T49" fmla="*/ 3214 h 3876"/>
                <a:gd name="T50" fmla="*/ 753 w 3785"/>
                <a:gd name="T51" fmla="*/ 3174 h 3876"/>
                <a:gd name="T52" fmla="*/ 658 w 3785"/>
                <a:gd name="T53" fmla="*/ 3164 h 3876"/>
                <a:gd name="T54" fmla="*/ 571 w 3785"/>
                <a:gd name="T55" fmla="*/ 3213 h 3876"/>
                <a:gd name="T56" fmla="*/ 504 w 3785"/>
                <a:gd name="T57" fmla="*/ 3347 h 3876"/>
                <a:gd name="T58" fmla="*/ 467 w 3785"/>
                <a:gd name="T59" fmla="*/ 3596 h 3876"/>
                <a:gd name="T60" fmla="*/ 382 w 3785"/>
                <a:gd name="T61" fmla="*/ 3873 h 3876"/>
                <a:gd name="T62" fmla="*/ 16 w 3785"/>
                <a:gd name="T63" fmla="*/ 3869 h 3876"/>
                <a:gd name="T64" fmla="*/ 2 w 3785"/>
                <a:gd name="T65" fmla="*/ 3682 h 3876"/>
                <a:gd name="T66" fmla="*/ 9 w 3785"/>
                <a:gd name="T67" fmla="*/ 3413 h 3876"/>
                <a:gd name="T68" fmla="*/ 64 w 3785"/>
                <a:gd name="T69" fmla="*/ 3125 h 3876"/>
                <a:gd name="T70" fmla="*/ 182 w 3785"/>
                <a:gd name="T71" fmla="*/ 2867 h 3876"/>
                <a:gd name="T72" fmla="*/ 382 w 3785"/>
                <a:gd name="T73" fmla="*/ 2689 h 3876"/>
                <a:gd name="T74" fmla="*/ 556 w 3785"/>
                <a:gd name="T75" fmla="*/ 2647 h 3876"/>
                <a:gd name="T76" fmla="*/ 714 w 3785"/>
                <a:gd name="T77" fmla="*/ 2684 h 3876"/>
                <a:gd name="T78" fmla="*/ 971 w 3785"/>
                <a:gd name="T79" fmla="*/ 2734 h 3876"/>
                <a:gd name="T80" fmla="*/ 1387 w 3785"/>
                <a:gd name="T81" fmla="*/ 2694 h 3876"/>
                <a:gd name="T82" fmla="*/ 1711 w 3785"/>
                <a:gd name="T83" fmla="*/ 2527 h 3876"/>
                <a:gd name="T84" fmla="*/ 1909 w 3785"/>
                <a:gd name="T85" fmla="*/ 2273 h 3876"/>
                <a:gd name="T86" fmla="*/ 1973 w 3785"/>
                <a:gd name="T87" fmla="*/ 1993 h 3876"/>
                <a:gd name="T88" fmla="*/ 1916 w 3785"/>
                <a:gd name="T89" fmla="*/ 1658 h 3876"/>
                <a:gd name="T90" fmla="*/ 1760 w 3785"/>
                <a:gd name="T91" fmla="*/ 1404 h 3876"/>
                <a:gd name="T92" fmla="*/ 1564 w 3785"/>
                <a:gd name="T93" fmla="*/ 1238 h 3876"/>
                <a:gd name="T94" fmla="*/ 1387 w 3785"/>
                <a:gd name="T95" fmla="*/ 1056 h 3876"/>
                <a:gd name="T96" fmla="*/ 1300 w 3785"/>
                <a:gd name="T97" fmla="*/ 807 h 3876"/>
                <a:gd name="T98" fmla="*/ 1260 w 3785"/>
                <a:gd name="T99" fmla="*/ 585 h 3876"/>
                <a:gd name="T100" fmla="*/ 1251 w 3785"/>
                <a:gd name="T101" fmla="*/ 485 h 3876"/>
                <a:gd name="T102" fmla="*/ 1236 w 3785"/>
                <a:gd name="T103" fmla="*/ 293 h 3876"/>
                <a:gd name="T104" fmla="*/ 1236 w 3785"/>
                <a:gd name="T105" fmla="*/ 85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85" h="3876">
                  <a:moveTo>
                    <a:pt x="1245" y="0"/>
                  </a:moveTo>
                  <a:lnTo>
                    <a:pt x="1753" y="4"/>
                  </a:lnTo>
                  <a:lnTo>
                    <a:pt x="1753" y="56"/>
                  </a:lnTo>
                  <a:lnTo>
                    <a:pt x="1754" y="114"/>
                  </a:lnTo>
                  <a:lnTo>
                    <a:pt x="1756" y="174"/>
                  </a:lnTo>
                  <a:lnTo>
                    <a:pt x="1760" y="238"/>
                  </a:lnTo>
                  <a:lnTo>
                    <a:pt x="1765" y="302"/>
                  </a:lnTo>
                  <a:lnTo>
                    <a:pt x="1771" y="367"/>
                  </a:lnTo>
                  <a:lnTo>
                    <a:pt x="1780" y="433"/>
                  </a:lnTo>
                  <a:lnTo>
                    <a:pt x="1791" y="494"/>
                  </a:lnTo>
                  <a:lnTo>
                    <a:pt x="1804" y="556"/>
                  </a:lnTo>
                  <a:lnTo>
                    <a:pt x="1818" y="614"/>
                  </a:lnTo>
                  <a:lnTo>
                    <a:pt x="1836" y="669"/>
                  </a:lnTo>
                  <a:lnTo>
                    <a:pt x="1854" y="718"/>
                  </a:lnTo>
                  <a:lnTo>
                    <a:pt x="1878" y="760"/>
                  </a:lnTo>
                  <a:lnTo>
                    <a:pt x="1902" y="796"/>
                  </a:lnTo>
                  <a:lnTo>
                    <a:pt x="1931" y="825"/>
                  </a:lnTo>
                  <a:lnTo>
                    <a:pt x="1962" y="844"/>
                  </a:lnTo>
                  <a:lnTo>
                    <a:pt x="2000" y="856"/>
                  </a:lnTo>
                  <a:lnTo>
                    <a:pt x="2038" y="858"/>
                  </a:lnTo>
                  <a:lnTo>
                    <a:pt x="2076" y="851"/>
                  </a:lnTo>
                  <a:lnTo>
                    <a:pt x="2113" y="838"/>
                  </a:lnTo>
                  <a:lnTo>
                    <a:pt x="2147" y="822"/>
                  </a:lnTo>
                  <a:lnTo>
                    <a:pt x="2180" y="802"/>
                  </a:lnTo>
                  <a:lnTo>
                    <a:pt x="2211" y="782"/>
                  </a:lnTo>
                  <a:lnTo>
                    <a:pt x="2240" y="764"/>
                  </a:lnTo>
                  <a:lnTo>
                    <a:pt x="2265" y="747"/>
                  </a:lnTo>
                  <a:lnTo>
                    <a:pt x="2320" y="722"/>
                  </a:lnTo>
                  <a:lnTo>
                    <a:pt x="2384" y="696"/>
                  </a:lnTo>
                  <a:lnTo>
                    <a:pt x="2454" y="673"/>
                  </a:lnTo>
                  <a:lnTo>
                    <a:pt x="2531" y="653"/>
                  </a:lnTo>
                  <a:lnTo>
                    <a:pt x="2609" y="640"/>
                  </a:lnTo>
                  <a:lnTo>
                    <a:pt x="2693" y="633"/>
                  </a:lnTo>
                  <a:lnTo>
                    <a:pt x="2774" y="636"/>
                  </a:lnTo>
                  <a:lnTo>
                    <a:pt x="2856" y="649"/>
                  </a:lnTo>
                  <a:lnTo>
                    <a:pt x="2954" y="674"/>
                  </a:lnTo>
                  <a:lnTo>
                    <a:pt x="3047" y="709"/>
                  </a:lnTo>
                  <a:lnTo>
                    <a:pt x="3136" y="751"/>
                  </a:lnTo>
                  <a:lnTo>
                    <a:pt x="3220" y="800"/>
                  </a:lnTo>
                  <a:lnTo>
                    <a:pt x="3298" y="856"/>
                  </a:lnTo>
                  <a:lnTo>
                    <a:pt x="3373" y="918"/>
                  </a:lnTo>
                  <a:lnTo>
                    <a:pt x="3440" y="985"/>
                  </a:lnTo>
                  <a:lnTo>
                    <a:pt x="3502" y="1056"/>
                  </a:lnTo>
                  <a:lnTo>
                    <a:pt x="3556" y="1133"/>
                  </a:lnTo>
                  <a:lnTo>
                    <a:pt x="3604" y="1213"/>
                  </a:lnTo>
                  <a:lnTo>
                    <a:pt x="3645" y="1296"/>
                  </a:lnTo>
                  <a:lnTo>
                    <a:pt x="3678" y="1384"/>
                  </a:lnTo>
                  <a:lnTo>
                    <a:pt x="3704" y="1473"/>
                  </a:lnTo>
                  <a:lnTo>
                    <a:pt x="3724" y="1567"/>
                  </a:lnTo>
                  <a:lnTo>
                    <a:pt x="3744" y="1665"/>
                  </a:lnTo>
                  <a:lnTo>
                    <a:pt x="3762" y="1769"/>
                  </a:lnTo>
                  <a:lnTo>
                    <a:pt x="3776" y="1871"/>
                  </a:lnTo>
                  <a:lnTo>
                    <a:pt x="3784" y="1974"/>
                  </a:lnTo>
                  <a:lnTo>
                    <a:pt x="3785" y="2078"/>
                  </a:lnTo>
                  <a:lnTo>
                    <a:pt x="3780" y="2182"/>
                  </a:lnTo>
                  <a:lnTo>
                    <a:pt x="3771" y="2284"/>
                  </a:lnTo>
                  <a:lnTo>
                    <a:pt x="3756" y="2380"/>
                  </a:lnTo>
                  <a:lnTo>
                    <a:pt x="3736" y="2473"/>
                  </a:lnTo>
                  <a:lnTo>
                    <a:pt x="3713" y="2560"/>
                  </a:lnTo>
                  <a:lnTo>
                    <a:pt x="3674" y="2671"/>
                  </a:lnTo>
                  <a:lnTo>
                    <a:pt x="3631" y="2774"/>
                  </a:lnTo>
                  <a:lnTo>
                    <a:pt x="3582" y="2873"/>
                  </a:lnTo>
                  <a:lnTo>
                    <a:pt x="3527" y="2964"/>
                  </a:lnTo>
                  <a:lnTo>
                    <a:pt x="3467" y="3049"/>
                  </a:lnTo>
                  <a:lnTo>
                    <a:pt x="3404" y="3129"/>
                  </a:lnTo>
                  <a:lnTo>
                    <a:pt x="3338" y="3204"/>
                  </a:lnTo>
                  <a:lnTo>
                    <a:pt x="3269" y="3271"/>
                  </a:lnTo>
                  <a:lnTo>
                    <a:pt x="3198" y="3334"/>
                  </a:lnTo>
                  <a:lnTo>
                    <a:pt x="3124" y="3393"/>
                  </a:lnTo>
                  <a:lnTo>
                    <a:pt x="3049" y="3445"/>
                  </a:lnTo>
                  <a:lnTo>
                    <a:pt x="2974" y="3493"/>
                  </a:lnTo>
                  <a:lnTo>
                    <a:pt x="2900" y="3536"/>
                  </a:lnTo>
                  <a:lnTo>
                    <a:pt x="2825" y="3576"/>
                  </a:lnTo>
                  <a:lnTo>
                    <a:pt x="2751" y="3611"/>
                  </a:lnTo>
                  <a:lnTo>
                    <a:pt x="2680" y="3640"/>
                  </a:lnTo>
                  <a:lnTo>
                    <a:pt x="2609" y="3667"/>
                  </a:lnTo>
                  <a:lnTo>
                    <a:pt x="2542" y="3689"/>
                  </a:lnTo>
                  <a:lnTo>
                    <a:pt x="2476" y="3709"/>
                  </a:lnTo>
                  <a:lnTo>
                    <a:pt x="2391" y="3727"/>
                  </a:lnTo>
                  <a:lnTo>
                    <a:pt x="2300" y="3738"/>
                  </a:lnTo>
                  <a:lnTo>
                    <a:pt x="2209" y="3742"/>
                  </a:lnTo>
                  <a:lnTo>
                    <a:pt x="2116" y="3740"/>
                  </a:lnTo>
                  <a:lnTo>
                    <a:pt x="2025" y="3733"/>
                  </a:lnTo>
                  <a:lnTo>
                    <a:pt x="1933" y="3720"/>
                  </a:lnTo>
                  <a:lnTo>
                    <a:pt x="1845" y="3704"/>
                  </a:lnTo>
                  <a:lnTo>
                    <a:pt x="1760" y="3682"/>
                  </a:lnTo>
                  <a:lnTo>
                    <a:pt x="1678" y="3660"/>
                  </a:lnTo>
                  <a:lnTo>
                    <a:pt x="1602" y="3634"/>
                  </a:lnTo>
                  <a:lnTo>
                    <a:pt x="1533" y="3607"/>
                  </a:lnTo>
                  <a:lnTo>
                    <a:pt x="1438" y="3565"/>
                  </a:lnTo>
                  <a:lnTo>
                    <a:pt x="1347" y="3518"/>
                  </a:lnTo>
                  <a:lnTo>
                    <a:pt x="1262" y="3469"/>
                  </a:lnTo>
                  <a:lnTo>
                    <a:pt x="1176" y="3416"/>
                  </a:lnTo>
                  <a:lnTo>
                    <a:pt x="1093" y="3364"/>
                  </a:lnTo>
                  <a:lnTo>
                    <a:pt x="1005" y="3309"/>
                  </a:lnTo>
                  <a:lnTo>
                    <a:pt x="913" y="3256"/>
                  </a:lnTo>
                  <a:lnTo>
                    <a:pt x="898" y="3247"/>
                  </a:lnTo>
                  <a:lnTo>
                    <a:pt x="880" y="3236"/>
                  </a:lnTo>
                  <a:lnTo>
                    <a:pt x="862" y="3225"/>
                  </a:lnTo>
                  <a:lnTo>
                    <a:pt x="842" y="3214"/>
                  </a:lnTo>
                  <a:lnTo>
                    <a:pt x="820" y="3204"/>
                  </a:lnTo>
                  <a:lnTo>
                    <a:pt x="798" y="3193"/>
                  </a:lnTo>
                  <a:lnTo>
                    <a:pt x="776" y="3184"/>
                  </a:lnTo>
                  <a:lnTo>
                    <a:pt x="753" y="3174"/>
                  </a:lnTo>
                  <a:lnTo>
                    <a:pt x="729" y="3167"/>
                  </a:lnTo>
                  <a:lnTo>
                    <a:pt x="705" y="3164"/>
                  </a:lnTo>
                  <a:lnTo>
                    <a:pt x="682" y="3162"/>
                  </a:lnTo>
                  <a:lnTo>
                    <a:pt x="658" y="3164"/>
                  </a:lnTo>
                  <a:lnTo>
                    <a:pt x="636" y="3169"/>
                  </a:lnTo>
                  <a:lnTo>
                    <a:pt x="613" y="3178"/>
                  </a:lnTo>
                  <a:lnTo>
                    <a:pt x="591" y="3193"/>
                  </a:lnTo>
                  <a:lnTo>
                    <a:pt x="571" y="3213"/>
                  </a:lnTo>
                  <a:lnTo>
                    <a:pt x="553" y="3236"/>
                  </a:lnTo>
                  <a:lnTo>
                    <a:pt x="534" y="3267"/>
                  </a:lnTo>
                  <a:lnTo>
                    <a:pt x="518" y="3304"/>
                  </a:lnTo>
                  <a:lnTo>
                    <a:pt x="504" y="3347"/>
                  </a:lnTo>
                  <a:lnTo>
                    <a:pt x="491" y="3396"/>
                  </a:lnTo>
                  <a:lnTo>
                    <a:pt x="482" y="3454"/>
                  </a:lnTo>
                  <a:lnTo>
                    <a:pt x="473" y="3522"/>
                  </a:lnTo>
                  <a:lnTo>
                    <a:pt x="467" y="3596"/>
                  </a:lnTo>
                  <a:lnTo>
                    <a:pt x="465" y="3680"/>
                  </a:lnTo>
                  <a:lnTo>
                    <a:pt x="465" y="3773"/>
                  </a:lnTo>
                  <a:lnTo>
                    <a:pt x="469" y="3876"/>
                  </a:lnTo>
                  <a:lnTo>
                    <a:pt x="382" y="3873"/>
                  </a:lnTo>
                  <a:lnTo>
                    <a:pt x="291" y="3865"/>
                  </a:lnTo>
                  <a:lnTo>
                    <a:pt x="200" y="3862"/>
                  </a:lnTo>
                  <a:lnTo>
                    <a:pt x="107" y="3862"/>
                  </a:lnTo>
                  <a:lnTo>
                    <a:pt x="16" y="3869"/>
                  </a:lnTo>
                  <a:lnTo>
                    <a:pt x="16" y="3840"/>
                  </a:lnTo>
                  <a:lnTo>
                    <a:pt x="11" y="3793"/>
                  </a:lnTo>
                  <a:lnTo>
                    <a:pt x="5" y="3740"/>
                  </a:lnTo>
                  <a:lnTo>
                    <a:pt x="2" y="3682"/>
                  </a:lnTo>
                  <a:lnTo>
                    <a:pt x="0" y="3618"/>
                  </a:lnTo>
                  <a:lnTo>
                    <a:pt x="0" y="3553"/>
                  </a:lnTo>
                  <a:lnTo>
                    <a:pt x="4" y="3484"/>
                  </a:lnTo>
                  <a:lnTo>
                    <a:pt x="9" y="3413"/>
                  </a:lnTo>
                  <a:lnTo>
                    <a:pt x="16" y="3342"/>
                  </a:lnTo>
                  <a:lnTo>
                    <a:pt x="29" y="3269"/>
                  </a:lnTo>
                  <a:lnTo>
                    <a:pt x="44" y="3196"/>
                  </a:lnTo>
                  <a:lnTo>
                    <a:pt x="64" y="3125"/>
                  </a:lnTo>
                  <a:lnTo>
                    <a:pt x="85" y="3056"/>
                  </a:lnTo>
                  <a:lnTo>
                    <a:pt x="113" y="2989"/>
                  </a:lnTo>
                  <a:lnTo>
                    <a:pt x="145" y="2925"/>
                  </a:lnTo>
                  <a:lnTo>
                    <a:pt x="182" y="2867"/>
                  </a:lnTo>
                  <a:lnTo>
                    <a:pt x="224" y="2813"/>
                  </a:lnTo>
                  <a:lnTo>
                    <a:pt x="271" y="2765"/>
                  </a:lnTo>
                  <a:lnTo>
                    <a:pt x="324" y="2724"/>
                  </a:lnTo>
                  <a:lnTo>
                    <a:pt x="382" y="2689"/>
                  </a:lnTo>
                  <a:lnTo>
                    <a:pt x="429" y="2667"/>
                  </a:lnTo>
                  <a:lnTo>
                    <a:pt x="474" y="2654"/>
                  </a:lnTo>
                  <a:lnTo>
                    <a:pt x="516" y="2649"/>
                  </a:lnTo>
                  <a:lnTo>
                    <a:pt x="556" y="2647"/>
                  </a:lnTo>
                  <a:lnTo>
                    <a:pt x="594" y="2653"/>
                  </a:lnTo>
                  <a:lnTo>
                    <a:pt x="633" y="2662"/>
                  </a:lnTo>
                  <a:lnTo>
                    <a:pt x="673" y="2673"/>
                  </a:lnTo>
                  <a:lnTo>
                    <a:pt x="714" y="2684"/>
                  </a:lnTo>
                  <a:lnTo>
                    <a:pt x="758" y="2698"/>
                  </a:lnTo>
                  <a:lnTo>
                    <a:pt x="805" y="2709"/>
                  </a:lnTo>
                  <a:lnTo>
                    <a:pt x="856" y="2720"/>
                  </a:lnTo>
                  <a:lnTo>
                    <a:pt x="971" y="2734"/>
                  </a:lnTo>
                  <a:lnTo>
                    <a:pt x="1082" y="2738"/>
                  </a:lnTo>
                  <a:lnTo>
                    <a:pt x="1189" y="2733"/>
                  </a:lnTo>
                  <a:lnTo>
                    <a:pt x="1291" y="2718"/>
                  </a:lnTo>
                  <a:lnTo>
                    <a:pt x="1387" y="2694"/>
                  </a:lnTo>
                  <a:lnTo>
                    <a:pt x="1478" y="2664"/>
                  </a:lnTo>
                  <a:lnTo>
                    <a:pt x="1562" y="2625"/>
                  </a:lnTo>
                  <a:lnTo>
                    <a:pt x="1640" y="2580"/>
                  </a:lnTo>
                  <a:lnTo>
                    <a:pt x="1711" y="2527"/>
                  </a:lnTo>
                  <a:lnTo>
                    <a:pt x="1773" y="2471"/>
                  </a:lnTo>
                  <a:lnTo>
                    <a:pt x="1827" y="2409"/>
                  </a:lnTo>
                  <a:lnTo>
                    <a:pt x="1873" y="2342"/>
                  </a:lnTo>
                  <a:lnTo>
                    <a:pt x="1909" y="2273"/>
                  </a:lnTo>
                  <a:lnTo>
                    <a:pt x="1931" y="2213"/>
                  </a:lnTo>
                  <a:lnTo>
                    <a:pt x="1947" y="2149"/>
                  </a:lnTo>
                  <a:lnTo>
                    <a:pt x="1962" y="2084"/>
                  </a:lnTo>
                  <a:lnTo>
                    <a:pt x="1973" y="1993"/>
                  </a:lnTo>
                  <a:lnTo>
                    <a:pt x="1971" y="1904"/>
                  </a:lnTo>
                  <a:lnTo>
                    <a:pt x="1962" y="1818"/>
                  </a:lnTo>
                  <a:lnTo>
                    <a:pt x="1942" y="1736"/>
                  </a:lnTo>
                  <a:lnTo>
                    <a:pt x="1916" y="1658"/>
                  </a:lnTo>
                  <a:lnTo>
                    <a:pt x="1884" y="1585"/>
                  </a:lnTo>
                  <a:lnTo>
                    <a:pt x="1845" y="1518"/>
                  </a:lnTo>
                  <a:lnTo>
                    <a:pt x="1804" y="1458"/>
                  </a:lnTo>
                  <a:lnTo>
                    <a:pt x="1760" y="1404"/>
                  </a:lnTo>
                  <a:lnTo>
                    <a:pt x="1714" y="1356"/>
                  </a:lnTo>
                  <a:lnTo>
                    <a:pt x="1669" y="1316"/>
                  </a:lnTo>
                  <a:lnTo>
                    <a:pt x="1618" y="1278"/>
                  </a:lnTo>
                  <a:lnTo>
                    <a:pt x="1564" y="1238"/>
                  </a:lnTo>
                  <a:lnTo>
                    <a:pt x="1513" y="1198"/>
                  </a:lnTo>
                  <a:lnTo>
                    <a:pt x="1464" y="1156"/>
                  </a:lnTo>
                  <a:lnTo>
                    <a:pt x="1422" y="1107"/>
                  </a:lnTo>
                  <a:lnTo>
                    <a:pt x="1387" y="1056"/>
                  </a:lnTo>
                  <a:lnTo>
                    <a:pt x="1358" y="1000"/>
                  </a:lnTo>
                  <a:lnTo>
                    <a:pt x="1334" y="938"/>
                  </a:lnTo>
                  <a:lnTo>
                    <a:pt x="1316" y="874"/>
                  </a:lnTo>
                  <a:lnTo>
                    <a:pt x="1300" y="807"/>
                  </a:lnTo>
                  <a:lnTo>
                    <a:pt x="1285" y="736"/>
                  </a:lnTo>
                  <a:lnTo>
                    <a:pt x="1273" y="664"/>
                  </a:lnTo>
                  <a:lnTo>
                    <a:pt x="1262" y="589"/>
                  </a:lnTo>
                  <a:lnTo>
                    <a:pt x="1260" y="585"/>
                  </a:lnTo>
                  <a:lnTo>
                    <a:pt x="1258" y="574"/>
                  </a:lnTo>
                  <a:lnTo>
                    <a:pt x="1256" y="553"/>
                  </a:lnTo>
                  <a:lnTo>
                    <a:pt x="1253" y="522"/>
                  </a:lnTo>
                  <a:lnTo>
                    <a:pt x="1251" y="485"/>
                  </a:lnTo>
                  <a:lnTo>
                    <a:pt x="1247" y="442"/>
                  </a:lnTo>
                  <a:lnTo>
                    <a:pt x="1244" y="394"/>
                  </a:lnTo>
                  <a:lnTo>
                    <a:pt x="1240" y="345"/>
                  </a:lnTo>
                  <a:lnTo>
                    <a:pt x="1236" y="293"/>
                  </a:lnTo>
                  <a:lnTo>
                    <a:pt x="1234" y="238"/>
                  </a:lnTo>
                  <a:lnTo>
                    <a:pt x="1234" y="185"/>
                  </a:lnTo>
                  <a:lnTo>
                    <a:pt x="1234" y="134"/>
                  </a:lnTo>
                  <a:lnTo>
                    <a:pt x="1236" y="85"/>
                  </a:lnTo>
                  <a:lnTo>
                    <a:pt x="1240" y="40"/>
                  </a:lnTo>
                  <a:lnTo>
                    <a:pt x="124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80" name="Rounded Rectangle 3">
              <a:extLst>
                <a:ext uri="{FF2B5EF4-FFF2-40B4-BE49-F238E27FC236}">
                  <a16:creationId xmlns:a16="http://schemas.microsoft.com/office/drawing/2014/main" id="{C80B7F34-6199-4391-98AA-5639F9C6AD8E}"/>
                </a:ext>
              </a:extLst>
            </p:cNvPr>
            <p:cNvSpPr/>
            <p:nvPr/>
          </p:nvSpPr>
          <p:spPr>
            <a:xfrm>
              <a:off x="5325086" y="675294"/>
              <a:ext cx="196879" cy="277574"/>
            </a:xfrm>
            <a:custGeom>
              <a:avLst/>
              <a:gdLst/>
              <a:ahLst/>
              <a:cxnLst/>
              <a:rect l="l" t="t" r="r" b="b"/>
              <a:pathLst>
                <a:path w="2808312" h="3959361">
                  <a:moveTo>
                    <a:pt x="1738109" y="1502623"/>
                  </a:moveTo>
                  <a:cubicBezTo>
                    <a:pt x="1698494" y="1505955"/>
                    <a:pt x="1662802" y="1532425"/>
                    <a:pt x="1649662" y="1572585"/>
                  </a:cubicBezTo>
                  <a:lnTo>
                    <a:pt x="1336420" y="2529999"/>
                  </a:lnTo>
                  <a:lnTo>
                    <a:pt x="1170819" y="1967482"/>
                  </a:lnTo>
                  <a:cubicBezTo>
                    <a:pt x="1169810" y="1964053"/>
                    <a:pt x="1168637" y="1960718"/>
                    <a:pt x="1165857" y="1958078"/>
                  </a:cubicBezTo>
                  <a:cubicBezTo>
                    <a:pt x="1162466" y="1917013"/>
                    <a:pt x="1133587" y="1880907"/>
                    <a:pt x="1091436" y="1869613"/>
                  </a:cubicBezTo>
                  <a:cubicBezTo>
                    <a:pt x="1037014" y="1855031"/>
                    <a:pt x="981075" y="1887327"/>
                    <a:pt x="966493" y="1941749"/>
                  </a:cubicBezTo>
                  <a:lnTo>
                    <a:pt x="813486" y="2512780"/>
                  </a:lnTo>
                  <a:lnTo>
                    <a:pt x="510833" y="2512781"/>
                  </a:lnTo>
                  <a:cubicBezTo>
                    <a:pt x="454492" y="2512781"/>
                    <a:pt x="408818" y="2558454"/>
                    <a:pt x="408818" y="2614795"/>
                  </a:cubicBezTo>
                  <a:cubicBezTo>
                    <a:pt x="408818" y="2671137"/>
                    <a:pt x="454492" y="2716811"/>
                    <a:pt x="510833" y="2716811"/>
                  </a:cubicBezTo>
                  <a:lnTo>
                    <a:pt x="844268" y="2716810"/>
                  </a:lnTo>
                  <a:cubicBezTo>
                    <a:pt x="869730" y="2716810"/>
                    <a:pt x="893013" y="2707482"/>
                    <a:pt x="910119" y="2691168"/>
                  </a:cubicBezTo>
                  <a:cubicBezTo>
                    <a:pt x="950467" y="2686878"/>
                    <a:pt x="985744" y="2658215"/>
                    <a:pt x="996885" y="2616640"/>
                  </a:cubicBezTo>
                  <a:lnTo>
                    <a:pt x="1069480" y="2345710"/>
                  </a:lnTo>
                  <a:lnTo>
                    <a:pt x="1221708" y="2862804"/>
                  </a:lnTo>
                  <a:cubicBezTo>
                    <a:pt x="1237619" y="2916852"/>
                    <a:pt x="1294332" y="2947769"/>
                    <a:pt x="1348381" y="2931857"/>
                  </a:cubicBezTo>
                  <a:cubicBezTo>
                    <a:pt x="1377289" y="2923346"/>
                    <a:pt x="1399580" y="2903162"/>
                    <a:pt x="1410808" y="2877564"/>
                  </a:cubicBezTo>
                  <a:cubicBezTo>
                    <a:pt x="1431400" y="2866427"/>
                    <a:pt x="1447266" y="2847340"/>
                    <a:pt x="1455104" y="2823380"/>
                  </a:cubicBezTo>
                  <a:lnTo>
                    <a:pt x="1737413" y="1960519"/>
                  </a:lnTo>
                  <a:lnTo>
                    <a:pt x="1896950" y="2555918"/>
                  </a:lnTo>
                  <a:cubicBezTo>
                    <a:pt x="1898423" y="2561416"/>
                    <a:pt x="1900318" y="2566688"/>
                    <a:pt x="1904388" y="2570895"/>
                  </a:cubicBezTo>
                  <a:lnTo>
                    <a:pt x="1902338" y="2581051"/>
                  </a:lnTo>
                  <a:cubicBezTo>
                    <a:pt x="1902338" y="2637392"/>
                    <a:pt x="1948013" y="2683065"/>
                    <a:pt x="2004353" y="2683065"/>
                  </a:cubicBezTo>
                  <a:lnTo>
                    <a:pt x="2360148" y="2683065"/>
                  </a:lnTo>
                  <a:cubicBezTo>
                    <a:pt x="2416490" y="2683066"/>
                    <a:pt x="2462164" y="2637391"/>
                    <a:pt x="2462164" y="2581050"/>
                  </a:cubicBezTo>
                  <a:cubicBezTo>
                    <a:pt x="2462163" y="2524710"/>
                    <a:pt x="2416489" y="2479036"/>
                    <a:pt x="2360148" y="2479036"/>
                  </a:cubicBezTo>
                  <a:lnTo>
                    <a:pt x="2087576" y="2479036"/>
                  </a:lnTo>
                  <a:lnTo>
                    <a:pt x="1853652" y="1606016"/>
                  </a:lnTo>
                  <a:cubicBezTo>
                    <a:pt x="1852530" y="1601831"/>
                    <a:pt x="1851164" y="1597776"/>
                    <a:pt x="1847944" y="1594527"/>
                  </a:cubicBezTo>
                  <a:cubicBezTo>
                    <a:pt x="1844394" y="1555407"/>
                    <a:pt x="1818065" y="1520347"/>
                    <a:pt x="1778342" y="1507351"/>
                  </a:cubicBezTo>
                  <a:cubicBezTo>
                    <a:pt x="1764955" y="1502970"/>
                    <a:pt x="1751315" y="1501511"/>
                    <a:pt x="1738109" y="1502623"/>
                  </a:cubicBezTo>
                  <a:close/>
                  <a:moveTo>
                    <a:pt x="526301" y="856060"/>
                  </a:moveTo>
                  <a:lnTo>
                    <a:pt x="2300267" y="856060"/>
                  </a:lnTo>
                  <a:cubicBezTo>
                    <a:pt x="2414458" y="856060"/>
                    <a:pt x="2507029" y="948631"/>
                    <a:pt x="2507029" y="1062822"/>
                  </a:cubicBezTo>
                  <a:lnTo>
                    <a:pt x="2507029" y="3433376"/>
                  </a:lnTo>
                  <a:cubicBezTo>
                    <a:pt x="2507029" y="3547567"/>
                    <a:pt x="2414458" y="3640138"/>
                    <a:pt x="2300267" y="3640138"/>
                  </a:cubicBezTo>
                  <a:lnTo>
                    <a:pt x="526301" y="3640138"/>
                  </a:lnTo>
                  <a:cubicBezTo>
                    <a:pt x="412110" y="3640138"/>
                    <a:pt x="319539" y="3547567"/>
                    <a:pt x="319539" y="3433376"/>
                  </a:cubicBezTo>
                  <a:lnTo>
                    <a:pt x="319539" y="1062822"/>
                  </a:lnTo>
                  <a:cubicBezTo>
                    <a:pt x="319539" y="948631"/>
                    <a:pt x="412110" y="856060"/>
                    <a:pt x="526301" y="856060"/>
                  </a:cubicBezTo>
                  <a:close/>
                  <a:moveTo>
                    <a:pt x="449756" y="735931"/>
                  </a:moveTo>
                  <a:cubicBezTo>
                    <a:pt x="325711" y="735931"/>
                    <a:pt x="225152" y="836490"/>
                    <a:pt x="225152" y="960535"/>
                  </a:cubicBezTo>
                  <a:lnTo>
                    <a:pt x="225152" y="3535663"/>
                  </a:lnTo>
                  <a:cubicBezTo>
                    <a:pt x="225152" y="3659708"/>
                    <a:pt x="325711" y="3760267"/>
                    <a:pt x="449756" y="3760267"/>
                  </a:cubicBezTo>
                  <a:lnTo>
                    <a:pt x="2376812" y="3760267"/>
                  </a:lnTo>
                  <a:cubicBezTo>
                    <a:pt x="2500857" y="3760267"/>
                    <a:pt x="2601416" y="3659708"/>
                    <a:pt x="2601416" y="3535663"/>
                  </a:cubicBezTo>
                  <a:lnTo>
                    <a:pt x="2601416" y="960535"/>
                  </a:lnTo>
                  <a:cubicBezTo>
                    <a:pt x="2601416" y="836490"/>
                    <a:pt x="2500857" y="735931"/>
                    <a:pt x="2376812" y="735931"/>
                  </a:cubicBezTo>
                  <a:close/>
                  <a:moveTo>
                    <a:pt x="1318649" y="0"/>
                  </a:moveTo>
                  <a:lnTo>
                    <a:pt x="1489663" y="0"/>
                  </a:lnTo>
                  <a:cubicBezTo>
                    <a:pt x="1561746" y="0"/>
                    <a:pt x="1620180" y="58434"/>
                    <a:pt x="1620180" y="130517"/>
                  </a:cubicBezTo>
                  <a:lnTo>
                    <a:pt x="1620180" y="344214"/>
                  </a:lnTo>
                  <a:lnTo>
                    <a:pt x="1795633" y="344214"/>
                  </a:lnTo>
                  <a:cubicBezTo>
                    <a:pt x="1809834" y="344214"/>
                    <a:pt x="1821347" y="355727"/>
                    <a:pt x="1821347" y="369928"/>
                  </a:cubicBezTo>
                  <a:lnTo>
                    <a:pt x="1821347" y="523106"/>
                  </a:lnTo>
                  <a:lnTo>
                    <a:pt x="1872208" y="523106"/>
                  </a:lnTo>
                  <a:lnTo>
                    <a:pt x="1872208" y="522399"/>
                  </a:lnTo>
                  <a:lnTo>
                    <a:pt x="2597408" y="522399"/>
                  </a:lnTo>
                  <a:cubicBezTo>
                    <a:pt x="2713887" y="522399"/>
                    <a:pt x="2808312" y="614377"/>
                    <a:pt x="2808312" y="727838"/>
                  </a:cubicBezTo>
                  <a:lnTo>
                    <a:pt x="2808312" y="3753922"/>
                  </a:lnTo>
                  <a:cubicBezTo>
                    <a:pt x="2808312" y="3867383"/>
                    <a:pt x="2713887" y="3959361"/>
                    <a:pt x="2597408" y="3959361"/>
                  </a:cubicBezTo>
                  <a:lnTo>
                    <a:pt x="210904" y="3959361"/>
                  </a:lnTo>
                  <a:cubicBezTo>
                    <a:pt x="94425" y="3959361"/>
                    <a:pt x="0" y="3867383"/>
                    <a:pt x="0" y="3753922"/>
                  </a:cubicBezTo>
                  <a:lnTo>
                    <a:pt x="0" y="727838"/>
                  </a:lnTo>
                  <a:cubicBezTo>
                    <a:pt x="0" y="614377"/>
                    <a:pt x="94425" y="522399"/>
                    <a:pt x="210904" y="522399"/>
                  </a:cubicBezTo>
                  <a:lnTo>
                    <a:pt x="936104" y="522399"/>
                  </a:lnTo>
                  <a:lnTo>
                    <a:pt x="936104" y="523106"/>
                  </a:lnTo>
                  <a:lnTo>
                    <a:pt x="986965" y="523106"/>
                  </a:lnTo>
                  <a:lnTo>
                    <a:pt x="986965" y="369928"/>
                  </a:lnTo>
                  <a:cubicBezTo>
                    <a:pt x="986965" y="355727"/>
                    <a:pt x="998478" y="344214"/>
                    <a:pt x="1012679" y="344214"/>
                  </a:cubicBezTo>
                  <a:lnTo>
                    <a:pt x="1188132" y="344214"/>
                  </a:lnTo>
                  <a:lnTo>
                    <a:pt x="1188132" y="130517"/>
                  </a:lnTo>
                  <a:cubicBezTo>
                    <a:pt x="1188132" y="58434"/>
                    <a:pt x="1246566" y="0"/>
                    <a:pt x="131864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81" name="Oval 3">
              <a:extLst>
                <a:ext uri="{FF2B5EF4-FFF2-40B4-BE49-F238E27FC236}">
                  <a16:creationId xmlns:a16="http://schemas.microsoft.com/office/drawing/2014/main" id="{AA203D9F-8099-4A4B-B50E-9D1D873C3EA8}"/>
                </a:ext>
              </a:extLst>
            </p:cNvPr>
            <p:cNvSpPr/>
            <p:nvPr/>
          </p:nvSpPr>
          <p:spPr>
            <a:xfrm>
              <a:off x="6107312" y="43425"/>
              <a:ext cx="305387" cy="305387"/>
            </a:xfrm>
            <a:custGeom>
              <a:avLst/>
              <a:gdLst/>
              <a:ahLst/>
              <a:cxnLst/>
              <a:rect l="l" t="t" r="r" b="b"/>
              <a:pathLst>
                <a:path w="3888432" h="3888432">
                  <a:moveTo>
                    <a:pt x="2250798" y="578107"/>
                  </a:moveTo>
                  <a:lnTo>
                    <a:pt x="1637760" y="578107"/>
                  </a:lnTo>
                  <a:lnTo>
                    <a:pt x="1637760" y="1311063"/>
                  </a:lnTo>
                  <a:lnTo>
                    <a:pt x="1042560" y="895535"/>
                  </a:lnTo>
                  <a:lnTo>
                    <a:pt x="691636" y="1398197"/>
                  </a:lnTo>
                  <a:lnTo>
                    <a:pt x="1405184" y="1896345"/>
                  </a:lnTo>
                  <a:lnTo>
                    <a:pt x="665257" y="2393266"/>
                  </a:lnTo>
                  <a:lnTo>
                    <a:pt x="1007039" y="2902187"/>
                  </a:lnTo>
                  <a:lnTo>
                    <a:pt x="1637760" y="2478608"/>
                  </a:lnTo>
                  <a:lnTo>
                    <a:pt x="1637760" y="3234607"/>
                  </a:lnTo>
                  <a:lnTo>
                    <a:pt x="2250799" y="3234607"/>
                  </a:lnTo>
                  <a:lnTo>
                    <a:pt x="2250798" y="2486693"/>
                  </a:lnTo>
                  <a:lnTo>
                    <a:pt x="2869840" y="2918864"/>
                  </a:lnTo>
                  <a:lnTo>
                    <a:pt x="3220762" y="2416201"/>
                  </a:lnTo>
                  <a:lnTo>
                    <a:pt x="2490164" y="1906150"/>
                  </a:lnTo>
                  <a:lnTo>
                    <a:pt x="3212367" y="1421133"/>
                  </a:lnTo>
                  <a:lnTo>
                    <a:pt x="2870585" y="912211"/>
                  </a:lnTo>
                  <a:lnTo>
                    <a:pt x="2250798" y="1328447"/>
                  </a:lnTo>
                  <a:close/>
                  <a:moveTo>
                    <a:pt x="1944216" y="0"/>
                  </a:moveTo>
                  <a:cubicBezTo>
                    <a:pt x="3017977" y="0"/>
                    <a:pt x="3888432" y="870455"/>
                    <a:pt x="3888432" y="1944216"/>
                  </a:cubicBezTo>
                  <a:cubicBezTo>
                    <a:pt x="3888432" y="3017977"/>
                    <a:pt x="3017977" y="3888432"/>
                    <a:pt x="1944216" y="3888432"/>
                  </a:cubicBezTo>
                  <a:cubicBezTo>
                    <a:pt x="870455" y="3888432"/>
                    <a:pt x="0" y="3017977"/>
                    <a:pt x="0" y="1944216"/>
                  </a:cubicBezTo>
                  <a:cubicBezTo>
                    <a:pt x="0" y="870455"/>
                    <a:pt x="870455" y="0"/>
                    <a:pt x="194421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82" name="Freeform 9">
              <a:extLst>
                <a:ext uri="{FF2B5EF4-FFF2-40B4-BE49-F238E27FC236}">
                  <a16:creationId xmlns:a16="http://schemas.microsoft.com/office/drawing/2014/main" id="{E0EDF44D-2EA0-4922-85A0-709A60E5B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115" y="14216"/>
              <a:ext cx="286470" cy="291957"/>
            </a:xfrm>
            <a:custGeom>
              <a:avLst/>
              <a:gdLst>
                <a:gd name="T0" fmla="*/ 987 w 1776"/>
                <a:gd name="T1" fmla="*/ 23 h 1881"/>
                <a:gd name="T2" fmla="*/ 994 w 1776"/>
                <a:gd name="T3" fmla="*/ 296 h 1881"/>
                <a:gd name="T4" fmla="*/ 994 w 1776"/>
                <a:gd name="T5" fmla="*/ 612 h 1881"/>
                <a:gd name="T6" fmla="*/ 1071 w 1776"/>
                <a:gd name="T7" fmla="*/ 663 h 1881"/>
                <a:gd name="T8" fmla="*/ 1145 w 1776"/>
                <a:gd name="T9" fmla="*/ 580 h 1881"/>
                <a:gd name="T10" fmla="*/ 1252 w 1776"/>
                <a:gd name="T11" fmla="*/ 490 h 1881"/>
                <a:gd name="T12" fmla="*/ 1380 w 1776"/>
                <a:gd name="T13" fmla="*/ 556 h 1881"/>
                <a:gd name="T14" fmla="*/ 1527 w 1776"/>
                <a:gd name="T15" fmla="*/ 729 h 1881"/>
                <a:gd name="T16" fmla="*/ 1634 w 1776"/>
                <a:gd name="T17" fmla="*/ 956 h 1881"/>
                <a:gd name="T18" fmla="*/ 1722 w 1776"/>
                <a:gd name="T19" fmla="*/ 1294 h 1881"/>
                <a:gd name="T20" fmla="*/ 1771 w 1776"/>
                <a:gd name="T21" fmla="*/ 1549 h 1881"/>
                <a:gd name="T22" fmla="*/ 1767 w 1776"/>
                <a:gd name="T23" fmla="*/ 1734 h 1881"/>
                <a:gd name="T24" fmla="*/ 1694 w 1776"/>
                <a:gd name="T25" fmla="*/ 1860 h 1881"/>
                <a:gd name="T26" fmla="*/ 1591 w 1776"/>
                <a:gd name="T27" fmla="*/ 1854 h 1881"/>
                <a:gd name="T28" fmla="*/ 1462 w 1776"/>
                <a:gd name="T29" fmla="*/ 1781 h 1881"/>
                <a:gd name="T30" fmla="*/ 1362 w 1776"/>
                <a:gd name="T31" fmla="*/ 1707 h 1881"/>
                <a:gd name="T32" fmla="*/ 1212 w 1776"/>
                <a:gd name="T33" fmla="*/ 1605 h 1881"/>
                <a:gd name="T34" fmla="*/ 1031 w 1776"/>
                <a:gd name="T35" fmla="*/ 1500 h 1881"/>
                <a:gd name="T36" fmla="*/ 989 w 1776"/>
                <a:gd name="T37" fmla="*/ 1327 h 1881"/>
                <a:gd name="T38" fmla="*/ 1014 w 1776"/>
                <a:gd name="T39" fmla="*/ 1176 h 1881"/>
                <a:gd name="T40" fmla="*/ 989 w 1776"/>
                <a:gd name="T41" fmla="*/ 1036 h 1881"/>
                <a:gd name="T42" fmla="*/ 1034 w 1776"/>
                <a:gd name="T43" fmla="*/ 858 h 1881"/>
                <a:gd name="T44" fmla="*/ 1009 w 1776"/>
                <a:gd name="T45" fmla="*/ 776 h 1881"/>
                <a:gd name="T46" fmla="*/ 891 w 1776"/>
                <a:gd name="T47" fmla="*/ 720 h 1881"/>
                <a:gd name="T48" fmla="*/ 787 w 1776"/>
                <a:gd name="T49" fmla="*/ 770 h 1881"/>
                <a:gd name="T50" fmla="*/ 740 w 1776"/>
                <a:gd name="T51" fmla="*/ 874 h 1881"/>
                <a:gd name="T52" fmla="*/ 778 w 1776"/>
                <a:gd name="T53" fmla="*/ 1021 h 1881"/>
                <a:gd name="T54" fmla="*/ 754 w 1776"/>
                <a:gd name="T55" fmla="*/ 1149 h 1881"/>
                <a:gd name="T56" fmla="*/ 767 w 1776"/>
                <a:gd name="T57" fmla="*/ 1292 h 1881"/>
                <a:gd name="T58" fmla="*/ 783 w 1776"/>
                <a:gd name="T59" fmla="*/ 1432 h 1881"/>
                <a:gd name="T60" fmla="*/ 540 w 1776"/>
                <a:gd name="T61" fmla="*/ 1621 h 1881"/>
                <a:gd name="T62" fmla="*/ 371 w 1776"/>
                <a:gd name="T63" fmla="*/ 1736 h 1881"/>
                <a:gd name="T64" fmla="*/ 252 w 1776"/>
                <a:gd name="T65" fmla="*/ 1827 h 1881"/>
                <a:gd name="T66" fmla="*/ 143 w 1776"/>
                <a:gd name="T67" fmla="*/ 1881 h 1881"/>
                <a:gd name="T68" fmla="*/ 47 w 1776"/>
                <a:gd name="T69" fmla="*/ 1832 h 1881"/>
                <a:gd name="T70" fmla="*/ 3 w 1776"/>
                <a:gd name="T71" fmla="*/ 1690 h 1881"/>
                <a:gd name="T72" fmla="*/ 5 w 1776"/>
                <a:gd name="T73" fmla="*/ 1512 h 1881"/>
                <a:gd name="T74" fmla="*/ 47 w 1776"/>
                <a:gd name="T75" fmla="*/ 1285 h 1881"/>
                <a:gd name="T76" fmla="*/ 162 w 1776"/>
                <a:gd name="T77" fmla="*/ 912 h 1881"/>
                <a:gd name="T78" fmla="*/ 311 w 1776"/>
                <a:gd name="T79" fmla="*/ 656 h 1881"/>
                <a:gd name="T80" fmla="*/ 378 w 1776"/>
                <a:gd name="T81" fmla="*/ 563 h 1881"/>
                <a:gd name="T82" fmla="*/ 471 w 1776"/>
                <a:gd name="T83" fmla="*/ 492 h 1881"/>
                <a:gd name="T84" fmla="*/ 582 w 1776"/>
                <a:gd name="T85" fmla="*/ 538 h 1881"/>
                <a:gd name="T86" fmla="*/ 638 w 1776"/>
                <a:gd name="T87" fmla="*/ 660 h 1881"/>
                <a:gd name="T88" fmla="*/ 674 w 1776"/>
                <a:gd name="T89" fmla="*/ 716 h 1881"/>
                <a:gd name="T90" fmla="*/ 694 w 1776"/>
                <a:gd name="T91" fmla="*/ 690 h 1881"/>
                <a:gd name="T92" fmla="*/ 774 w 1776"/>
                <a:gd name="T93" fmla="*/ 632 h 1881"/>
                <a:gd name="T94" fmla="*/ 816 w 1776"/>
                <a:gd name="T95" fmla="*/ 461 h 1881"/>
                <a:gd name="T96" fmla="*/ 811 w 1776"/>
                <a:gd name="T97" fmla="*/ 185 h 1881"/>
                <a:gd name="T98" fmla="*/ 829 w 1776"/>
                <a:gd name="T99" fmla="*/ 16 h 1881"/>
                <a:gd name="T100" fmla="*/ 914 w 1776"/>
                <a:gd name="T101" fmla="*/ 0 h 1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76" h="1881">
                  <a:moveTo>
                    <a:pt x="914" y="0"/>
                  </a:moveTo>
                  <a:lnTo>
                    <a:pt x="940" y="3"/>
                  </a:lnTo>
                  <a:lnTo>
                    <a:pt x="965" y="10"/>
                  </a:lnTo>
                  <a:lnTo>
                    <a:pt x="987" y="23"/>
                  </a:lnTo>
                  <a:lnTo>
                    <a:pt x="991" y="81"/>
                  </a:lnTo>
                  <a:lnTo>
                    <a:pt x="994" y="147"/>
                  </a:lnTo>
                  <a:lnTo>
                    <a:pt x="994" y="220"/>
                  </a:lnTo>
                  <a:lnTo>
                    <a:pt x="994" y="296"/>
                  </a:lnTo>
                  <a:lnTo>
                    <a:pt x="994" y="376"/>
                  </a:lnTo>
                  <a:lnTo>
                    <a:pt x="994" y="458"/>
                  </a:lnTo>
                  <a:lnTo>
                    <a:pt x="994" y="536"/>
                  </a:lnTo>
                  <a:lnTo>
                    <a:pt x="994" y="612"/>
                  </a:lnTo>
                  <a:lnTo>
                    <a:pt x="1020" y="629"/>
                  </a:lnTo>
                  <a:lnTo>
                    <a:pt x="1040" y="641"/>
                  </a:lnTo>
                  <a:lnTo>
                    <a:pt x="1056" y="652"/>
                  </a:lnTo>
                  <a:lnTo>
                    <a:pt x="1071" y="663"/>
                  </a:lnTo>
                  <a:lnTo>
                    <a:pt x="1085" y="674"/>
                  </a:lnTo>
                  <a:lnTo>
                    <a:pt x="1100" y="689"/>
                  </a:lnTo>
                  <a:lnTo>
                    <a:pt x="1122" y="629"/>
                  </a:lnTo>
                  <a:lnTo>
                    <a:pt x="1145" y="580"/>
                  </a:lnTo>
                  <a:lnTo>
                    <a:pt x="1171" y="543"/>
                  </a:lnTo>
                  <a:lnTo>
                    <a:pt x="1196" y="516"/>
                  </a:lnTo>
                  <a:lnTo>
                    <a:pt x="1223" y="498"/>
                  </a:lnTo>
                  <a:lnTo>
                    <a:pt x="1252" y="490"/>
                  </a:lnTo>
                  <a:lnTo>
                    <a:pt x="1282" y="494"/>
                  </a:lnTo>
                  <a:lnTo>
                    <a:pt x="1314" y="505"/>
                  </a:lnTo>
                  <a:lnTo>
                    <a:pt x="1345" y="525"/>
                  </a:lnTo>
                  <a:lnTo>
                    <a:pt x="1380" y="556"/>
                  </a:lnTo>
                  <a:lnTo>
                    <a:pt x="1414" y="594"/>
                  </a:lnTo>
                  <a:lnTo>
                    <a:pt x="1451" y="640"/>
                  </a:lnTo>
                  <a:lnTo>
                    <a:pt x="1491" y="683"/>
                  </a:lnTo>
                  <a:lnTo>
                    <a:pt x="1527" y="729"/>
                  </a:lnTo>
                  <a:lnTo>
                    <a:pt x="1558" y="778"/>
                  </a:lnTo>
                  <a:lnTo>
                    <a:pt x="1585" y="832"/>
                  </a:lnTo>
                  <a:lnTo>
                    <a:pt x="1611" y="890"/>
                  </a:lnTo>
                  <a:lnTo>
                    <a:pt x="1634" y="956"/>
                  </a:lnTo>
                  <a:lnTo>
                    <a:pt x="1656" y="1027"/>
                  </a:lnTo>
                  <a:lnTo>
                    <a:pt x="1678" y="1107"/>
                  </a:lnTo>
                  <a:lnTo>
                    <a:pt x="1700" y="1196"/>
                  </a:lnTo>
                  <a:lnTo>
                    <a:pt x="1722" y="1294"/>
                  </a:lnTo>
                  <a:lnTo>
                    <a:pt x="1747" y="1403"/>
                  </a:lnTo>
                  <a:lnTo>
                    <a:pt x="1756" y="1450"/>
                  </a:lnTo>
                  <a:lnTo>
                    <a:pt x="1765" y="1500"/>
                  </a:lnTo>
                  <a:lnTo>
                    <a:pt x="1771" y="1549"/>
                  </a:lnTo>
                  <a:lnTo>
                    <a:pt x="1774" y="1598"/>
                  </a:lnTo>
                  <a:lnTo>
                    <a:pt x="1776" y="1645"/>
                  </a:lnTo>
                  <a:lnTo>
                    <a:pt x="1774" y="1690"/>
                  </a:lnTo>
                  <a:lnTo>
                    <a:pt x="1767" y="1734"/>
                  </a:lnTo>
                  <a:lnTo>
                    <a:pt x="1756" y="1774"/>
                  </a:lnTo>
                  <a:lnTo>
                    <a:pt x="1742" y="1809"/>
                  </a:lnTo>
                  <a:lnTo>
                    <a:pt x="1722" y="1838"/>
                  </a:lnTo>
                  <a:lnTo>
                    <a:pt x="1694" y="1860"/>
                  </a:lnTo>
                  <a:lnTo>
                    <a:pt x="1674" y="1869"/>
                  </a:lnTo>
                  <a:lnTo>
                    <a:pt x="1649" y="1869"/>
                  </a:lnTo>
                  <a:lnTo>
                    <a:pt x="1622" y="1863"/>
                  </a:lnTo>
                  <a:lnTo>
                    <a:pt x="1591" y="1854"/>
                  </a:lnTo>
                  <a:lnTo>
                    <a:pt x="1558" y="1840"/>
                  </a:lnTo>
                  <a:lnTo>
                    <a:pt x="1527" y="1821"/>
                  </a:lnTo>
                  <a:lnTo>
                    <a:pt x="1494" y="1801"/>
                  </a:lnTo>
                  <a:lnTo>
                    <a:pt x="1462" y="1781"/>
                  </a:lnTo>
                  <a:lnTo>
                    <a:pt x="1432" y="1760"/>
                  </a:lnTo>
                  <a:lnTo>
                    <a:pt x="1405" y="1740"/>
                  </a:lnTo>
                  <a:lnTo>
                    <a:pt x="1382" y="1723"/>
                  </a:lnTo>
                  <a:lnTo>
                    <a:pt x="1362" y="1707"/>
                  </a:lnTo>
                  <a:lnTo>
                    <a:pt x="1347" y="1696"/>
                  </a:lnTo>
                  <a:lnTo>
                    <a:pt x="1305" y="1663"/>
                  </a:lnTo>
                  <a:lnTo>
                    <a:pt x="1260" y="1632"/>
                  </a:lnTo>
                  <a:lnTo>
                    <a:pt x="1212" y="1605"/>
                  </a:lnTo>
                  <a:lnTo>
                    <a:pt x="1163" y="1580"/>
                  </a:lnTo>
                  <a:lnTo>
                    <a:pt x="1114" y="1554"/>
                  </a:lnTo>
                  <a:lnTo>
                    <a:pt x="1071" y="1527"/>
                  </a:lnTo>
                  <a:lnTo>
                    <a:pt x="1031" y="1500"/>
                  </a:lnTo>
                  <a:lnTo>
                    <a:pt x="1000" y="1469"/>
                  </a:lnTo>
                  <a:lnTo>
                    <a:pt x="987" y="1420"/>
                  </a:lnTo>
                  <a:lnTo>
                    <a:pt x="985" y="1372"/>
                  </a:lnTo>
                  <a:lnTo>
                    <a:pt x="989" y="1327"/>
                  </a:lnTo>
                  <a:lnTo>
                    <a:pt x="996" y="1285"/>
                  </a:lnTo>
                  <a:lnTo>
                    <a:pt x="1003" y="1247"/>
                  </a:lnTo>
                  <a:lnTo>
                    <a:pt x="1011" y="1212"/>
                  </a:lnTo>
                  <a:lnTo>
                    <a:pt x="1014" y="1176"/>
                  </a:lnTo>
                  <a:lnTo>
                    <a:pt x="1009" y="1143"/>
                  </a:lnTo>
                  <a:lnTo>
                    <a:pt x="1002" y="1114"/>
                  </a:lnTo>
                  <a:lnTo>
                    <a:pt x="994" y="1089"/>
                  </a:lnTo>
                  <a:lnTo>
                    <a:pt x="989" y="1036"/>
                  </a:lnTo>
                  <a:lnTo>
                    <a:pt x="992" y="985"/>
                  </a:lnTo>
                  <a:lnTo>
                    <a:pt x="1003" y="938"/>
                  </a:lnTo>
                  <a:lnTo>
                    <a:pt x="1018" y="896"/>
                  </a:lnTo>
                  <a:lnTo>
                    <a:pt x="1034" y="858"/>
                  </a:lnTo>
                  <a:lnTo>
                    <a:pt x="1051" y="825"/>
                  </a:lnTo>
                  <a:lnTo>
                    <a:pt x="1040" y="810"/>
                  </a:lnTo>
                  <a:lnTo>
                    <a:pt x="1025" y="794"/>
                  </a:lnTo>
                  <a:lnTo>
                    <a:pt x="1009" y="776"/>
                  </a:lnTo>
                  <a:lnTo>
                    <a:pt x="989" y="758"/>
                  </a:lnTo>
                  <a:lnTo>
                    <a:pt x="963" y="743"/>
                  </a:lnTo>
                  <a:lnTo>
                    <a:pt x="931" y="729"/>
                  </a:lnTo>
                  <a:lnTo>
                    <a:pt x="891" y="720"/>
                  </a:lnTo>
                  <a:lnTo>
                    <a:pt x="856" y="732"/>
                  </a:lnTo>
                  <a:lnTo>
                    <a:pt x="829" y="743"/>
                  </a:lnTo>
                  <a:lnTo>
                    <a:pt x="805" y="756"/>
                  </a:lnTo>
                  <a:lnTo>
                    <a:pt x="787" y="770"/>
                  </a:lnTo>
                  <a:lnTo>
                    <a:pt x="769" y="789"/>
                  </a:lnTo>
                  <a:lnTo>
                    <a:pt x="751" y="810"/>
                  </a:lnTo>
                  <a:lnTo>
                    <a:pt x="727" y="840"/>
                  </a:lnTo>
                  <a:lnTo>
                    <a:pt x="740" y="874"/>
                  </a:lnTo>
                  <a:lnTo>
                    <a:pt x="752" y="909"/>
                  </a:lnTo>
                  <a:lnTo>
                    <a:pt x="765" y="945"/>
                  </a:lnTo>
                  <a:lnTo>
                    <a:pt x="774" y="983"/>
                  </a:lnTo>
                  <a:lnTo>
                    <a:pt x="778" y="1021"/>
                  </a:lnTo>
                  <a:lnTo>
                    <a:pt x="776" y="1056"/>
                  </a:lnTo>
                  <a:lnTo>
                    <a:pt x="769" y="1089"/>
                  </a:lnTo>
                  <a:lnTo>
                    <a:pt x="762" y="1120"/>
                  </a:lnTo>
                  <a:lnTo>
                    <a:pt x="754" y="1149"/>
                  </a:lnTo>
                  <a:lnTo>
                    <a:pt x="752" y="1183"/>
                  </a:lnTo>
                  <a:lnTo>
                    <a:pt x="754" y="1220"/>
                  </a:lnTo>
                  <a:lnTo>
                    <a:pt x="760" y="1256"/>
                  </a:lnTo>
                  <a:lnTo>
                    <a:pt x="767" y="1292"/>
                  </a:lnTo>
                  <a:lnTo>
                    <a:pt x="774" y="1330"/>
                  </a:lnTo>
                  <a:lnTo>
                    <a:pt x="782" y="1365"/>
                  </a:lnTo>
                  <a:lnTo>
                    <a:pt x="785" y="1400"/>
                  </a:lnTo>
                  <a:lnTo>
                    <a:pt x="783" y="1432"/>
                  </a:lnTo>
                  <a:lnTo>
                    <a:pt x="774" y="1461"/>
                  </a:lnTo>
                  <a:lnTo>
                    <a:pt x="760" y="1489"/>
                  </a:lnTo>
                  <a:lnTo>
                    <a:pt x="651" y="1556"/>
                  </a:lnTo>
                  <a:lnTo>
                    <a:pt x="540" y="1621"/>
                  </a:lnTo>
                  <a:lnTo>
                    <a:pt x="431" y="1689"/>
                  </a:lnTo>
                  <a:lnTo>
                    <a:pt x="416" y="1700"/>
                  </a:lnTo>
                  <a:lnTo>
                    <a:pt x="396" y="1716"/>
                  </a:lnTo>
                  <a:lnTo>
                    <a:pt x="371" y="1736"/>
                  </a:lnTo>
                  <a:lnTo>
                    <a:pt x="343" y="1758"/>
                  </a:lnTo>
                  <a:lnTo>
                    <a:pt x="314" y="1781"/>
                  </a:lnTo>
                  <a:lnTo>
                    <a:pt x="283" y="1805"/>
                  </a:lnTo>
                  <a:lnTo>
                    <a:pt x="252" y="1827"/>
                  </a:lnTo>
                  <a:lnTo>
                    <a:pt x="222" y="1847"/>
                  </a:lnTo>
                  <a:lnTo>
                    <a:pt x="192" y="1863"/>
                  </a:lnTo>
                  <a:lnTo>
                    <a:pt x="167" y="1874"/>
                  </a:lnTo>
                  <a:lnTo>
                    <a:pt x="143" y="1881"/>
                  </a:lnTo>
                  <a:lnTo>
                    <a:pt x="123" y="1880"/>
                  </a:lnTo>
                  <a:lnTo>
                    <a:pt x="92" y="1872"/>
                  </a:lnTo>
                  <a:lnTo>
                    <a:pt x="69" y="1856"/>
                  </a:lnTo>
                  <a:lnTo>
                    <a:pt x="47" y="1832"/>
                  </a:lnTo>
                  <a:lnTo>
                    <a:pt x="31" y="1803"/>
                  </a:lnTo>
                  <a:lnTo>
                    <a:pt x="18" y="1769"/>
                  </a:lnTo>
                  <a:lnTo>
                    <a:pt x="9" y="1730"/>
                  </a:lnTo>
                  <a:lnTo>
                    <a:pt x="3" y="1690"/>
                  </a:lnTo>
                  <a:lnTo>
                    <a:pt x="0" y="1647"/>
                  </a:lnTo>
                  <a:lnTo>
                    <a:pt x="0" y="1601"/>
                  </a:lnTo>
                  <a:lnTo>
                    <a:pt x="2" y="1558"/>
                  </a:lnTo>
                  <a:lnTo>
                    <a:pt x="5" y="1512"/>
                  </a:lnTo>
                  <a:lnTo>
                    <a:pt x="9" y="1470"/>
                  </a:lnTo>
                  <a:lnTo>
                    <a:pt x="16" y="1429"/>
                  </a:lnTo>
                  <a:lnTo>
                    <a:pt x="23" y="1392"/>
                  </a:lnTo>
                  <a:lnTo>
                    <a:pt x="47" y="1285"/>
                  </a:lnTo>
                  <a:lnTo>
                    <a:pt x="72" y="1183"/>
                  </a:lnTo>
                  <a:lnTo>
                    <a:pt x="100" y="1087"/>
                  </a:lnTo>
                  <a:lnTo>
                    <a:pt x="129" y="996"/>
                  </a:lnTo>
                  <a:lnTo>
                    <a:pt x="162" y="912"/>
                  </a:lnTo>
                  <a:lnTo>
                    <a:pt x="194" y="834"/>
                  </a:lnTo>
                  <a:lnTo>
                    <a:pt x="231" y="767"/>
                  </a:lnTo>
                  <a:lnTo>
                    <a:pt x="269" y="707"/>
                  </a:lnTo>
                  <a:lnTo>
                    <a:pt x="311" y="656"/>
                  </a:lnTo>
                  <a:lnTo>
                    <a:pt x="327" y="634"/>
                  </a:lnTo>
                  <a:lnTo>
                    <a:pt x="343" y="610"/>
                  </a:lnTo>
                  <a:lnTo>
                    <a:pt x="360" y="587"/>
                  </a:lnTo>
                  <a:lnTo>
                    <a:pt x="378" y="563"/>
                  </a:lnTo>
                  <a:lnTo>
                    <a:pt x="398" y="541"/>
                  </a:lnTo>
                  <a:lnTo>
                    <a:pt x="420" y="521"/>
                  </a:lnTo>
                  <a:lnTo>
                    <a:pt x="443" y="505"/>
                  </a:lnTo>
                  <a:lnTo>
                    <a:pt x="471" y="492"/>
                  </a:lnTo>
                  <a:lnTo>
                    <a:pt x="502" y="487"/>
                  </a:lnTo>
                  <a:lnTo>
                    <a:pt x="534" y="489"/>
                  </a:lnTo>
                  <a:lnTo>
                    <a:pt x="562" y="510"/>
                  </a:lnTo>
                  <a:lnTo>
                    <a:pt x="582" y="538"/>
                  </a:lnTo>
                  <a:lnTo>
                    <a:pt x="596" y="567"/>
                  </a:lnTo>
                  <a:lnTo>
                    <a:pt x="611" y="598"/>
                  </a:lnTo>
                  <a:lnTo>
                    <a:pt x="623" y="629"/>
                  </a:lnTo>
                  <a:lnTo>
                    <a:pt x="638" y="660"/>
                  </a:lnTo>
                  <a:lnTo>
                    <a:pt x="654" y="689"/>
                  </a:lnTo>
                  <a:lnTo>
                    <a:pt x="672" y="712"/>
                  </a:lnTo>
                  <a:lnTo>
                    <a:pt x="671" y="716"/>
                  </a:lnTo>
                  <a:lnTo>
                    <a:pt x="674" y="716"/>
                  </a:lnTo>
                  <a:lnTo>
                    <a:pt x="672" y="712"/>
                  </a:lnTo>
                  <a:lnTo>
                    <a:pt x="672" y="710"/>
                  </a:lnTo>
                  <a:lnTo>
                    <a:pt x="682" y="701"/>
                  </a:lnTo>
                  <a:lnTo>
                    <a:pt x="694" y="690"/>
                  </a:lnTo>
                  <a:lnTo>
                    <a:pt x="711" y="676"/>
                  </a:lnTo>
                  <a:lnTo>
                    <a:pt x="731" y="661"/>
                  </a:lnTo>
                  <a:lnTo>
                    <a:pt x="752" y="645"/>
                  </a:lnTo>
                  <a:lnTo>
                    <a:pt x="774" y="632"/>
                  </a:lnTo>
                  <a:lnTo>
                    <a:pt x="796" y="620"/>
                  </a:lnTo>
                  <a:lnTo>
                    <a:pt x="814" y="612"/>
                  </a:lnTo>
                  <a:lnTo>
                    <a:pt x="816" y="534"/>
                  </a:lnTo>
                  <a:lnTo>
                    <a:pt x="816" y="461"/>
                  </a:lnTo>
                  <a:lnTo>
                    <a:pt x="814" y="394"/>
                  </a:lnTo>
                  <a:lnTo>
                    <a:pt x="812" y="327"/>
                  </a:lnTo>
                  <a:lnTo>
                    <a:pt x="812" y="258"/>
                  </a:lnTo>
                  <a:lnTo>
                    <a:pt x="811" y="185"/>
                  </a:lnTo>
                  <a:lnTo>
                    <a:pt x="812" y="107"/>
                  </a:lnTo>
                  <a:lnTo>
                    <a:pt x="814" y="20"/>
                  </a:lnTo>
                  <a:lnTo>
                    <a:pt x="818" y="20"/>
                  </a:lnTo>
                  <a:lnTo>
                    <a:pt x="829" y="16"/>
                  </a:lnTo>
                  <a:lnTo>
                    <a:pt x="845" y="10"/>
                  </a:lnTo>
                  <a:lnTo>
                    <a:pt x="865" y="5"/>
                  </a:lnTo>
                  <a:lnTo>
                    <a:pt x="889" y="1"/>
                  </a:lnTo>
                  <a:lnTo>
                    <a:pt x="9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4FAA3944-5AF0-4F45-A76E-2874CC2715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0997" y="166898"/>
              <a:ext cx="295509" cy="149725"/>
            </a:xfrm>
            <a:custGeom>
              <a:avLst/>
              <a:gdLst>
                <a:gd name="T0" fmla="*/ 1865 w 3600"/>
                <a:gd name="T1" fmla="*/ 593 h 1824"/>
                <a:gd name="T2" fmla="*/ 1911 w 3600"/>
                <a:gd name="T3" fmla="*/ 800 h 1824"/>
                <a:gd name="T4" fmla="*/ 2124 w 3600"/>
                <a:gd name="T5" fmla="*/ 800 h 1824"/>
                <a:gd name="T6" fmla="*/ 2171 w 3600"/>
                <a:gd name="T7" fmla="*/ 593 h 1824"/>
                <a:gd name="T8" fmla="*/ 1800 w 3600"/>
                <a:gd name="T9" fmla="*/ 406 h 1824"/>
                <a:gd name="T10" fmla="*/ 2184 w 3600"/>
                <a:gd name="T11" fmla="*/ 580 h 1824"/>
                <a:gd name="T12" fmla="*/ 2302 w 3600"/>
                <a:gd name="T13" fmla="*/ 987 h 1824"/>
                <a:gd name="T14" fmla="*/ 2076 w 3600"/>
                <a:gd name="T15" fmla="*/ 1338 h 1824"/>
                <a:gd name="T16" fmla="*/ 1653 w 3600"/>
                <a:gd name="T17" fmla="*/ 1400 h 1824"/>
                <a:gd name="T18" fmla="*/ 1340 w 3600"/>
                <a:gd name="T19" fmla="*/ 1127 h 1824"/>
                <a:gd name="T20" fmla="*/ 1340 w 3600"/>
                <a:gd name="T21" fmla="*/ 698 h 1824"/>
                <a:gd name="T22" fmla="*/ 1653 w 3600"/>
                <a:gd name="T23" fmla="*/ 427 h 1824"/>
                <a:gd name="T24" fmla="*/ 2513 w 3600"/>
                <a:gd name="T25" fmla="*/ 437 h 1824"/>
                <a:gd name="T26" fmla="*/ 2645 w 3600"/>
                <a:gd name="T27" fmla="*/ 847 h 1824"/>
                <a:gd name="T28" fmla="*/ 2575 w 3600"/>
                <a:gd name="T29" fmla="*/ 1255 h 1824"/>
                <a:gd name="T30" fmla="*/ 2402 w 3600"/>
                <a:gd name="T31" fmla="*/ 1507 h 1824"/>
                <a:gd name="T32" fmla="*/ 2780 w 3600"/>
                <a:gd name="T33" fmla="*/ 1369 h 1824"/>
                <a:gd name="T34" fmla="*/ 3244 w 3600"/>
                <a:gd name="T35" fmla="*/ 1060 h 1824"/>
                <a:gd name="T36" fmla="*/ 3382 w 3600"/>
                <a:gd name="T37" fmla="*/ 927 h 1824"/>
                <a:gd name="T38" fmla="*/ 3329 w 3600"/>
                <a:gd name="T39" fmla="*/ 831 h 1824"/>
                <a:gd name="T40" fmla="*/ 3160 w 3600"/>
                <a:gd name="T41" fmla="*/ 686 h 1824"/>
                <a:gd name="T42" fmla="*/ 2580 w 3600"/>
                <a:gd name="T43" fmla="*/ 335 h 1824"/>
                <a:gd name="T44" fmla="*/ 636 w 3600"/>
                <a:gd name="T45" fmla="*/ 540 h 1824"/>
                <a:gd name="T46" fmla="*/ 293 w 3600"/>
                <a:gd name="T47" fmla="*/ 800 h 1824"/>
                <a:gd name="T48" fmla="*/ 209 w 3600"/>
                <a:gd name="T49" fmla="*/ 884 h 1824"/>
                <a:gd name="T50" fmla="*/ 271 w 3600"/>
                <a:gd name="T51" fmla="*/ 1004 h 1824"/>
                <a:gd name="T52" fmla="*/ 404 w 3600"/>
                <a:gd name="T53" fmla="*/ 1109 h 1824"/>
                <a:gd name="T54" fmla="*/ 767 w 3600"/>
                <a:gd name="T55" fmla="*/ 1357 h 1824"/>
                <a:gd name="T56" fmla="*/ 1240 w 3600"/>
                <a:gd name="T57" fmla="*/ 1562 h 1824"/>
                <a:gd name="T58" fmla="*/ 1015 w 3600"/>
                <a:gd name="T59" fmla="*/ 1227 h 1824"/>
                <a:gd name="T60" fmla="*/ 951 w 3600"/>
                <a:gd name="T61" fmla="*/ 802 h 1824"/>
                <a:gd name="T62" fmla="*/ 1115 w 3600"/>
                <a:gd name="T63" fmla="*/ 395 h 1824"/>
                <a:gd name="T64" fmla="*/ 1567 w 3600"/>
                <a:gd name="T65" fmla="*/ 249 h 1824"/>
                <a:gd name="T66" fmla="*/ 1225 w 3600"/>
                <a:gd name="T67" fmla="*/ 507 h 1824"/>
                <a:gd name="T68" fmla="*/ 1104 w 3600"/>
                <a:gd name="T69" fmla="*/ 947 h 1824"/>
                <a:gd name="T70" fmla="*/ 1289 w 3600"/>
                <a:gd name="T71" fmla="*/ 1384 h 1824"/>
                <a:gd name="T72" fmla="*/ 1689 w 3600"/>
                <a:gd name="T73" fmla="*/ 1607 h 1824"/>
                <a:gd name="T74" fmla="*/ 2176 w 3600"/>
                <a:gd name="T75" fmla="*/ 1491 h 1824"/>
                <a:gd name="T76" fmla="*/ 2465 w 3600"/>
                <a:gd name="T77" fmla="*/ 1113 h 1824"/>
                <a:gd name="T78" fmla="*/ 2433 w 3600"/>
                <a:gd name="T79" fmla="*/ 633 h 1824"/>
                <a:gd name="T80" fmla="*/ 2144 w 3600"/>
                <a:gd name="T81" fmla="*/ 304 h 1824"/>
                <a:gd name="T82" fmla="*/ 1733 w 3600"/>
                <a:gd name="T83" fmla="*/ 213 h 1824"/>
                <a:gd name="T84" fmla="*/ 2087 w 3600"/>
                <a:gd name="T85" fmla="*/ 18 h 1824"/>
                <a:gd name="T86" fmla="*/ 2680 w 3600"/>
                <a:gd name="T87" fmla="*/ 215 h 1824"/>
                <a:gd name="T88" fmla="*/ 3331 w 3600"/>
                <a:gd name="T89" fmla="*/ 615 h 1824"/>
                <a:gd name="T90" fmla="*/ 3584 w 3600"/>
                <a:gd name="T91" fmla="*/ 855 h 1824"/>
                <a:gd name="T92" fmla="*/ 3542 w 3600"/>
                <a:gd name="T93" fmla="*/ 1015 h 1824"/>
                <a:gd name="T94" fmla="*/ 3236 w 3600"/>
                <a:gd name="T95" fmla="*/ 1273 h 1824"/>
                <a:gd name="T96" fmla="*/ 2613 w 3600"/>
                <a:gd name="T97" fmla="*/ 1638 h 1824"/>
                <a:gd name="T98" fmla="*/ 1844 w 3600"/>
                <a:gd name="T99" fmla="*/ 1824 h 1824"/>
                <a:gd name="T100" fmla="*/ 1113 w 3600"/>
                <a:gd name="T101" fmla="*/ 1693 h 1824"/>
                <a:gd name="T102" fmla="*/ 533 w 3600"/>
                <a:gd name="T103" fmla="*/ 1397 h 1824"/>
                <a:gd name="T104" fmla="*/ 58 w 3600"/>
                <a:gd name="T105" fmla="*/ 1020 h 1824"/>
                <a:gd name="T106" fmla="*/ 24 w 3600"/>
                <a:gd name="T107" fmla="*/ 851 h 1824"/>
                <a:gd name="T108" fmla="*/ 191 w 3600"/>
                <a:gd name="T109" fmla="*/ 677 h 1824"/>
                <a:gd name="T110" fmla="*/ 431 w 3600"/>
                <a:gd name="T111" fmla="*/ 491 h 1824"/>
                <a:gd name="T112" fmla="*/ 1047 w 3600"/>
                <a:gd name="T113" fmla="*/ 149 h 1824"/>
                <a:gd name="T114" fmla="*/ 1464 w 3600"/>
                <a:gd name="T115" fmla="*/ 24 h 1824"/>
                <a:gd name="T116" fmla="*/ 1624 w 3600"/>
                <a:gd name="T117" fmla="*/ 6 h 1824"/>
                <a:gd name="T118" fmla="*/ 1747 w 3600"/>
                <a:gd name="T119" fmla="*/ 0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00" h="1824">
                  <a:moveTo>
                    <a:pt x="2018" y="497"/>
                  </a:moveTo>
                  <a:lnTo>
                    <a:pt x="1978" y="502"/>
                  </a:lnTo>
                  <a:lnTo>
                    <a:pt x="1944" y="515"/>
                  </a:lnTo>
                  <a:lnTo>
                    <a:pt x="1911" y="535"/>
                  </a:lnTo>
                  <a:lnTo>
                    <a:pt x="1885" y="560"/>
                  </a:lnTo>
                  <a:lnTo>
                    <a:pt x="1865" y="593"/>
                  </a:lnTo>
                  <a:lnTo>
                    <a:pt x="1853" y="627"/>
                  </a:lnTo>
                  <a:lnTo>
                    <a:pt x="1847" y="667"/>
                  </a:lnTo>
                  <a:lnTo>
                    <a:pt x="1853" y="706"/>
                  </a:lnTo>
                  <a:lnTo>
                    <a:pt x="1865" y="742"/>
                  </a:lnTo>
                  <a:lnTo>
                    <a:pt x="1885" y="773"/>
                  </a:lnTo>
                  <a:lnTo>
                    <a:pt x="1911" y="800"/>
                  </a:lnTo>
                  <a:lnTo>
                    <a:pt x="1944" y="820"/>
                  </a:lnTo>
                  <a:lnTo>
                    <a:pt x="1978" y="833"/>
                  </a:lnTo>
                  <a:lnTo>
                    <a:pt x="2018" y="837"/>
                  </a:lnTo>
                  <a:lnTo>
                    <a:pt x="2056" y="833"/>
                  </a:lnTo>
                  <a:lnTo>
                    <a:pt x="2093" y="820"/>
                  </a:lnTo>
                  <a:lnTo>
                    <a:pt x="2124" y="800"/>
                  </a:lnTo>
                  <a:lnTo>
                    <a:pt x="2151" y="773"/>
                  </a:lnTo>
                  <a:lnTo>
                    <a:pt x="2171" y="742"/>
                  </a:lnTo>
                  <a:lnTo>
                    <a:pt x="2184" y="706"/>
                  </a:lnTo>
                  <a:lnTo>
                    <a:pt x="2187" y="667"/>
                  </a:lnTo>
                  <a:lnTo>
                    <a:pt x="2184" y="627"/>
                  </a:lnTo>
                  <a:lnTo>
                    <a:pt x="2171" y="593"/>
                  </a:lnTo>
                  <a:lnTo>
                    <a:pt x="2151" y="560"/>
                  </a:lnTo>
                  <a:lnTo>
                    <a:pt x="2124" y="535"/>
                  </a:lnTo>
                  <a:lnTo>
                    <a:pt x="2093" y="515"/>
                  </a:lnTo>
                  <a:lnTo>
                    <a:pt x="2056" y="502"/>
                  </a:lnTo>
                  <a:lnTo>
                    <a:pt x="2018" y="497"/>
                  </a:lnTo>
                  <a:close/>
                  <a:moveTo>
                    <a:pt x="1800" y="406"/>
                  </a:moveTo>
                  <a:lnTo>
                    <a:pt x="1875" y="411"/>
                  </a:lnTo>
                  <a:lnTo>
                    <a:pt x="1947" y="427"/>
                  </a:lnTo>
                  <a:lnTo>
                    <a:pt x="2015" y="453"/>
                  </a:lnTo>
                  <a:lnTo>
                    <a:pt x="2076" y="487"/>
                  </a:lnTo>
                  <a:lnTo>
                    <a:pt x="2133" y="529"/>
                  </a:lnTo>
                  <a:lnTo>
                    <a:pt x="2184" y="580"/>
                  </a:lnTo>
                  <a:lnTo>
                    <a:pt x="2225" y="637"/>
                  </a:lnTo>
                  <a:lnTo>
                    <a:pt x="2260" y="698"/>
                  </a:lnTo>
                  <a:lnTo>
                    <a:pt x="2287" y="766"/>
                  </a:lnTo>
                  <a:lnTo>
                    <a:pt x="2302" y="838"/>
                  </a:lnTo>
                  <a:lnTo>
                    <a:pt x="2307" y="913"/>
                  </a:lnTo>
                  <a:lnTo>
                    <a:pt x="2302" y="987"/>
                  </a:lnTo>
                  <a:lnTo>
                    <a:pt x="2287" y="1060"/>
                  </a:lnTo>
                  <a:lnTo>
                    <a:pt x="2260" y="1127"/>
                  </a:lnTo>
                  <a:lnTo>
                    <a:pt x="2225" y="1189"/>
                  </a:lnTo>
                  <a:lnTo>
                    <a:pt x="2184" y="1246"/>
                  </a:lnTo>
                  <a:lnTo>
                    <a:pt x="2133" y="1297"/>
                  </a:lnTo>
                  <a:lnTo>
                    <a:pt x="2076" y="1338"/>
                  </a:lnTo>
                  <a:lnTo>
                    <a:pt x="2015" y="1375"/>
                  </a:lnTo>
                  <a:lnTo>
                    <a:pt x="1947" y="1400"/>
                  </a:lnTo>
                  <a:lnTo>
                    <a:pt x="1875" y="1415"/>
                  </a:lnTo>
                  <a:lnTo>
                    <a:pt x="1800" y="1422"/>
                  </a:lnTo>
                  <a:lnTo>
                    <a:pt x="1725" y="1415"/>
                  </a:lnTo>
                  <a:lnTo>
                    <a:pt x="1653" y="1400"/>
                  </a:lnTo>
                  <a:lnTo>
                    <a:pt x="1585" y="1375"/>
                  </a:lnTo>
                  <a:lnTo>
                    <a:pt x="1524" y="1338"/>
                  </a:lnTo>
                  <a:lnTo>
                    <a:pt x="1467" y="1297"/>
                  </a:lnTo>
                  <a:lnTo>
                    <a:pt x="1416" y="1246"/>
                  </a:lnTo>
                  <a:lnTo>
                    <a:pt x="1375" y="1189"/>
                  </a:lnTo>
                  <a:lnTo>
                    <a:pt x="1340" y="1127"/>
                  </a:lnTo>
                  <a:lnTo>
                    <a:pt x="1313" y="1060"/>
                  </a:lnTo>
                  <a:lnTo>
                    <a:pt x="1298" y="987"/>
                  </a:lnTo>
                  <a:lnTo>
                    <a:pt x="1293" y="913"/>
                  </a:lnTo>
                  <a:lnTo>
                    <a:pt x="1298" y="838"/>
                  </a:lnTo>
                  <a:lnTo>
                    <a:pt x="1313" y="766"/>
                  </a:lnTo>
                  <a:lnTo>
                    <a:pt x="1340" y="698"/>
                  </a:lnTo>
                  <a:lnTo>
                    <a:pt x="1375" y="637"/>
                  </a:lnTo>
                  <a:lnTo>
                    <a:pt x="1416" y="580"/>
                  </a:lnTo>
                  <a:lnTo>
                    <a:pt x="1467" y="529"/>
                  </a:lnTo>
                  <a:lnTo>
                    <a:pt x="1524" y="487"/>
                  </a:lnTo>
                  <a:lnTo>
                    <a:pt x="1585" y="453"/>
                  </a:lnTo>
                  <a:lnTo>
                    <a:pt x="1653" y="427"/>
                  </a:lnTo>
                  <a:lnTo>
                    <a:pt x="1725" y="411"/>
                  </a:lnTo>
                  <a:lnTo>
                    <a:pt x="1800" y="406"/>
                  </a:lnTo>
                  <a:close/>
                  <a:moveTo>
                    <a:pt x="2356" y="257"/>
                  </a:moveTo>
                  <a:lnTo>
                    <a:pt x="2444" y="349"/>
                  </a:lnTo>
                  <a:lnTo>
                    <a:pt x="2478" y="391"/>
                  </a:lnTo>
                  <a:lnTo>
                    <a:pt x="2513" y="437"/>
                  </a:lnTo>
                  <a:lnTo>
                    <a:pt x="2545" y="484"/>
                  </a:lnTo>
                  <a:lnTo>
                    <a:pt x="2575" y="533"/>
                  </a:lnTo>
                  <a:lnTo>
                    <a:pt x="2596" y="586"/>
                  </a:lnTo>
                  <a:lnTo>
                    <a:pt x="2622" y="677"/>
                  </a:lnTo>
                  <a:lnTo>
                    <a:pt x="2638" y="764"/>
                  </a:lnTo>
                  <a:lnTo>
                    <a:pt x="2645" y="847"/>
                  </a:lnTo>
                  <a:lnTo>
                    <a:pt x="2647" y="926"/>
                  </a:lnTo>
                  <a:lnTo>
                    <a:pt x="2644" y="1000"/>
                  </a:lnTo>
                  <a:lnTo>
                    <a:pt x="2633" y="1071"/>
                  </a:lnTo>
                  <a:lnTo>
                    <a:pt x="2616" y="1137"/>
                  </a:lnTo>
                  <a:lnTo>
                    <a:pt x="2598" y="1197"/>
                  </a:lnTo>
                  <a:lnTo>
                    <a:pt x="2575" y="1255"/>
                  </a:lnTo>
                  <a:lnTo>
                    <a:pt x="2549" y="1307"/>
                  </a:lnTo>
                  <a:lnTo>
                    <a:pt x="2520" y="1355"/>
                  </a:lnTo>
                  <a:lnTo>
                    <a:pt x="2491" y="1400"/>
                  </a:lnTo>
                  <a:lnTo>
                    <a:pt x="2460" y="1440"/>
                  </a:lnTo>
                  <a:lnTo>
                    <a:pt x="2431" y="1475"/>
                  </a:lnTo>
                  <a:lnTo>
                    <a:pt x="2402" y="1507"/>
                  </a:lnTo>
                  <a:lnTo>
                    <a:pt x="2373" y="1535"/>
                  </a:lnTo>
                  <a:lnTo>
                    <a:pt x="2347" y="1558"/>
                  </a:lnTo>
                  <a:lnTo>
                    <a:pt x="2324" y="1577"/>
                  </a:lnTo>
                  <a:lnTo>
                    <a:pt x="2482" y="1515"/>
                  </a:lnTo>
                  <a:lnTo>
                    <a:pt x="2633" y="1446"/>
                  </a:lnTo>
                  <a:lnTo>
                    <a:pt x="2780" y="1369"/>
                  </a:lnTo>
                  <a:lnTo>
                    <a:pt x="2920" y="1286"/>
                  </a:lnTo>
                  <a:lnTo>
                    <a:pt x="3053" y="1200"/>
                  </a:lnTo>
                  <a:lnTo>
                    <a:pt x="3180" y="1109"/>
                  </a:lnTo>
                  <a:lnTo>
                    <a:pt x="3198" y="1097"/>
                  </a:lnTo>
                  <a:lnTo>
                    <a:pt x="3220" y="1078"/>
                  </a:lnTo>
                  <a:lnTo>
                    <a:pt x="3244" y="1060"/>
                  </a:lnTo>
                  <a:lnTo>
                    <a:pt x="3271" y="1038"/>
                  </a:lnTo>
                  <a:lnTo>
                    <a:pt x="3296" y="1015"/>
                  </a:lnTo>
                  <a:lnTo>
                    <a:pt x="3322" y="993"/>
                  </a:lnTo>
                  <a:lnTo>
                    <a:pt x="3345" y="969"/>
                  </a:lnTo>
                  <a:lnTo>
                    <a:pt x="3365" y="947"/>
                  </a:lnTo>
                  <a:lnTo>
                    <a:pt x="3382" y="927"/>
                  </a:lnTo>
                  <a:lnTo>
                    <a:pt x="3391" y="909"/>
                  </a:lnTo>
                  <a:lnTo>
                    <a:pt x="3393" y="897"/>
                  </a:lnTo>
                  <a:lnTo>
                    <a:pt x="3385" y="886"/>
                  </a:lnTo>
                  <a:lnTo>
                    <a:pt x="3371" y="871"/>
                  </a:lnTo>
                  <a:lnTo>
                    <a:pt x="3353" y="853"/>
                  </a:lnTo>
                  <a:lnTo>
                    <a:pt x="3329" y="831"/>
                  </a:lnTo>
                  <a:lnTo>
                    <a:pt x="3304" y="807"/>
                  </a:lnTo>
                  <a:lnTo>
                    <a:pt x="3275" y="782"/>
                  </a:lnTo>
                  <a:lnTo>
                    <a:pt x="3245" y="757"/>
                  </a:lnTo>
                  <a:lnTo>
                    <a:pt x="3216" y="733"/>
                  </a:lnTo>
                  <a:lnTo>
                    <a:pt x="3187" y="707"/>
                  </a:lnTo>
                  <a:lnTo>
                    <a:pt x="3160" y="686"/>
                  </a:lnTo>
                  <a:lnTo>
                    <a:pt x="3071" y="622"/>
                  </a:lnTo>
                  <a:lnTo>
                    <a:pt x="2980" y="560"/>
                  </a:lnTo>
                  <a:lnTo>
                    <a:pt x="2885" y="498"/>
                  </a:lnTo>
                  <a:lnTo>
                    <a:pt x="2787" y="438"/>
                  </a:lnTo>
                  <a:lnTo>
                    <a:pt x="2685" y="384"/>
                  </a:lnTo>
                  <a:lnTo>
                    <a:pt x="2580" y="335"/>
                  </a:lnTo>
                  <a:lnTo>
                    <a:pt x="2469" y="291"/>
                  </a:lnTo>
                  <a:lnTo>
                    <a:pt x="2356" y="257"/>
                  </a:lnTo>
                  <a:close/>
                  <a:moveTo>
                    <a:pt x="1224" y="257"/>
                  </a:moveTo>
                  <a:lnTo>
                    <a:pt x="1016" y="337"/>
                  </a:lnTo>
                  <a:lnTo>
                    <a:pt x="716" y="493"/>
                  </a:lnTo>
                  <a:lnTo>
                    <a:pt x="636" y="540"/>
                  </a:lnTo>
                  <a:lnTo>
                    <a:pt x="558" y="593"/>
                  </a:lnTo>
                  <a:lnTo>
                    <a:pt x="484" y="649"/>
                  </a:lnTo>
                  <a:lnTo>
                    <a:pt x="409" y="706"/>
                  </a:lnTo>
                  <a:lnTo>
                    <a:pt x="336" y="760"/>
                  </a:lnTo>
                  <a:lnTo>
                    <a:pt x="313" y="782"/>
                  </a:lnTo>
                  <a:lnTo>
                    <a:pt x="293" y="800"/>
                  </a:lnTo>
                  <a:lnTo>
                    <a:pt x="276" y="815"/>
                  </a:lnTo>
                  <a:lnTo>
                    <a:pt x="258" y="831"/>
                  </a:lnTo>
                  <a:lnTo>
                    <a:pt x="240" y="847"/>
                  </a:lnTo>
                  <a:lnTo>
                    <a:pt x="216" y="869"/>
                  </a:lnTo>
                  <a:lnTo>
                    <a:pt x="215" y="875"/>
                  </a:lnTo>
                  <a:lnTo>
                    <a:pt x="209" y="884"/>
                  </a:lnTo>
                  <a:lnTo>
                    <a:pt x="205" y="897"/>
                  </a:lnTo>
                  <a:lnTo>
                    <a:pt x="202" y="913"/>
                  </a:lnTo>
                  <a:lnTo>
                    <a:pt x="202" y="929"/>
                  </a:lnTo>
                  <a:lnTo>
                    <a:pt x="207" y="946"/>
                  </a:lnTo>
                  <a:lnTo>
                    <a:pt x="242" y="977"/>
                  </a:lnTo>
                  <a:lnTo>
                    <a:pt x="271" y="1004"/>
                  </a:lnTo>
                  <a:lnTo>
                    <a:pt x="296" y="1026"/>
                  </a:lnTo>
                  <a:lnTo>
                    <a:pt x="320" y="1044"/>
                  </a:lnTo>
                  <a:lnTo>
                    <a:pt x="340" y="1060"/>
                  </a:lnTo>
                  <a:lnTo>
                    <a:pt x="360" y="1077"/>
                  </a:lnTo>
                  <a:lnTo>
                    <a:pt x="382" y="1093"/>
                  </a:lnTo>
                  <a:lnTo>
                    <a:pt x="404" y="1109"/>
                  </a:lnTo>
                  <a:lnTo>
                    <a:pt x="427" y="1129"/>
                  </a:lnTo>
                  <a:lnTo>
                    <a:pt x="484" y="1169"/>
                  </a:lnTo>
                  <a:lnTo>
                    <a:pt x="547" y="1215"/>
                  </a:lnTo>
                  <a:lnTo>
                    <a:pt x="616" y="1262"/>
                  </a:lnTo>
                  <a:lnTo>
                    <a:pt x="689" y="1309"/>
                  </a:lnTo>
                  <a:lnTo>
                    <a:pt x="767" y="1357"/>
                  </a:lnTo>
                  <a:lnTo>
                    <a:pt x="845" y="1404"/>
                  </a:lnTo>
                  <a:lnTo>
                    <a:pt x="927" y="1446"/>
                  </a:lnTo>
                  <a:lnTo>
                    <a:pt x="1007" y="1486"/>
                  </a:lnTo>
                  <a:lnTo>
                    <a:pt x="1087" y="1518"/>
                  </a:lnTo>
                  <a:lnTo>
                    <a:pt x="1165" y="1544"/>
                  </a:lnTo>
                  <a:lnTo>
                    <a:pt x="1240" y="1562"/>
                  </a:lnTo>
                  <a:lnTo>
                    <a:pt x="1196" y="1507"/>
                  </a:lnTo>
                  <a:lnTo>
                    <a:pt x="1155" y="1453"/>
                  </a:lnTo>
                  <a:lnTo>
                    <a:pt x="1115" y="1398"/>
                  </a:lnTo>
                  <a:lnTo>
                    <a:pt x="1078" y="1344"/>
                  </a:lnTo>
                  <a:lnTo>
                    <a:pt x="1044" y="1286"/>
                  </a:lnTo>
                  <a:lnTo>
                    <a:pt x="1015" y="1227"/>
                  </a:lnTo>
                  <a:lnTo>
                    <a:pt x="991" y="1166"/>
                  </a:lnTo>
                  <a:lnTo>
                    <a:pt x="971" y="1100"/>
                  </a:lnTo>
                  <a:lnTo>
                    <a:pt x="956" y="1031"/>
                  </a:lnTo>
                  <a:lnTo>
                    <a:pt x="947" y="960"/>
                  </a:lnTo>
                  <a:lnTo>
                    <a:pt x="945" y="884"/>
                  </a:lnTo>
                  <a:lnTo>
                    <a:pt x="951" y="802"/>
                  </a:lnTo>
                  <a:lnTo>
                    <a:pt x="964" y="717"/>
                  </a:lnTo>
                  <a:lnTo>
                    <a:pt x="984" y="626"/>
                  </a:lnTo>
                  <a:lnTo>
                    <a:pt x="1005" y="562"/>
                  </a:lnTo>
                  <a:lnTo>
                    <a:pt x="1036" y="502"/>
                  </a:lnTo>
                  <a:lnTo>
                    <a:pt x="1073" y="446"/>
                  </a:lnTo>
                  <a:lnTo>
                    <a:pt x="1115" y="395"/>
                  </a:lnTo>
                  <a:lnTo>
                    <a:pt x="1158" y="344"/>
                  </a:lnTo>
                  <a:lnTo>
                    <a:pt x="1200" y="298"/>
                  </a:lnTo>
                  <a:lnTo>
                    <a:pt x="1240" y="257"/>
                  </a:lnTo>
                  <a:lnTo>
                    <a:pt x="1224" y="257"/>
                  </a:lnTo>
                  <a:close/>
                  <a:moveTo>
                    <a:pt x="1733" y="213"/>
                  </a:moveTo>
                  <a:lnTo>
                    <a:pt x="1567" y="249"/>
                  </a:lnTo>
                  <a:lnTo>
                    <a:pt x="1500" y="278"/>
                  </a:lnTo>
                  <a:lnTo>
                    <a:pt x="1436" y="313"/>
                  </a:lnTo>
                  <a:lnTo>
                    <a:pt x="1376" y="355"/>
                  </a:lnTo>
                  <a:lnTo>
                    <a:pt x="1322" y="400"/>
                  </a:lnTo>
                  <a:lnTo>
                    <a:pt x="1271" y="451"/>
                  </a:lnTo>
                  <a:lnTo>
                    <a:pt x="1225" y="507"/>
                  </a:lnTo>
                  <a:lnTo>
                    <a:pt x="1185" y="567"/>
                  </a:lnTo>
                  <a:lnTo>
                    <a:pt x="1155" y="635"/>
                  </a:lnTo>
                  <a:lnTo>
                    <a:pt x="1127" y="706"/>
                  </a:lnTo>
                  <a:lnTo>
                    <a:pt x="1109" y="786"/>
                  </a:lnTo>
                  <a:lnTo>
                    <a:pt x="1102" y="867"/>
                  </a:lnTo>
                  <a:lnTo>
                    <a:pt x="1104" y="947"/>
                  </a:lnTo>
                  <a:lnTo>
                    <a:pt x="1115" y="1027"/>
                  </a:lnTo>
                  <a:lnTo>
                    <a:pt x="1135" y="1106"/>
                  </a:lnTo>
                  <a:lnTo>
                    <a:pt x="1162" y="1182"/>
                  </a:lnTo>
                  <a:lnTo>
                    <a:pt x="1198" y="1253"/>
                  </a:lnTo>
                  <a:lnTo>
                    <a:pt x="1240" y="1320"/>
                  </a:lnTo>
                  <a:lnTo>
                    <a:pt x="1289" y="1384"/>
                  </a:lnTo>
                  <a:lnTo>
                    <a:pt x="1345" y="1440"/>
                  </a:lnTo>
                  <a:lnTo>
                    <a:pt x="1405" y="1489"/>
                  </a:lnTo>
                  <a:lnTo>
                    <a:pt x="1471" y="1533"/>
                  </a:lnTo>
                  <a:lnTo>
                    <a:pt x="1540" y="1567"/>
                  </a:lnTo>
                  <a:lnTo>
                    <a:pt x="1613" y="1591"/>
                  </a:lnTo>
                  <a:lnTo>
                    <a:pt x="1689" y="1607"/>
                  </a:lnTo>
                  <a:lnTo>
                    <a:pt x="1767" y="1611"/>
                  </a:lnTo>
                  <a:lnTo>
                    <a:pt x="1847" y="1606"/>
                  </a:lnTo>
                  <a:lnTo>
                    <a:pt x="1940" y="1586"/>
                  </a:lnTo>
                  <a:lnTo>
                    <a:pt x="2025" y="1562"/>
                  </a:lnTo>
                  <a:lnTo>
                    <a:pt x="2104" y="1529"/>
                  </a:lnTo>
                  <a:lnTo>
                    <a:pt x="2176" y="1491"/>
                  </a:lnTo>
                  <a:lnTo>
                    <a:pt x="2240" y="1446"/>
                  </a:lnTo>
                  <a:lnTo>
                    <a:pt x="2298" y="1393"/>
                  </a:lnTo>
                  <a:lnTo>
                    <a:pt x="2349" y="1335"/>
                  </a:lnTo>
                  <a:lnTo>
                    <a:pt x="2393" y="1269"/>
                  </a:lnTo>
                  <a:lnTo>
                    <a:pt x="2433" y="1197"/>
                  </a:lnTo>
                  <a:lnTo>
                    <a:pt x="2465" y="1113"/>
                  </a:lnTo>
                  <a:lnTo>
                    <a:pt x="2485" y="1029"/>
                  </a:lnTo>
                  <a:lnTo>
                    <a:pt x="2495" y="946"/>
                  </a:lnTo>
                  <a:lnTo>
                    <a:pt x="2493" y="864"/>
                  </a:lnTo>
                  <a:lnTo>
                    <a:pt x="2482" y="784"/>
                  </a:lnTo>
                  <a:lnTo>
                    <a:pt x="2462" y="707"/>
                  </a:lnTo>
                  <a:lnTo>
                    <a:pt x="2433" y="633"/>
                  </a:lnTo>
                  <a:lnTo>
                    <a:pt x="2396" y="564"/>
                  </a:lnTo>
                  <a:lnTo>
                    <a:pt x="2355" y="500"/>
                  </a:lnTo>
                  <a:lnTo>
                    <a:pt x="2307" y="440"/>
                  </a:lnTo>
                  <a:lnTo>
                    <a:pt x="2256" y="387"/>
                  </a:lnTo>
                  <a:lnTo>
                    <a:pt x="2202" y="342"/>
                  </a:lnTo>
                  <a:lnTo>
                    <a:pt x="2144" y="304"/>
                  </a:lnTo>
                  <a:lnTo>
                    <a:pt x="2084" y="273"/>
                  </a:lnTo>
                  <a:lnTo>
                    <a:pt x="2024" y="251"/>
                  </a:lnTo>
                  <a:lnTo>
                    <a:pt x="1958" y="233"/>
                  </a:lnTo>
                  <a:lnTo>
                    <a:pt x="1891" y="222"/>
                  </a:lnTo>
                  <a:lnTo>
                    <a:pt x="1815" y="215"/>
                  </a:lnTo>
                  <a:lnTo>
                    <a:pt x="1733" y="213"/>
                  </a:lnTo>
                  <a:close/>
                  <a:moveTo>
                    <a:pt x="1796" y="0"/>
                  </a:moveTo>
                  <a:lnTo>
                    <a:pt x="1849" y="2"/>
                  </a:lnTo>
                  <a:lnTo>
                    <a:pt x="1907" y="4"/>
                  </a:lnTo>
                  <a:lnTo>
                    <a:pt x="1965" y="7"/>
                  </a:lnTo>
                  <a:lnTo>
                    <a:pt x="2027" y="11"/>
                  </a:lnTo>
                  <a:lnTo>
                    <a:pt x="2087" y="18"/>
                  </a:lnTo>
                  <a:lnTo>
                    <a:pt x="2147" y="27"/>
                  </a:lnTo>
                  <a:lnTo>
                    <a:pt x="2204" y="38"/>
                  </a:lnTo>
                  <a:lnTo>
                    <a:pt x="2256" y="53"/>
                  </a:lnTo>
                  <a:lnTo>
                    <a:pt x="2405" y="102"/>
                  </a:lnTo>
                  <a:lnTo>
                    <a:pt x="2545" y="157"/>
                  </a:lnTo>
                  <a:lnTo>
                    <a:pt x="2680" y="215"/>
                  </a:lnTo>
                  <a:lnTo>
                    <a:pt x="2809" y="277"/>
                  </a:lnTo>
                  <a:lnTo>
                    <a:pt x="2933" y="346"/>
                  </a:lnTo>
                  <a:lnTo>
                    <a:pt x="3051" y="417"/>
                  </a:lnTo>
                  <a:lnTo>
                    <a:pt x="3167" y="495"/>
                  </a:lnTo>
                  <a:lnTo>
                    <a:pt x="3280" y="577"/>
                  </a:lnTo>
                  <a:lnTo>
                    <a:pt x="3331" y="615"/>
                  </a:lnTo>
                  <a:lnTo>
                    <a:pt x="3382" y="653"/>
                  </a:lnTo>
                  <a:lnTo>
                    <a:pt x="3431" y="691"/>
                  </a:lnTo>
                  <a:lnTo>
                    <a:pt x="3480" y="733"/>
                  </a:lnTo>
                  <a:lnTo>
                    <a:pt x="3524" y="777"/>
                  </a:lnTo>
                  <a:lnTo>
                    <a:pt x="3564" y="826"/>
                  </a:lnTo>
                  <a:lnTo>
                    <a:pt x="3584" y="855"/>
                  </a:lnTo>
                  <a:lnTo>
                    <a:pt x="3596" y="882"/>
                  </a:lnTo>
                  <a:lnTo>
                    <a:pt x="3600" y="913"/>
                  </a:lnTo>
                  <a:lnTo>
                    <a:pt x="3596" y="944"/>
                  </a:lnTo>
                  <a:lnTo>
                    <a:pt x="3584" y="977"/>
                  </a:lnTo>
                  <a:lnTo>
                    <a:pt x="3562" y="998"/>
                  </a:lnTo>
                  <a:lnTo>
                    <a:pt x="3542" y="1015"/>
                  </a:lnTo>
                  <a:lnTo>
                    <a:pt x="3525" y="1031"/>
                  </a:lnTo>
                  <a:lnTo>
                    <a:pt x="3507" y="1047"/>
                  </a:lnTo>
                  <a:lnTo>
                    <a:pt x="3484" y="1069"/>
                  </a:lnTo>
                  <a:lnTo>
                    <a:pt x="3402" y="1137"/>
                  </a:lnTo>
                  <a:lnTo>
                    <a:pt x="3320" y="1206"/>
                  </a:lnTo>
                  <a:lnTo>
                    <a:pt x="3236" y="1273"/>
                  </a:lnTo>
                  <a:lnTo>
                    <a:pt x="3147" y="1337"/>
                  </a:lnTo>
                  <a:lnTo>
                    <a:pt x="3047" y="1404"/>
                  </a:lnTo>
                  <a:lnTo>
                    <a:pt x="2944" y="1467"/>
                  </a:lnTo>
                  <a:lnTo>
                    <a:pt x="2838" y="1527"/>
                  </a:lnTo>
                  <a:lnTo>
                    <a:pt x="2727" y="1586"/>
                  </a:lnTo>
                  <a:lnTo>
                    <a:pt x="2613" y="1638"/>
                  </a:lnTo>
                  <a:lnTo>
                    <a:pt x="2495" y="1687"/>
                  </a:lnTo>
                  <a:lnTo>
                    <a:pt x="2371" y="1731"/>
                  </a:lnTo>
                  <a:lnTo>
                    <a:pt x="2240" y="1769"/>
                  </a:lnTo>
                  <a:lnTo>
                    <a:pt x="2107" y="1798"/>
                  </a:lnTo>
                  <a:lnTo>
                    <a:pt x="1975" y="1817"/>
                  </a:lnTo>
                  <a:lnTo>
                    <a:pt x="1844" y="1824"/>
                  </a:lnTo>
                  <a:lnTo>
                    <a:pt x="1715" y="1822"/>
                  </a:lnTo>
                  <a:lnTo>
                    <a:pt x="1589" y="1809"/>
                  </a:lnTo>
                  <a:lnTo>
                    <a:pt x="1465" y="1791"/>
                  </a:lnTo>
                  <a:lnTo>
                    <a:pt x="1344" y="1764"/>
                  </a:lnTo>
                  <a:lnTo>
                    <a:pt x="1225" y="1731"/>
                  </a:lnTo>
                  <a:lnTo>
                    <a:pt x="1113" y="1693"/>
                  </a:lnTo>
                  <a:lnTo>
                    <a:pt x="1002" y="1649"/>
                  </a:lnTo>
                  <a:lnTo>
                    <a:pt x="896" y="1604"/>
                  </a:lnTo>
                  <a:lnTo>
                    <a:pt x="798" y="1553"/>
                  </a:lnTo>
                  <a:lnTo>
                    <a:pt x="704" y="1502"/>
                  </a:lnTo>
                  <a:lnTo>
                    <a:pt x="615" y="1449"/>
                  </a:lnTo>
                  <a:lnTo>
                    <a:pt x="533" y="1397"/>
                  </a:lnTo>
                  <a:lnTo>
                    <a:pt x="422" y="1320"/>
                  </a:lnTo>
                  <a:lnTo>
                    <a:pt x="316" y="1238"/>
                  </a:lnTo>
                  <a:lnTo>
                    <a:pt x="215" y="1157"/>
                  </a:lnTo>
                  <a:lnTo>
                    <a:pt x="113" y="1073"/>
                  </a:lnTo>
                  <a:lnTo>
                    <a:pt x="85" y="1049"/>
                  </a:lnTo>
                  <a:lnTo>
                    <a:pt x="58" y="1020"/>
                  </a:lnTo>
                  <a:lnTo>
                    <a:pt x="33" y="989"/>
                  </a:lnTo>
                  <a:lnTo>
                    <a:pt x="13" y="953"/>
                  </a:lnTo>
                  <a:lnTo>
                    <a:pt x="0" y="917"/>
                  </a:lnTo>
                  <a:lnTo>
                    <a:pt x="0" y="898"/>
                  </a:lnTo>
                  <a:lnTo>
                    <a:pt x="9" y="875"/>
                  </a:lnTo>
                  <a:lnTo>
                    <a:pt x="24" y="851"/>
                  </a:lnTo>
                  <a:lnTo>
                    <a:pt x="45" y="822"/>
                  </a:lnTo>
                  <a:lnTo>
                    <a:pt x="69" y="793"/>
                  </a:lnTo>
                  <a:lnTo>
                    <a:pt x="98" y="764"/>
                  </a:lnTo>
                  <a:lnTo>
                    <a:pt x="129" y="735"/>
                  </a:lnTo>
                  <a:lnTo>
                    <a:pt x="160" y="704"/>
                  </a:lnTo>
                  <a:lnTo>
                    <a:pt x="191" y="677"/>
                  </a:lnTo>
                  <a:lnTo>
                    <a:pt x="222" y="649"/>
                  </a:lnTo>
                  <a:lnTo>
                    <a:pt x="251" y="626"/>
                  </a:lnTo>
                  <a:lnTo>
                    <a:pt x="276" y="606"/>
                  </a:lnTo>
                  <a:lnTo>
                    <a:pt x="296" y="589"/>
                  </a:lnTo>
                  <a:lnTo>
                    <a:pt x="313" y="577"/>
                  </a:lnTo>
                  <a:lnTo>
                    <a:pt x="431" y="491"/>
                  </a:lnTo>
                  <a:lnTo>
                    <a:pt x="545" y="415"/>
                  </a:lnTo>
                  <a:lnTo>
                    <a:pt x="655" y="346"/>
                  </a:lnTo>
                  <a:lnTo>
                    <a:pt x="760" y="286"/>
                  </a:lnTo>
                  <a:lnTo>
                    <a:pt x="860" y="233"/>
                  </a:lnTo>
                  <a:lnTo>
                    <a:pt x="956" y="187"/>
                  </a:lnTo>
                  <a:lnTo>
                    <a:pt x="1047" y="149"/>
                  </a:lnTo>
                  <a:lnTo>
                    <a:pt x="1131" y="117"/>
                  </a:lnTo>
                  <a:lnTo>
                    <a:pt x="1211" y="89"/>
                  </a:lnTo>
                  <a:lnTo>
                    <a:pt x="1284" y="66"/>
                  </a:lnTo>
                  <a:lnTo>
                    <a:pt x="1351" y="49"/>
                  </a:lnTo>
                  <a:lnTo>
                    <a:pt x="1411" y="35"/>
                  </a:lnTo>
                  <a:lnTo>
                    <a:pt x="1464" y="24"/>
                  </a:lnTo>
                  <a:lnTo>
                    <a:pt x="1509" y="17"/>
                  </a:lnTo>
                  <a:lnTo>
                    <a:pt x="1547" y="11"/>
                  </a:lnTo>
                  <a:lnTo>
                    <a:pt x="1580" y="7"/>
                  </a:lnTo>
                  <a:lnTo>
                    <a:pt x="1602" y="6"/>
                  </a:lnTo>
                  <a:lnTo>
                    <a:pt x="1618" y="6"/>
                  </a:lnTo>
                  <a:lnTo>
                    <a:pt x="1624" y="6"/>
                  </a:lnTo>
                  <a:lnTo>
                    <a:pt x="1618" y="6"/>
                  </a:lnTo>
                  <a:lnTo>
                    <a:pt x="1624" y="6"/>
                  </a:lnTo>
                  <a:lnTo>
                    <a:pt x="1642" y="4"/>
                  </a:lnTo>
                  <a:lnTo>
                    <a:pt x="1669" y="2"/>
                  </a:lnTo>
                  <a:lnTo>
                    <a:pt x="1704" y="2"/>
                  </a:lnTo>
                  <a:lnTo>
                    <a:pt x="1747" y="0"/>
                  </a:lnTo>
                  <a:lnTo>
                    <a:pt x="17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84" name="Oval 1">
              <a:extLst>
                <a:ext uri="{FF2B5EF4-FFF2-40B4-BE49-F238E27FC236}">
                  <a16:creationId xmlns:a16="http://schemas.microsoft.com/office/drawing/2014/main" id="{BAAE7D84-C900-459E-8AB4-D09DB158BAA6}"/>
                </a:ext>
              </a:extLst>
            </p:cNvPr>
            <p:cNvSpPr/>
            <p:nvPr/>
          </p:nvSpPr>
          <p:spPr>
            <a:xfrm>
              <a:off x="3725628" y="94418"/>
              <a:ext cx="284572" cy="306011"/>
            </a:xfrm>
            <a:custGeom>
              <a:avLst/>
              <a:gdLst/>
              <a:ahLst/>
              <a:cxnLst/>
              <a:rect l="l" t="t" r="r" b="b"/>
              <a:pathLst>
                <a:path w="4669637" h="5021437">
                  <a:moveTo>
                    <a:pt x="3221000" y="0"/>
                  </a:moveTo>
                  <a:cubicBezTo>
                    <a:pt x="3362423" y="0"/>
                    <a:pt x="3491529" y="52734"/>
                    <a:pt x="3588254" y="141276"/>
                  </a:cubicBezTo>
                  <a:cubicBezTo>
                    <a:pt x="3684978" y="52735"/>
                    <a:pt x="3814082" y="3"/>
                    <a:pt x="3955503" y="3"/>
                  </a:cubicBezTo>
                  <a:cubicBezTo>
                    <a:pt x="4262962" y="3"/>
                    <a:pt x="4512207" y="249248"/>
                    <a:pt x="4512207" y="556707"/>
                  </a:cubicBezTo>
                  <a:cubicBezTo>
                    <a:pt x="4512207" y="669790"/>
                    <a:pt x="4478490" y="774998"/>
                    <a:pt x="4420089" y="862515"/>
                  </a:cubicBezTo>
                  <a:cubicBezTo>
                    <a:pt x="4570580" y="961849"/>
                    <a:pt x="4669637" y="1132542"/>
                    <a:pt x="4669637" y="1326370"/>
                  </a:cubicBezTo>
                  <a:cubicBezTo>
                    <a:pt x="4669637" y="1487821"/>
                    <a:pt x="4600910" y="1633219"/>
                    <a:pt x="4490000" y="1733701"/>
                  </a:cubicBezTo>
                  <a:cubicBezTo>
                    <a:pt x="4600910" y="1834183"/>
                    <a:pt x="4669637" y="1979581"/>
                    <a:pt x="4669637" y="2141032"/>
                  </a:cubicBezTo>
                  <a:cubicBezTo>
                    <a:pt x="4669637" y="2302483"/>
                    <a:pt x="4600910" y="2447881"/>
                    <a:pt x="4490000" y="2548363"/>
                  </a:cubicBezTo>
                  <a:cubicBezTo>
                    <a:pt x="4600910" y="2648845"/>
                    <a:pt x="4669637" y="2794244"/>
                    <a:pt x="4669637" y="2955694"/>
                  </a:cubicBezTo>
                  <a:cubicBezTo>
                    <a:pt x="4669637" y="3224895"/>
                    <a:pt x="4478563" y="3449467"/>
                    <a:pt x="4224627" y="3501139"/>
                  </a:cubicBezTo>
                  <a:cubicBezTo>
                    <a:pt x="4173492" y="3755645"/>
                    <a:pt x="3948659" y="3947273"/>
                    <a:pt x="3679069" y="3947273"/>
                  </a:cubicBezTo>
                  <a:cubicBezTo>
                    <a:pt x="3559167" y="3947273"/>
                    <a:pt x="3448117" y="3909367"/>
                    <a:pt x="3357878" y="3844002"/>
                  </a:cubicBezTo>
                  <a:cubicBezTo>
                    <a:pt x="3259607" y="3937451"/>
                    <a:pt x="3126492" y="3993881"/>
                    <a:pt x="2980197" y="3993881"/>
                  </a:cubicBezTo>
                  <a:cubicBezTo>
                    <a:pt x="2931818" y="3993881"/>
                    <a:pt x="2884880" y="3987710"/>
                    <a:pt x="2841084" y="3972961"/>
                  </a:cubicBezTo>
                  <a:cubicBezTo>
                    <a:pt x="2832044" y="4069054"/>
                    <a:pt x="2794874" y="4156856"/>
                    <a:pt x="2737231" y="4227693"/>
                  </a:cubicBezTo>
                  <a:cubicBezTo>
                    <a:pt x="2806079" y="4310086"/>
                    <a:pt x="2846234" y="4416407"/>
                    <a:pt x="2846234" y="4532107"/>
                  </a:cubicBezTo>
                  <a:cubicBezTo>
                    <a:pt x="2846234" y="4802356"/>
                    <a:pt x="2627153" y="5021437"/>
                    <a:pt x="2356904" y="5021437"/>
                  </a:cubicBezTo>
                  <a:cubicBezTo>
                    <a:pt x="2086655" y="5021437"/>
                    <a:pt x="1867574" y="4802356"/>
                    <a:pt x="1867574" y="4532107"/>
                  </a:cubicBezTo>
                  <a:cubicBezTo>
                    <a:pt x="1867574" y="4416078"/>
                    <a:pt x="1907958" y="4309481"/>
                    <a:pt x="1977158" y="4226990"/>
                  </a:cubicBezTo>
                  <a:cubicBezTo>
                    <a:pt x="1907958" y="4144498"/>
                    <a:pt x="1867574" y="4037901"/>
                    <a:pt x="1867574" y="3921872"/>
                  </a:cubicBezTo>
                  <a:lnTo>
                    <a:pt x="1870634" y="3891520"/>
                  </a:lnTo>
                  <a:cubicBezTo>
                    <a:pt x="1824903" y="3813479"/>
                    <a:pt x="1800200" y="3722456"/>
                    <a:pt x="1800200" y="3625662"/>
                  </a:cubicBezTo>
                  <a:cubicBezTo>
                    <a:pt x="1800200" y="3318203"/>
                    <a:pt x="2049445" y="3068958"/>
                    <a:pt x="2356904" y="3068958"/>
                  </a:cubicBezTo>
                  <a:cubicBezTo>
                    <a:pt x="2420773" y="3068958"/>
                    <a:pt x="2482129" y="3079714"/>
                    <a:pt x="2538468" y="3101802"/>
                  </a:cubicBezTo>
                  <a:cubicBezTo>
                    <a:pt x="2638465" y="2966803"/>
                    <a:pt x="2799249" y="2880473"/>
                    <a:pt x="2980197" y="2880473"/>
                  </a:cubicBezTo>
                  <a:cubicBezTo>
                    <a:pt x="3100008" y="2880473"/>
                    <a:pt x="3210978" y="2918321"/>
                    <a:pt x="3301190" y="2983581"/>
                  </a:cubicBezTo>
                  <a:cubicBezTo>
                    <a:pt x="3373807" y="2914346"/>
                    <a:pt x="3465808" y="2865716"/>
                    <a:pt x="3567959" y="2845066"/>
                  </a:cubicBezTo>
                  <a:cubicBezTo>
                    <a:pt x="3590854" y="2728399"/>
                    <a:pt x="3651016" y="2625236"/>
                    <a:pt x="3735867" y="2548363"/>
                  </a:cubicBezTo>
                  <a:cubicBezTo>
                    <a:pt x="3624957" y="2447881"/>
                    <a:pt x="3556229" y="2302483"/>
                    <a:pt x="3556229" y="2141032"/>
                  </a:cubicBezTo>
                  <a:cubicBezTo>
                    <a:pt x="3556229" y="1979581"/>
                    <a:pt x="3624957" y="1834183"/>
                    <a:pt x="3735867" y="1733701"/>
                  </a:cubicBezTo>
                  <a:cubicBezTo>
                    <a:pt x="3624957" y="1633219"/>
                    <a:pt x="3556229" y="1487821"/>
                    <a:pt x="3556229" y="1326370"/>
                  </a:cubicBezTo>
                  <a:cubicBezTo>
                    <a:pt x="3556229" y="1213287"/>
                    <a:pt x="3589946" y="1108079"/>
                    <a:pt x="3648347" y="1020561"/>
                  </a:cubicBezTo>
                  <a:cubicBezTo>
                    <a:pt x="3626565" y="1006627"/>
                    <a:pt x="3606074" y="990873"/>
                    <a:pt x="3588250" y="972135"/>
                  </a:cubicBezTo>
                  <a:cubicBezTo>
                    <a:pt x="3491526" y="1060675"/>
                    <a:pt x="3362421" y="1113408"/>
                    <a:pt x="3221000" y="1113408"/>
                  </a:cubicBezTo>
                  <a:cubicBezTo>
                    <a:pt x="3065923" y="1113408"/>
                    <a:pt x="2925655" y="1049999"/>
                    <a:pt x="2824957" y="947451"/>
                  </a:cubicBezTo>
                  <a:cubicBezTo>
                    <a:pt x="2724258" y="1050000"/>
                    <a:pt x="2583990" y="1113409"/>
                    <a:pt x="2428912" y="1113409"/>
                  </a:cubicBezTo>
                  <a:cubicBezTo>
                    <a:pt x="2253449" y="1113409"/>
                    <a:pt x="2096946" y="1032234"/>
                    <a:pt x="1996865" y="903815"/>
                  </a:cubicBezTo>
                  <a:cubicBezTo>
                    <a:pt x="1896784" y="1032234"/>
                    <a:pt x="1740280" y="1113410"/>
                    <a:pt x="1564816" y="1113410"/>
                  </a:cubicBezTo>
                  <a:cubicBezTo>
                    <a:pt x="1377378" y="1113410"/>
                    <a:pt x="1211575" y="1020776"/>
                    <a:pt x="1111593" y="878151"/>
                  </a:cubicBezTo>
                  <a:cubicBezTo>
                    <a:pt x="1080053" y="927774"/>
                    <a:pt x="1038222" y="969598"/>
                    <a:pt x="990563" y="1003955"/>
                  </a:cubicBezTo>
                  <a:cubicBezTo>
                    <a:pt x="1068182" y="1097494"/>
                    <a:pt x="1113408" y="1217901"/>
                    <a:pt x="1113408" y="1348870"/>
                  </a:cubicBezTo>
                  <a:cubicBezTo>
                    <a:pt x="1113408" y="1503969"/>
                    <a:pt x="1049982" y="1644253"/>
                    <a:pt x="947405" y="1744951"/>
                  </a:cubicBezTo>
                  <a:cubicBezTo>
                    <a:pt x="1049982" y="1845649"/>
                    <a:pt x="1113408" y="1985934"/>
                    <a:pt x="1113408" y="2141033"/>
                  </a:cubicBezTo>
                  <a:cubicBezTo>
                    <a:pt x="1113408" y="2296132"/>
                    <a:pt x="1049982" y="2436417"/>
                    <a:pt x="947405" y="2537115"/>
                  </a:cubicBezTo>
                  <a:cubicBezTo>
                    <a:pt x="1049982" y="2637813"/>
                    <a:pt x="1113408" y="2778098"/>
                    <a:pt x="1113408" y="2933196"/>
                  </a:cubicBezTo>
                  <a:cubicBezTo>
                    <a:pt x="1113408" y="3160411"/>
                    <a:pt x="977287" y="3355833"/>
                    <a:pt x="781802" y="3441590"/>
                  </a:cubicBezTo>
                  <a:cubicBezTo>
                    <a:pt x="781802" y="3467025"/>
                    <a:pt x="781802" y="3492460"/>
                    <a:pt x="781802" y="3517895"/>
                  </a:cubicBezTo>
                  <a:cubicBezTo>
                    <a:pt x="781802" y="3642214"/>
                    <a:pt x="681021" y="3742995"/>
                    <a:pt x="556702" y="3742995"/>
                  </a:cubicBezTo>
                  <a:lnTo>
                    <a:pt x="556703" y="3742994"/>
                  </a:lnTo>
                  <a:cubicBezTo>
                    <a:pt x="432384" y="3742994"/>
                    <a:pt x="331603" y="3642213"/>
                    <a:pt x="331603" y="3517894"/>
                  </a:cubicBezTo>
                  <a:lnTo>
                    <a:pt x="331603" y="3441589"/>
                  </a:lnTo>
                  <a:cubicBezTo>
                    <a:pt x="136120" y="3355831"/>
                    <a:pt x="0" y="3160410"/>
                    <a:pt x="0" y="2933196"/>
                  </a:cubicBezTo>
                  <a:cubicBezTo>
                    <a:pt x="0" y="2778098"/>
                    <a:pt x="63426" y="2637813"/>
                    <a:pt x="166003" y="2537115"/>
                  </a:cubicBezTo>
                  <a:cubicBezTo>
                    <a:pt x="63426" y="2436417"/>
                    <a:pt x="0" y="2296132"/>
                    <a:pt x="0" y="2141033"/>
                  </a:cubicBezTo>
                  <a:cubicBezTo>
                    <a:pt x="0" y="1985934"/>
                    <a:pt x="63426" y="1845649"/>
                    <a:pt x="166003" y="1744951"/>
                  </a:cubicBezTo>
                  <a:cubicBezTo>
                    <a:pt x="63426" y="1644253"/>
                    <a:pt x="0" y="1503969"/>
                    <a:pt x="0" y="1348870"/>
                  </a:cubicBezTo>
                  <a:cubicBezTo>
                    <a:pt x="0" y="1164802"/>
                    <a:pt x="89333" y="1001598"/>
                    <a:pt x="228018" y="901622"/>
                  </a:cubicBezTo>
                  <a:cubicBezTo>
                    <a:pt x="150398" y="808082"/>
                    <a:pt x="105172" y="687676"/>
                    <a:pt x="105172" y="556707"/>
                  </a:cubicBezTo>
                  <a:cubicBezTo>
                    <a:pt x="105172" y="249248"/>
                    <a:pt x="354417" y="3"/>
                    <a:pt x="661876" y="3"/>
                  </a:cubicBezTo>
                  <a:cubicBezTo>
                    <a:pt x="848326" y="3"/>
                    <a:pt x="1013368" y="91662"/>
                    <a:pt x="1113346" y="233137"/>
                  </a:cubicBezTo>
                  <a:cubicBezTo>
                    <a:pt x="1213323" y="91662"/>
                    <a:pt x="1378365" y="2"/>
                    <a:pt x="1564816" y="2"/>
                  </a:cubicBezTo>
                  <a:cubicBezTo>
                    <a:pt x="1740279" y="2"/>
                    <a:pt x="1896783" y="81177"/>
                    <a:pt x="1996864" y="209596"/>
                  </a:cubicBezTo>
                  <a:cubicBezTo>
                    <a:pt x="2096945" y="81176"/>
                    <a:pt x="2253449" y="1"/>
                    <a:pt x="2428912" y="1"/>
                  </a:cubicBezTo>
                  <a:cubicBezTo>
                    <a:pt x="2583990" y="1"/>
                    <a:pt x="2724257" y="63410"/>
                    <a:pt x="2824956" y="165958"/>
                  </a:cubicBezTo>
                  <a:cubicBezTo>
                    <a:pt x="2925654" y="63409"/>
                    <a:pt x="3065922" y="0"/>
                    <a:pt x="322100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C9521462-F865-4C78-A5E7-043B547EA746}"/>
                </a:ext>
              </a:extLst>
            </p:cNvPr>
            <p:cNvGrpSpPr/>
            <p:nvPr/>
          </p:nvGrpSpPr>
          <p:grpSpPr>
            <a:xfrm>
              <a:off x="3100246" y="76423"/>
              <a:ext cx="323876" cy="330677"/>
              <a:chOff x="2062550" y="1001048"/>
              <a:chExt cx="5068291" cy="5174720"/>
            </a:xfrm>
            <a:grpFill/>
          </p:grpSpPr>
          <p:sp>
            <p:nvSpPr>
              <p:cNvPr id="94" name="Freeform 18">
                <a:extLst>
                  <a:ext uri="{FF2B5EF4-FFF2-40B4-BE49-F238E27FC236}">
                    <a16:creationId xmlns:a16="http://schemas.microsoft.com/office/drawing/2014/main" id="{08ED8069-FFCE-4709-85B8-1B7CA5C7D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053" y="1142826"/>
                <a:ext cx="2363788" cy="985838"/>
              </a:xfrm>
              <a:custGeom>
                <a:avLst/>
                <a:gdLst>
                  <a:gd name="T0" fmla="*/ 548 w 1489"/>
                  <a:gd name="T1" fmla="*/ 1 h 621"/>
                  <a:gd name="T2" fmla="*/ 640 w 1489"/>
                  <a:gd name="T3" fmla="*/ 16 h 621"/>
                  <a:gd name="T4" fmla="*/ 722 w 1489"/>
                  <a:gd name="T5" fmla="*/ 51 h 621"/>
                  <a:gd name="T6" fmla="*/ 786 w 1489"/>
                  <a:gd name="T7" fmla="*/ 80 h 621"/>
                  <a:gd name="T8" fmla="*/ 842 w 1489"/>
                  <a:gd name="T9" fmla="*/ 101 h 621"/>
                  <a:gd name="T10" fmla="*/ 900 w 1489"/>
                  <a:gd name="T11" fmla="*/ 123 h 621"/>
                  <a:gd name="T12" fmla="*/ 973 w 1489"/>
                  <a:gd name="T13" fmla="*/ 151 h 621"/>
                  <a:gd name="T14" fmla="*/ 1064 w 1489"/>
                  <a:gd name="T15" fmla="*/ 180 h 621"/>
                  <a:gd name="T16" fmla="*/ 1171 w 1489"/>
                  <a:gd name="T17" fmla="*/ 192 h 621"/>
                  <a:gd name="T18" fmla="*/ 1286 w 1489"/>
                  <a:gd name="T19" fmla="*/ 192 h 621"/>
                  <a:gd name="T20" fmla="*/ 1389 w 1489"/>
                  <a:gd name="T21" fmla="*/ 181 h 621"/>
                  <a:gd name="T22" fmla="*/ 1464 w 1489"/>
                  <a:gd name="T23" fmla="*/ 167 h 621"/>
                  <a:gd name="T24" fmla="*/ 1486 w 1489"/>
                  <a:gd name="T25" fmla="*/ 174 h 621"/>
                  <a:gd name="T26" fmla="*/ 1489 w 1489"/>
                  <a:gd name="T27" fmla="*/ 192 h 621"/>
                  <a:gd name="T28" fmla="*/ 1469 w 1489"/>
                  <a:gd name="T29" fmla="*/ 227 h 621"/>
                  <a:gd name="T30" fmla="*/ 1433 w 1489"/>
                  <a:gd name="T31" fmla="*/ 272 h 621"/>
                  <a:gd name="T32" fmla="*/ 1377 w 1489"/>
                  <a:gd name="T33" fmla="*/ 311 h 621"/>
                  <a:gd name="T34" fmla="*/ 1293 w 1489"/>
                  <a:gd name="T35" fmla="*/ 341 h 621"/>
                  <a:gd name="T36" fmla="*/ 1177 w 1489"/>
                  <a:gd name="T37" fmla="*/ 360 h 621"/>
                  <a:gd name="T38" fmla="*/ 1171 w 1489"/>
                  <a:gd name="T39" fmla="*/ 387 h 621"/>
                  <a:gd name="T40" fmla="*/ 1155 w 1489"/>
                  <a:gd name="T41" fmla="*/ 409 h 621"/>
                  <a:gd name="T42" fmla="*/ 1122 w 1489"/>
                  <a:gd name="T43" fmla="*/ 423 h 621"/>
                  <a:gd name="T44" fmla="*/ 1069 w 1489"/>
                  <a:gd name="T45" fmla="*/ 429 h 621"/>
                  <a:gd name="T46" fmla="*/ 993 w 1489"/>
                  <a:gd name="T47" fmla="*/ 418 h 621"/>
                  <a:gd name="T48" fmla="*/ 944 w 1489"/>
                  <a:gd name="T49" fmla="*/ 414 h 621"/>
                  <a:gd name="T50" fmla="*/ 944 w 1489"/>
                  <a:gd name="T51" fmla="*/ 431 h 621"/>
                  <a:gd name="T52" fmla="*/ 942 w 1489"/>
                  <a:gd name="T53" fmla="*/ 449 h 621"/>
                  <a:gd name="T54" fmla="*/ 933 w 1489"/>
                  <a:gd name="T55" fmla="*/ 465 h 621"/>
                  <a:gd name="T56" fmla="*/ 909 w 1489"/>
                  <a:gd name="T57" fmla="*/ 480 h 621"/>
                  <a:gd name="T58" fmla="*/ 864 w 1489"/>
                  <a:gd name="T59" fmla="*/ 485 h 621"/>
                  <a:gd name="T60" fmla="*/ 795 w 1489"/>
                  <a:gd name="T61" fmla="*/ 480 h 621"/>
                  <a:gd name="T62" fmla="*/ 733 w 1489"/>
                  <a:gd name="T63" fmla="*/ 505 h 621"/>
                  <a:gd name="T64" fmla="*/ 697 w 1489"/>
                  <a:gd name="T65" fmla="*/ 545 h 621"/>
                  <a:gd name="T66" fmla="*/ 655 w 1489"/>
                  <a:gd name="T67" fmla="*/ 560 h 621"/>
                  <a:gd name="T68" fmla="*/ 611 w 1489"/>
                  <a:gd name="T69" fmla="*/ 556 h 621"/>
                  <a:gd name="T70" fmla="*/ 569 w 1489"/>
                  <a:gd name="T71" fmla="*/ 545 h 621"/>
                  <a:gd name="T72" fmla="*/ 533 w 1489"/>
                  <a:gd name="T73" fmla="*/ 536 h 621"/>
                  <a:gd name="T74" fmla="*/ 499 w 1489"/>
                  <a:gd name="T75" fmla="*/ 565 h 621"/>
                  <a:gd name="T76" fmla="*/ 455 w 1489"/>
                  <a:gd name="T77" fmla="*/ 596 h 621"/>
                  <a:gd name="T78" fmla="*/ 402 w 1489"/>
                  <a:gd name="T79" fmla="*/ 603 h 621"/>
                  <a:gd name="T80" fmla="*/ 348 w 1489"/>
                  <a:gd name="T81" fmla="*/ 592 h 621"/>
                  <a:gd name="T82" fmla="*/ 297 w 1489"/>
                  <a:gd name="T83" fmla="*/ 576 h 621"/>
                  <a:gd name="T84" fmla="*/ 257 w 1489"/>
                  <a:gd name="T85" fmla="*/ 563 h 621"/>
                  <a:gd name="T86" fmla="*/ 199 w 1489"/>
                  <a:gd name="T87" fmla="*/ 612 h 621"/>
                  <a:gd name="T88" fmla="*/ 137 w 1489"/>
                  <a:gd name="T89" fmla="*/ 621 h 621"/>
                  <a:gd name="T90" fmla="*/ 71 w 1489"/>
                  <a:gd name="T91" fmla="*/ 605 h 621"/>
                  <a:gd name="T92" fmla="*/ 0 w 1489"/>
                  <a:gd name="T93" fmla="*/ 576 h 621"/>
                  <a:gd name="T94" fmla="*/ 42 w 1489"/>
                  <a:gd name="T95" fmla="*/ 269 h 621"/>
                  <a:gd name="T96" fmla="*/ 106 w 1489"/>
                  <a:gd name="T97" fmla="*/ 238 h 621"/>
                  <a:gd name="T98" fmla="*/ 159 w 1489"/>
                  <a:gd name="T99" fmla="*/ 191 h 621"/>
                  <a:gd name="T100" fmla="*/ 208 w 1489"/>
                  <a:gd name="T101" fmla="*/ 132 h 621"/>
                  <a:gd name="T102" fmla="*/ 262 w 1489"/>
                  <a:gd name="T103" fmla="*/ 76 h 621"/>
                  <a:gd name="T104" fmla="*/ 333 w 1489"/>
                  <a:gd name="T105" fmla="*/ 31 h 621"/>
                  <a:gd name="T106" fmla="*/ 411 w 1489"/>
                  <a:gd name="T107" fmla="*/ 7 h 621"/>
                  <a:gd name="T108" fmla="*/ 499 w 1489"/>
                  <a:gd name="T10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9" h="621">
                    <a:moveTo>
                      <a:pt x="499" y="0"/>
                    </a:moveTo>
                    <a:lnTo>
                      <a:pt x="548" y="1"/>
                    </a:lnTo>
                    <a:lnTo>
                      <a:pt x="595" y="7"/>
                    </a:lnTo>
                    <a:lnTo>
                      <a:pt x="640" y="16"/>
                    </a:lnTo>
                    <a:lnTo>
                      <a:pt x="682" y="32"/>
                    </a:lnTo>
                    <a:lnTo>
                      <a:pt x="722" y="51"/>
                    </a:lnTo>
                    <a:lnTo>
                      <a:pt x="757" y="67"/>
                    </a:lnTo>
                    <a:lnTo>
                      <a:pt x="786" y="80"/>
                    </a:lnTo>
                    <a:lnTo>
                      <a:pt x="815" y="91"/>
                    </a:lnTo>
                    <a:lnTo>
                      <a:pt x="842" y="101"/>
                    </a:lnTo>
                    <a:lnTo>
                      <a:pt x="869" y="112"/>
                    </a:lnTo>
                    <a:lnTo>
                      <a:pt x="900" y="123"/>
                    </a:lnTo>
                    <a:lnTo>
                      <a:pt x="933" y="136"/>
                    </a:lnTo>
                    <a:lnTo>
                      <a:pt x="973" y="151"/>
                    </a:lnTo>
                    <a:lnTo>
                      <a:pt x="1020" y="167"/>
                    </a:lnTo>
                    <a:lnTo>
                      <a:pt x="1064" y="180"/>
                    </a:lnTo>
                    <a:lnTo>
                      <a:pt x="1115" y="189"/>
                    </a:lnTo>
                    <a:lnTo>
                      <a:pt x="1171" y="192"/>
                    </a:lnTo>
                    <a:lnTo>
                      <a:pt x="1228" y="194"/>
                    </a:lnTo>
                    <a:lnTo>
                      <a:pt x="1286" y="192"/>
                    </a:lnTo>
                    <a:lnTo>
                      <a:pt x="1340" y="189"/>
                    </a:lnTo>
                    <a:lnTo>
                      <a:pt x="1389" y="181"/>
                    </a:lnTo>
                    <a:lnTo>
                      <a:pt x="1431" y="174"/>
                    </a:lnTo>
                    <a:lnTo>
                      <a:pt x="1464" y="167"/>
                    </a:lnTo>
                    <a:lnTo>
                      <a:pt x="1479" y="169"/>
                    </a:lnTo>
                    <a:lnTo>
                      <a:pt x="1486" y="174"/>
                    </a:lnTo>
                    <a:lnTo>
                      <a:pt x="1489" y="181"/>
                    </a:lnTo>
                    <a:lnTo>
                      <a:pt x="1489" y="192"/>
                    </a:lnTo>
                    <a:lnTo>
                      <a:pt x="1484" y="203"/>
                    </a:lnTo>
                    <a:lnTo>
                      <a:pt x="1469" y="227"/>
                    </a:lnTo>
                    <a:lnTo>
                      <a:pt x="1453" y="251"/>
                    </a:lnTo>
                    <a:lnTo>
                      <a:pt x="1433" y="272"/>
                    </a:lnTo>
                    <a:lnTo>
                      <a:pt x="1408" y="292"/>
                    </a:lnTo>
                    <a:lnTo>
                      <a:pt x="1377" y="311"/>
                    </a:lnTo>
                    <a:lnTo>
                      <a:pt x="1339" y="327"/>
                    </a:lnTo>
                    <a:lnTo>
                      <a:pt x="1293" y="341"/>
                    </a:lnTo>
                    <a:lnTo>
                      <a:pt x="1239" y="352"/>
                    </a:lnTo>
                    <a:lnTo>
                      <a:pt x="1177" y="360"/>
                    </a:lnTo>
                    <a:lnTo>
                      <a:pt x="1175" y="372"/>
                    </a:lnTo>
                    <a:lnTo>
                      <a:pt x="1171" y="387"/>
                    </a:lnTo>
                    <a:lnTo>
                      <a:pt x="1166" y="398"/>
                    </a:lnTo>
                    <a:lnTo>
                      <a:pt x="1155" y="409"/>
                    </a:lnTo>
                    <a:lnTo>
                      <a:pt x="1140" y="418"/>
                    </a:lnTo>
                    <a:lnTo>
                      <a:pt x="1122" y="423"/>
                    </a:lnTo>
                    <a:lnTo>
                      <a:pt x="1099" y="429"/>
                    </a:lnTo>
                    <a:lnTo>
                      <a:pt x="1069" y="429"/>
                    </a:lnTo>
                    <a:lnTo>
                      <a:pt x="1035" y="425"/>
                    </a:lnTo>
                    <a:lnTo>
                      <a:pt x="993" y="418"/>
                    </a:lnTo>
                    <a:lnTo>
                      <a:pt x="944" y="407"/>
                    </a:lnTo>
                    <a:lnTo>
                      <a:pt x="944" y="414"/>
                    </a:lnTo>
                    <a:lnTo>
                      <a:pt x="944" y="421"/>
                    </a:lnTo>
                    <a:lnTo>
                      <a:pt x="944" y="431"/>
                    </a:lnTo>
                    <a:lnTo>
                      <a:pt x="944" y="440"/>
                    </a:lnTo>
                    <a:lnTo>
                      <a:pt x="942" y="449"/>
                    </a:lnTo>
                    <a:lnTo>
                      <a:pt x="939" y="458"/>
                    </a:lnTo>
                    <a:lnTo>
                      <a:pt x="933" y="465"/>
                    </a:lnTo>
                    <a:lnTo>
                      <a:pt x="922" y="474"/>
                    </a:lnTo>
                    <a:lnTo>
                      <a:pt x="909" y="480"/>
                    </a:lnTo>
                    <a:lnTo>
                      <a:pt x="889" y="483"/>
                    </a:lnTo>
                    <a:lnTo>
                      <a:pt x="864" y="485"/>
                    </a:lnTo>
                    <a:lnTo>
                      <a:pt x="833" y="483"/>
                    </a:lnTo>
                    <a:lnTo>
                      <a:pt x="795" y="480"/>
                    </a:lnTo>
                    <a:lnTo>
                      <a:pt x="748" y="471"/>
                    </a:lnTo>
                    <a:lnTo>
                      <a:pt x="733" y="505"/>
                    </a:lnTo>
                    <a:lnTo>
                      <a:pt x="715" y="529"/>
                    </a:lnTo>
                    <a:lnTo>
                      <a:pt x="697" y="545"/>
                    </a:lnTo>
                    <a:lnTo>
                      <a:pt x="677" y="554"/>
                    </a:lnTo>
                    <a:lnTo>
                      <a:pt x="655" y="560"/>
                    </a:lnTo>
                    <a:lnTo>
                      <a:pt x="633" y="560"/>
                    </a:lnTo>
                    <a:lnTo>
                      <a:pt x="611" y="556"/>
                    </a:lnTo>
                    <a:lnTo>
                      <a:pt x="591" y="551"/>
                    </a:lnTo>
                    <a:lnTo>
                      <a:pt x="569" y="545"/>
                    </a:lnTo>
                    <a:lnTo>
                      <a:pt x="549" y="540"/>
                    </a:lnTo>
                    <a:lnTo>
                      <a:pt x="533" y="536"/>
                    </a:lnTo>
                    <a:lnTo>
                      <a:pt x="517" y="534"/>
                    </a:lnTo>
                    <a:lnTo>
                      <a:pt x="499" y="565"/>
                    </a:lnTo>
                    <a:lnTo>
                      <a:pt x="479" y="585"/>
                    </a:lnTo>
                    <a:lnTo>
                      <a:pt x="455" y="596"/>
                    </a:lnTo>
                    <a:lnTo>
                      <a:pt x="429" y="601"/>
                    </a:lnTo>
                    <a:lnTo>
                      <a:pt x="402" y="603"/>
                    </a:lnTo>
                    <a:lnTo>
                      <a:pt x="375" y="600"/>
                    </a:lnTo>
                    <a:lnTo>
                      <a:pt x="348" y="592"/>
                    </a:lnTo>
                    <a:lnTo>
                      <a:pt x="322" y="585"/>
                    </a:lnTo>
                    <a:lnTo>
                      <a:pt x="297" y="576"/>
                    </a:lnTo>
                    <a:lnTo>
                      <a:pt x="275" y="569"/>
                    </a:lnTo>
                    <a:lnTo>
                      <a:pt x="257" y="563"/>
                    </a:lnTo>
                    <a:lnTo>
                      <a:pt x="228" y="592"/>
                    </a:lnTo>
                    <a:lnTo>
                      <a:pt x="199" y="612"/>
                    </a:lnTo>
                    <a:lnTo>
                      <a:pt x="168" y="620"/>
                    </a:lnTo>
                    <a:lnTo>
                      <a:pt x="137" y="621"/>
                    </a:lnTo>
                    <a:lnTo>
                      <a:pt x="104" y="614"/>
                    </a:lnTo>
                    <a:lnTo>
                      <a:pt x="71" y="605"/>
                    </a:lnTo>
                    <a:lnTo>
                      <a:pt x="37" y="591"/>
                    </a:lnTo>
                    <a:lnTo>
                      <a:pt x="0" y="576"/>
                    </a:lnTo>
                    <a:lnTo>
                      <a:pt x="4" y="274"/>
                    </a:lnTo>
                    <a:lnTo>
                      <a:pt x="42" y="269"/>
                    </a:lnTo>
                    <a:lnTo>
                      <a:pt x="77" y="256"/>
                    </a:lnTo>
                    <a:lnTo>
                      <a:pt x="106" y="238"/>
                    </a:lnTo>
                    <a:lnTo>
                      <a:pt x="133" y="216"/>
                    </a:lnTo>
                    <a:lnTo>
                      <a:pt x="159" y="191"/>
                    </a:lnTo>
                    <a:lnTo>
                      <a:pt x="182" y="161"/>
                    </a:lnTo>
                    <a:lnTo>
                      <a:pt x="208" y="132"/>
                    </a:lnTo>
                    <a:lnTo>
                      <a:pt x="233" y="103"/>
                    </a:lnTo>
                    <a:lnTo>
                      <a:pt x="262" y="76"/>
                    </a:lnTo>
                    <a:lnTo>
                      <a:pt x="295" y="52"/>
                    </a:lnTo>
                    <a:lnTo>
                      <a:pt x="333" y="31"/>
                    </a:lnTo>
                    <a:lnTo>
                      <a:pt x="377" y="16"/>
                    </a:lnTo>
                    <a:lnTo>
                      <a:pt x="411" y="7"/>
                    </a:lnTo>
                    <a:lnTo>
                      <a:pt x="453" y="1"/>
                    </a:lnTo>
                    <a:lnTo>
                      <a:pt x="49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95" name="Freeform 27">
                <a:extLst>
                  <a:ext uri="{FF2B5EF4-FFF2-40B4-BE49-F238E27FC236}">
                    <a16:creationId xmlns:a16="http://schemas.microsoft.com/office/drawing/2014/main" id="{BF9D628E-66BC-4A40-941F-5F3FAAB804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872" y="2274221"/>
                <a:ext cx="1925638" cy="3692538"/>
              </a:xfrm>
              <a:custGeom>
                <a:avLst/>
                <a:gdLst>
                  <a:gd name="T0" fmla="*/ 673 w 1213"/>
                  <a:gd name="T1" fmla="*/ 1963 h 2416"/>
                  <a:gd name="T2" fmla="*/ 674 w 1213"/>
                  <a:gd name="T3" fmla="*/ 2032 h 2416"/>
                  <a:gd name="T4" fmla="*/ 682 w 1213"/>
                  <a:gd name="T5" fmla="*/ 2170 h 2416"/>
                  <a:gd name="T6" fmla="*/ 753 w 1213"/>
                  <a:gd name="T7" fmla="*/ 2340 h 2416"/>
                  <a:gd name="T8" fmla="*/ 724 w 1213"/>
                  <a:gd name="T9" fmla="*/ 2341 h 2416"/>
                  <a:gd name="T10" fmla="*/ 624 w 1213"/>
                  <a:gd name="T11" fmla="*/ 2161 h 2416"/>
                  <a:gd name="T12" fmla="*/ 622 w 1213"/>
                  <a:gd name="T13" fmla="*/ 2007 h 2416"/>
                  <a:gd name="T14" fmla="*/ 573 w 1213"/>
                  <a:gd name="T15" fmla="*/ 980 h 2416"/>
                  <a:gd name="T16" fmla="*/ 662 w 1213"/>
                  <a:gd name="T17" fmla="*/ 1029 h 2416"/>
                  <a:gd name="T18" fmla="*/ 604 w 1213"/>
                  <a:gd name="T19" fmla="*/ 1089 h 2416"/>
                  <a:gd name="T20" fmla="*/ 558 w 1213"/>
                  <a:gd name="T21" fmla="*/ 1212 h 2416"/>
                  <a:gd name="T22" fmla="*/ 640 w 1213"/>
                  <a:gd name="T23" fmla="*/ 1354 h 2416"/>
                  <a:gd name="T24" fmla="*/ 796 w 1213"/>
                  <a:gd name="T25" fmla="*/ 1463 h 2416"/>
                  <a:gd name="T26" fmla="*/ 936 w 1213"/>
                  <a:gd name="T27" fmla="*/ 1585 h 2416"/>
                  <a:gd name="T28" fmla="*/ 956 w 1213"/>
                  <a:gd name="T29" fmla="*/ 1714 h 2416"/>
                  <a:gd name="T30" fmla="*/ 887 w 1213"/>
                  <a:gd name="T31" fmla="*/ 1836 h 2416"/>
                  <a:gd name="T32" fmla="*/ 829 w 1213"/>
                  <a:gd name="T33" fmla="*/ 1869 h 2416"/>
                  <a:gd name="T34" fmla="*/ 816 w 1213"/>
                  <a:gd name="T35" fmla="*/ 1860 h 2416"/>
                  <a:gd name="T36" fmla="*/ 864 w 1213"/>
                  <a:gd name="T37" fmla="*/ 1736 h 2416"/>
                  <a:gd name="T38" fmla="*/ 831 w 1213"/>
                  <a:gd name="T39" fmla="*/ 1596 h 2416"/>
                  <a:gd name="T40" fmla="*/ 711 w 1213"/>
                  <a:gd name="T41" fmla="*/ 1509 h 2416"/>
                  <a:gd name="T42" fmla="*/ 589 w 1213"/>
                  <a:gd name="T43" fmla="*/ 1429 h 2416"/>
                  <a:gd name="T44" fmla="*/ 494 w 1213"/>
                  <a:gd name="T45" fmla="*/ 1314 h 2416"/>
                  <a:gd name="T46" fmla="*/ 449 w 1213"/>
                  <a:gd name="T47" fmla="*/ 1185 h 2416"/>
                  <a:gd name="T48" fmla="*/ 511 w 1213"/>
                  <a:gd name="T49" fmla="*/ 1043 h 2416"/>
                  <a:gd name="T50" fmla="*/ 418 w 1213"/>
                  <a:gd name="T51" fmla="*/ 1 h 2416"/>
                  <a:gd name="T52" fmla="*/ 544 w 1213"/>
                  <a:gd name="T53" fmla="*/ 38 h 2416"/>
                  <a:gd name="T54" fmla="*/ 585 w 1213"/>
                  <a:gd name="T55" fmla="*/ 129 h 2416"/>
                  <a:gd name="T56" fmla="*/ 524 w 1213"/>
                  <a:gd name="T57" fmla="*/ 170 h 2416"/>
                  <a:gd name="T58" fmla="*/ 407 w 1213"/>
                  <a:gd name="T59" fmla="*/ 160 h 2416"/>
                  <a:gd name="T60" fmla="*/ 278 w 1213"/>
                  <a:gd name="T61" fmla="*/ 116 h 2416"/>
                  <a:gd name="T62" fmla="*/ 154 w 1213"/>
                  <a:gd name="T63" fmla="*/ 101 h 2416"/>
                  <a:gd name="T64" fmla="*/ 105 w 1213"/>
                  <a:gd name="T65" fmla="*/ 174 h 2416"/>
                  <a:gd name="T66" fmla="*/ 205 w 1213"/>
                  <a:gd name="T67" fmla="*/ 270 h 2416"/>
                  <a:gd name="T68" fmla="*/ 398 w 1213"/>
                  <a:gd name="T69" fmla="*/ 327 h 2416"/>
                  <a:gd name="T70" fmla="*/ 631 w 1213"/>
                  <a:gd name="T71" fmla="*/ 360 h 2416"/>
                  <a:gd name="T72" fmla="*/ 858 w 1213"/>
                  <a:gd name="T73" fmla="*/ 387 h 2416"/>
                  <a:gd name="T74" fmla="*/ 1029 w 1213"/>
                  <a:gd name="T75" fmla="*/ 429 h 2416"/>
                  <a:gd name="T76" fmla="*/ 1133 w 1213"/>
                  <a:gd name="T77" fmla="*/ 494 h 2416"/>
                  <a:gd name="T78" fmla="*/ 1207 w 1213"/>
                  <a:gd name="T79" fmla="*/ 605 h 2416"/>
                  <a:gd name="T80" fmla="*/ 1180 w 1213"/>
                  <a:gd name="T81" fmla="*/ 743 h 2416"/>
                  <a:gd name="T82" fmla="*/ 1071 w 1213"/>
                  <a:gd name="T83" fmla="*/ 854 h 2416"/>
                  <a:gd name="T84" fmla="*/ 829 w 1213"/>
                  <a:gd name="T85" fmla="*/ 892 h 2416"/>
                  <a:gd name="T86" fmla="*/ 934 w 1213"/>
                  <a:gd name="T87" fmla="*/ 818 h 2416"/>
                  <a:gd name="T88" fmla="*/ 1009 w 1213"/>
                  <a:gd name="T89" fmla="*/ 772 h 2416"/>
                  <a:gd name="T90" fmla="*/ 1018 w 1213"/>
                  <a:gd name="T91" fmla="*/ 758 h 2416"/>
                  <a:gd name="T92" fmla="*/ 1044 w 1213"/>
                  <a:gd name="T93" fmla="*/ 723 h 2416"/>
                  <a:gd name="T94" fmla="*/ 1027 w 1213"/>
                  <a:gd name="T95" fmla="*/ 600 h 2416"/>
                  <a:gd name="T96" fmla="*/ 898 w 1213"/>
                  <a:gd name="T97" fmla="*/ 512 h 2416"/>
                  <a:gd name="T98" fmla="*/ 665 w 1213"/>
                  <a:gd name="T99" fmla="*/ 480 h 2416"/>
                  <a:gd name="T100" fmla="*/ 396 w 1213"/>
                  <a:gd name="T101" fmla="*/ 441 h 2416"/>
                  <a:gd name="T102" fmla="*/ 113 w 1213"/>
                  <a:gd name="T103" fmla="*/ 316 h 2416"/>
                  <a:gd name="T104" fmla="*/ 33 w 1213"/>
                  <a:gd name="T105" fmla="*/ 245 h 2416"/>
                  <a:gd name="T106" fmla="*/ 5 w 1213"/>
                  <a:gd name="T107" fmla="*/ 129 h 2416"/>
                  <a:gd name="T108" fmla="*/ 85 w 1213"/>
                  <a:gd name="T109" fmla="*/ 41 h 2416"/>
                  <a:gd name="T110" fmla="*/ 213 w 1213"/>
                  <a:gd name="T111" fmla="*/ 12 h 2416"/>
                  <a:gd name="T112" fmla="*/ 324 w 1213"/>
                  <a:gd name="T113" fmla="*/ 3 h 2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13" h="2416">
                    <a:moveTo>
                      <a:pt x="656" y="1932"/>
                    </a:moveTo>
                    <a:lnTo>
                      <a:pt x="673" y="1932"/>
                    </a:lnTo>
                    <a:lnTo>
                      <a:pt x="673" y="1940"/>
                    </a:lnTo>
                    <a:lnTo>
                      <a:pt x="673" y="1963"/>
                    </a:lnTo>
                    <a:lnTo>
                      <a:pt x="674" y="1981"/>
                    </a:lnTo>
                    <a:lnTo>
                      <a:pt x="674" y="1998"/>
                    </a:lnTo>
                    <a:lnTo>
                      <a:pt x="674" y="2014"/>
                    </a:lnTo>
                    <a:lnTo>
                      <a:pt x="674" y="2032"/>
                    </a:lnTo>
                    <a:lnTo>
                      <a:pt x="676" y="2054"/>
                    </a:lnTo>
                    <a:lnTo>
                      <a:pt x="676" y="2083"/>
                    </a:lnTo>
                    <a:lnTo>
                      <a:pt x="676" y="2120"/>
                    </a:lnTo>
                    <a:lnTo>
                      <a:pt x="682" y="2170"/>
                    </a:lnTo>
                    <a:lnTo>
                      <a:pt x="693" y="2216"/>
                    </a:lnTo>
                    <a:lnTo>
                      <a:pt x="709" y="2260"/>
                    </a:lnTo>
                    <a:lnTo>
                      <a:pt x="727" y="2300"/>
                    </a:lnTo>
                    <a:lnTo>
                      <a:pt x="753" y="2340"/>
                    </a:lnTo>
                    <a:lnTo>
                      <a:pt x="778" y="2378"/>
                    </a:lnTo>
                    <a:lnTo>
                      <a:pt x="805" y="2416"/>
                    </a:lnTo>
                    <a:lnTo>
                      <a:pt x="762" y="2381"/>
                    </a:lnTo>
                    <a:lnTo>
                      <a:pt x="724" y="2341"/>
                    </a:lnTo>
                    <a:lnTo>
                      <a:pt x="691" y="2298"/>
                    </a:lnTo>
                    <a:lnTo>
                      <a:pt x="664" y="2254"/>
                    </a:lnTo>
                    <a:lnTo>
                      <a:pt x="640" y="2207"/>
                    </a:lnTo>
                    <a:lnTo>
                      <a:pt x="624" y="2161"/>
                    </a:lnTo>
                    <a:lnTo>
                      <a:pt x="614" y="2116"/>
                    </a:lnTo>
                    <a:lnTo>
                      <a:pt x="609" y="2074"/>
                    </a:lnTo>
                    <a:lnTo>
                      <a:pt x="613" y="2036"/>
                    </a:lnTo>
                    <a:lnTo>
                      <a:pt x="622" y="2007"/>
                    </a:lnTo>
                    <a:lnTo>
                      <a:pt x="631" y="1980"/>
                    </a:lnTo>
                    <a:lnTo>
                      <a:pt x="644" y="1956"/>
                    </a:lnTo>
                    <a:lnTo>
                      <a:pt x="656" y="1932"/>
                    </a:lnTo>
                    <a:close/>
                    <a:moveTo>
                      <a:pt x="573" y="980"/>
                    </a:moveTo>
                    <a:lnTo>
                      <a:pt x="604" y="992"/>
                    </a:lnTo>
                    <a:lnTo>
                      <a:pt x="636" y="1007"/>
                    </a:lnTo>
                    <a:lnTo>
                      <a:pt x="665" y="1020"/>
                    </a:lnTo>
                    <a:lnTo>
                      <a:pt x="662" y="1029"/>
                    </a:lnTo>
                    <a:lnTo>
                      <a:pt x="660" y="1043"/>
                    </a:lnTo>
                    <a:lnTo>
                      <a:pt x="656" y="1052"/>
                    </a:lnTo>
                    <a:lnTo>
                      <a:pt x="629" y="1067"/>
                    </a:lnTo>
                    <a:lnTo>
                      <a:pt x="604" y="1089"/>
                    </a:lnTo>
                    <a:lnTo>
                      <a:pt x="584" y="1114"/>
                    </a:lnTo>
                    <a:lnTo>
                      <a:pt x="567" y="1145"/>
                    </a:lnTo>
                    <a:lnTo>
                      <a:pt x="560" y="1178"/>
                    </a:lnTo>
                    <a:lnTo>
                      <a:pt x="558" y="1212"/>
                    </a:lnTo>
                    <a:lnTo>
                      <a:pt x="565" y="1249"/>
                    </a:lnTo>
                    <a:lnTo>
                      <a:pt x="582" y="1285"/>
                    </a:lnTo>
                    <a:lnTo>
                      <a:pt x="609" y="1321"/>
                    </a:lnTo>
                    <a:lnTo>
                      <a:pt x="640" y="1354"/>
                    </a:lnTo>
                    <a:lnTo>
                      <a:pt x="676" y="1385"/>
                    </a:lnTo>
                    <a:lnTo>
                      <a:pt x="714" y="1410"/>
                    </a:lnTo>
                    <a:lnTo>
                      <a:pt x="754" y="1438"/>
                    </a:lnTo>
                    <a:lnTo>
                      <a:pt x="796" y="1463"/>
                    </a:lnTo>
                    <a:lnTo>
                      <a:pt x="834" y="1489"/>
                    </a:lnTo>
                    <a:lnTo>
                      <a:pt x="873" y="1518"/>
                    </a:lnTo>
                    <a:lnTo>
                      <a:pt x="907" y="1549"/>
                    </a:lnTo>
                    <a:lnTo>
                      <a:pt x="936" y="1585"/>
                    </a:lnTo>
                    <a:lnTo>
                      <a:pt x="953" y="1614"/>
                    </a:lnTo>
                    <a:lnTo>
                      <a:pt x="962" y="1647"/>
                    </a:lnTo>
                    <a:lnTo>
                      <a:pt x="962" y="1680"/>
                    </a:lnTo>
                    <a:lnTo>
                      <a:pt x="956" y="1714"/>
                    </a:lnTo>
                    <a:lnTo>
                      <a:pt x="945" y="1749"/>
                    </a:lnTo>
                    <a:lnTo>
                      <a:pt x="931" y="1781"/>
                    </a:lnTo>
                    <a:lnTo>
                      <a:pt x="911" y="1810"/>
                    </a:lnTo>
                    <a:lnTo>
                      <a:pt x="887" y="1836"/>
                    </a:lnTo>
                    <a:lnTo>
                      <a:pt x="862" y="1856"/>
                    </a:lnTo>
                    <a:lnTo>
                      <a:pt x="833" y="1872"/>
                    </a:lnTo>
                    <a:lnTo>
                      <a:pt x="833" y="1870"/>
                    </a:lnTo>
                    <a:lnTo>
                      <a:pt x="829" y="1869"/>
                    </a:lnTo>
                    <a:lnTo>
                      <a:pt x="825" y="1867"/>
                    </a:lnTo>
                    <a:lnTo>
                      <a:pt x="822" y="1863"/>
                    </a:lnTo>
                    <a:lnTo>
                      <a:pt x="818" y="1861"/>
                    </a:lnTo>
                    <a:lnTo>
                      <a:pt x="816" y="1860"/>
                    </a:lnTo>
                    <a:lnTo>
                      <a:pt x="816" y="1827"/>
                    </a:lnTo>
                    <a:lnTo>
                      <a:pt x="816" y="1792"/>
                    </a:lnTo>
                    <a:lnTo>
                      <a:pt x="844" y="1767"/>
                    </a:lnTo>
                    <a:lnTo>
                      <a:pt x="864" y="1736"/>
                    </a:lnTo>
                    <a:lnTo>
                      <a:pt x="882" y="1700"/>
                    </a:lnTo>
                    <a:lnTo>
                      <a:pt x="869" y="1660"/>
                    </a:lnTo>
                    <a:lnTo>
                      <a:pt x="853" y="1625"/>
                    </a:lnTo>
                    <a:lnTo>
                      <a:pt x="831" y="1596"/>
                    </a:lnTo>
                    <a:lnTo>
                      <a:pt x="804" y="1570"/>
                    </a:lnTo>
                    <a:lnTo>
                      <a:pt x="774" y="1547"/>
                    </a:lnTo>
                    <a:lnTo>
                      <a:pt x="744" y="1527"/>
                    </a:lnTo>
                    <a:lnTo>
                      <a:pt x="711" y="1509"/>
                    </a:lnTo>
                    <a:lnTo>
                      <a:pt x="678" y="1490"/>
                    </a:lnTo>
                    <a:lnTo>
                      <a:pt x="647" y="1470"/>
                    </a:lnTo>
                    <a:lnTo>
                      <a:pt x="616" y="1450"/>
                    </a:lnTo>
                    <a:lnTo>
                      <a:pt x="589" y="1429"/>
                    </a:lnTo>
                    <a:lnTo>
                      <a:pt x="560" y="1400"/>
                    </a:lnTo>
                    <a:lnTo>
                      <a:pt x="534" y="1369"/>
                    </a:lnTo>
                    <a:lnTo>
                      <a:pt x="509" y="1336"/>
                    </a:lnTo>
                    <a:lnTo>
                      <a:pt x="494" y="1314"/>
                    </a:lnTo>
                    <a:lnTo>
                      <a:pt x="478" y="1287"/>
                    </a:lnTo>
                    <a:lnTo>
                      <a:pt x="465" y="1254"/>
                    </a:lnTo>
                    <a:lnTo>
                      <a:pt x="454" y="1220"/>
                    </a:lnTo>
                    <a:lnTo>
                      <a:pt x="449" y="1185"/>
                    </a:lnTo>
                    <a:lnTo>
                      <a:pt x="453" y="1149"/>
                    </a:lnTo>
                    <a:lnTo>
                      <a:pt x="465" y="1112"/>
                    </a:lnTo>
                    <a:lnTo>
                      <a:pt x="485" y="1076"/>
                    </a:lnTo>
                    <a:lnTo>
                      <a:pt x="511" y="1043"/>
                    </a:lnTo>
                    <a:lnTo>
                      <a:pt x="538" y="1012"/>
                    </a:lnTo>
                    <a:lnTo>
                      <a:pt x="573" y="980"/>
                    </a:lnTo>
                    <a:close/>
                    <a:moveTo>
                      <a:pt x="380" y="0"/>
                    </a:moveTo>
                    <a:lnTo>
                      <a:pt x="418" y="1"/>
                    </a:lnTo>
                    <a:lnTo>
                      <a:pt x="454" y="7"/>
                    </a:lnTo>
                    <a:lnTo>
                      <a:pt x="487" y="14"/>
                    </a:lnTo>
                    <a:lnTo>
                      <a:pt x="518" y="23"/>
                    </a:lnTo>
                    <a:lnTo>
                      <a:pt x="544" y="38"/>
                    </a:lnTo>
                    <a:lnTo>
                      <a:pt x="564" y="54"/>
                    </a:lnTo>
                    <a:lnTo>
                      <a:pt x="578" y="74"/>
                    </a:lnTo>
                    <a:lnTo>
                      <a:pt x="585" y="100"/>
                    </a:lnTo>
                    <a:lnTo>
                      <a:pt x="585" y="129"/>
                    </a:lnTo>
                    <a:lnTo>
                      <a:pt x="576" y="138"/>
                    </a:lnTo>
                    <a:lnTo>
                      <a:pt x="562" y="150"/>
                    </a:lnTo>
                    <a:lnTo>
                      <a:pt x="545" y="161"/>
                    </a:lnTo>
                    <a:lnTo>
                      <a:pt x="524" y="170"/>
                    </a:lnTo>
                    <a:lnTo>
                      <a:pt x="496" y="176"/>
                    </a:lnTo>
                    <a:lnTo>
                      <a:pt x="467" y="176"/>
                    </a:lnTo>
                    <a:lnTo>
                      <a:pt x="433" y="169"/>
                    </a:lnTo>
                    <a:lnTo>
                      <a:pt x="407" y="160"/>
                    </a:lnTo>
                    <a:lnTo>
                      <a:pt x="378" y="149"/>
                    </a:lnTo>
                    <a:lnTo>
                      <a:pt x="345" y="138"/>
                    </a:lnTo>
                    <a:lnTo>
                      <a:pt x="313" y="127"/>
                    </a:lnTo>
                    <a:lnTo>
                      <a:pt x="278" y="116"/>
                    </a:lnTo>
                    <a:lnTo>
                      <a:pt x="245" y="109"/>
                    </a:lnTo>
                    <a:lnTo>
                      <a:pt x="213" y="103"/>
                    </a:lnTo>
                    <a:lnTo>
                      <a:pt x="182" y="100"/>
                    </a:lnTo>
                    <a:lnTo>
                      <a:pt x="154" y="101"/>
                    </a:lnTo>
                    <a:lnTo>
                      <a:pt x="133" y="109"/>
                    </a:lnTo>
                    <a:lnTo>
                      <a:pt x="114" y="121"/>
                    </a:lnTo>
                    <a:lnTo>
                      <a:pt x="102" y="140"/>
                    </a:lnTo>
                    <a:lnTo>
                      <a:pt x="105" y="174"/>
                    </a:lnTo>
                    <a:lnTo>
                      <a:pt x="120" y="203"/>
                    </a:lnTo>
                    <a:lnTo>
                      <a:pt x="142" y="229"/>
                    </a:lnTo>
                    <a:lnTo>
                      <a:pt x="171" y="250"/>
                    </a:lnTo>
                    <a:lnTo>
                      <a:pt x="205" y="270"/>
                    </a:lnTo>
                    <a:lnTo>
                      <a:pt x="247" y="289"/>
                    </a:lnTo>
                    <a:lnTo>
                      <a:pt x="293" y="303"/>
                    </a:lnTo>
                    <a:lnTo>
                      <a:pt x="344" y="316"/>
                    </a:lnTo>
                    <a:lnTo>
                      <a:pt x="398" y="327"/>
                    </a:lnTo>
                    <a:lnTo>
                      <a:pt x="454" y="336"/>
                    </a:lnTo>
                    <a:lnTo>
                      <a:pt x="513" y="345"/>
                    </a:lnTo>
                    <a:lnTo>
                      <a:pt x="571" y="352"/>
                    </a:lnTo>
                    <a:lnTo>
                      <a:pt x="631" y="360"/>
                    </a:lnTo>
                    <a:lnTo>
                      <a:pt x="691" y="365"/>
                    </a:lnTo>
                    <a:lnTo>
                      <a:pt x="749" y="372"/>
                    </a:lnTo>
                    <a:lnTo>
                      <a:pt x="805" y="380"/>
                    </a:lnTo>
                    <a:lnTo>
                      <a:pt x="858" y="387"/>
                    </a:lnTo>
                    <a:lnTo>
                      <a:pt x="907" y="394"/>
                    </a:lnTo>
                    <a:lnTo>
                      <a:pt x="954" y="405"/>
                    </a:lnTo>
                    <a:lnTo>
                      <a:pt x="994" y="416"/>
                    </a:lnTo>
                    <a:lnTo>
                      <a:pt x="1029" y="429"/>
                    </a:lnTo>
                    <a:lnTo>
                      <a:pt x="1053" y="440"/>
                    </a:lnTo>
                    <a:lnTo>
                      <a:pt x="1080" y="454"/>
                    </a:lnTo>
                    <a:lnTo>
                      <a:pt x="1105" y="472"/>
                    </a:lnTo>
                    <a:lnTo>
                      <a:pt x="1133" y="494"/>
                    </a:lnTo>
                    <a:lnTo>
                      <a:pt x="1156" y="518"/>
                    </a:lnTo>
                    <a:lnTo>
                      <a:pt x="1178" y="543"/>
                    </a:lnTo>
                    <a:lnTo>
                      <a:pt x="1196" y="572"/>
                    </a:lnTo>
                    <a:lnTo>
                      <a:pt x="1207" y="605"/>
                    </a:lnTo>
                    <a:lnTo>
                      <a:pt x="1213" y="638"/>
                    </a:lnTo>
                    <a:lnTo>
                      <a:pt x="1209" y="674"/>
                    </a:lnTo>
                    <a:lnTo>
                      <a:pt x="1196" y="712"/>
                    </a:lnTo>
                    <a:lnTo>
                      <a:pt x="1180" y="743"/>
                    </a:lnTo>
                    <a:lnTo>
                      <a:pt x="1162" y="770"/>
                    </a:lnTo>
                    <a:lnTo>
                      <a:pt x="1142" y="794"/>
                    </a:lnTo>
                    <a:lnTo>
                      <a:pt x="1116" y="816"/>
                    </a:lnTo>
                    <a:lnTo>
                      <a:pt x="1071" y="854"/>
                    </a:lnTo>
                    <a:lnTo>
                      <a:pt x="1024" y="887"/>
                    </a:lnTo>
                    <a:lnTo>
                      <a:pt x="976" y="914"/>
                    </a:lnTo>
                    <a:lnTo>
                      <a:pt x="925" y="940"/>
                    </a:lnTo>
                    <a:lnTo>
                      <a:pt x="829" y="892"/>
                    </a:lnTo>
                    <a:lnTo>
                      <a:pt x="829" y="872"/>
                    </a:lnTo>
                    <a:lnTo>
                      <a:pt x="862" y="852"/>
                    </a:lnTo>
                    <a:lnTo>
                      <a:pt x="896" y="836"/>
                    </a:lnTo>
                    <a:lnTo>
                      <a:pt x="934" y="818"/>
                    </a:lnTo>
                    <a:lnTo>
                      <a:pt x="973" y="800"/>
                    </a:lnTo>
                    <a:lnTo>
                      <a:pt x="1005" y="776"/>
                    </a:lnTo>
                    <a:lnTo>
                      <a:pt x="1007" y="774"/>
                    </a:lnTo>
                    <a:lnTo>
                      <a:pt x="1009" y="772"/>
                    </a:lnTo>
                    <a:lnTo>
                      <a:pt x="1011" y="769"/>
                    </a:lnTo>
                    <a:lnTo>
                      <a:pt x="1013" y="765"/>
                    </a:lnTo>
                    <a:lnTo>
                      <a:pt x="1016" y="761"/>
                    </a:lnTo>
                    <a:lnTo>
                      <a:pt x="1018" y="758"/>
                    </a:lnTo>
                    <a:lnTo>
                      <a:pt x="1020" y="758"/>
                    </a:lnTo>
                    <a:lnTo>
                      <a:pt x="1024" y="758"/>
                    </a:lnTo>
                    <a:lnTo>
                      <a:pt x="1025" y="760"/>
                    </a:lnTo>
                    <a:lnTo>
                      <a:pt x="1044" y="723"/>
                    </a:lnTo>
                    <a:lnTo>
                      <a:pt x="1053" y="689"/>
                    </a:lnTo>
                    <a:lnTo>
                      <a:pt x="1053" y="656"/>
                    </a:lnTo>
                    <a:lnTo>
                      <a:pt x="1044" y="627"/>
                    </a:lnTo>
                    <a:lnTo>
                      <a:pt x="1027" y="600"/>
                    </a:lnTo>
                    <a:lnTo>
                      <a:pt x="1005" y="574"/>
                    </a:lnTo>
                    <a:lnTo>
                      <a:pt x="978" y="552"/>
                    </a:lnTo>
                    <a:lnTo>
                      <a:pt x="945" y="532"/>
                    </a:lnTo>
                    <a:lnTo>
                      <a:pt x="898" y="512"/>
                    </a:lnTo>
                    <a:lnTo>
                      <a:pt x="845" y="498"/>
                    </a:lnTo>
                    <a:lnTo>
                      <a:pt x="787" y="490"/>
                    </a:lnTo>
                    <a:lnTo>
                      <a:pt x="727" y="483"/>
                    </a:lnTo>
                    <a:lnTo>
                      <a:pt x="665" y="480"/>
                    </a:lnTo>
                    <a:lnTo>
                      <a:pt x="604" y="474"/>
                    </a:lnTo>
                    <a:lnTo>
                      <a:pt x="542" y="469"/>
                    </a:lnTo>
                    <a:lnTo>
                      <a:pt x="482" y="460"/>
                    </a:lnTo>
                    <a:lnTo>
                      <a:pt x="396" y="441"/>
                    </a:lnTo>
                    <a:lnTo>
                      <a:pt x="318" y="420"/>
                    </a:lnTo>
                    <a:lnTo>
                      <a:pt x="244" y="392"/>
                    </a:lnTo>
                    <a:lnTo>
                      <a:pt x="176" y="360"/>
                    </a:lnTo>
                    <a:lnTo>
                      <a:pt x="113" y="316"/>
                    </a:lnTo>
                    <a:lnTo>
                      <a:pt x="94" y="301"/>
                    </a:lnTo>
                    <a:lnTo>
                      <a:pt x="74" y="285"/>
                    </a:lnTo>
                    <a:lnTo>
                      <a:pt x="53" y="267"/>
                    </a:lnTo>
                    <a:lnTo>
                      <a:pt x="33" y="245"/>
                    </a:lnTo>
                    <a:lnTo>
                      <a:pt x="16" y="221"/>
                    </a:lnTo>
                    <a:lnTo>
                      <a:pt x="5" y="194"/>
                    </a:lnTo>
                    <a:lnTo>
                      <a:pt x="0" y="163"/>
                    </a:lnTo>
                    <a:lnTo>
                      <a:pt x="5" y="129"/>
                    </a:lnTo>
                    <a:lnTo>
                      <a:pt x="16" y="100"/>
                    </a:lnTo>
                    <a:lnTo>
                      <a:pt x="34" y="76"/>
                    </a:lnTo>
                    <a:lnTo>
                      <a:pt x="58" y="58"/>
                    </a:lnTo>
                    <a:lnTo>
                      <a:pt x="85" y="41"/>
                    </a:lnTo>
                    <a:lnTo>
                      <a:pt x="114" y="30"/>
                    </a:lnTo>
                    <a:lnTo>
                      <a:pt x="147" y="23"/>
                    </a:lnTo>
                    <a:lnTo>
                      <a:pt x="180" y="18"/>
                    </a:lnTo>
                    <a:lnTo>
                      <a:pt x="213" y="12"/>
                    </a:lnTo>
                    <a:lnTo>
                      <a:pt x="245" y="10"/>
                    </a:lnTo>
                    <a:lnTo>
                      <a:pt x="274" y="9"/>
                    </a:lnTo>
                    <a:lnTo>
                      <a:pt x="302" y="7"/>
                    </a:lnTo>
                    <a:lnTo>
                      <a:pt x="324" y="3"/>
                    </a:lnTo>
                    <a:lnTo>
                      <a:pt x="342" y="0"/>
                    </a:lnTo>
                    <a:lnTo>
                      <a:pt x="38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96" name="Freeform 45">
                <a:extLst>
                  <a:ext uri="{FF2B5EF4-FFF2-40B4-BE49-F238E27FC236}">
                    <a16:creationId xmlns:a16="http://schemas.microsoft.com/office/drawing/2014/main" id="{840C5995-B710-48CF-9F9A-84C0EE7D34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41671" y="2252358"/>
                <a:ext cx="1951038" cy="3489266"/>
              </a:xfrm>
              <a:custGeom>
                <a:avLst/>
                <a:gdLst>
                  <a:gd name="T0" fmla="*/ 391 w 1229"/>
                  <a:gd name="T1" fmla="*/ 1534 h 2283"/>
                  <a:gd name="T2" fmla="*/ 371 w 1229"/>
                  <a:gd name="T3" fmla="*/ 1636 h 2283"/>
                  <a:gd name="T4" fmla="*/ 353 w 1229"/>
                  <a:gd name="T5" fmla="*/ 1749 h 2283"/>
                  <a:gd name="T6" fmla="*/ 416 w 1229"/>
                  <a:gd name="T7" fmla="*/ 1823 h 2283"/>
                  <a:gd name="T8" fmla="*/ 511 w 1229"/>
                  <a:gd name="T9" fmla="*/ 1894 h 2283"/>
                  <a:gd name="T10" fmla="*/ 586 w 1229"/>
                  <a:gd name="T11" fmla="*/ 1992 h 2283"/>
                  <a:gd name="T12" fmla="*/ 596 w 1229"/>
                  <a:gd name="T13" fmla="*/ 2154 h 2283"/>
                  <a:gd name="T14" fmla="*/ 535 w 1229"/>
                  <a:gd name="T15" fmla="*/ 2283 h 2283"/>
                  <a:gd name="T16" fmla="*/ 536 w 1229"/>
                  <a:gd name="T17" fmla="*/ 2091 h 2283"/>
                  <a:gd name="T18" fmla="*/ 480 w 1229"/>
                  <a:gd name="T19" fmla="*/ 1969 h 2283"/>
                  <a:gd name="T20" fmla="*/ 369 w 1229"/>
                  <a:gd name="T21" fmla="*/ 1874 h 2283"/>
                  <a:gd name="T22" fmla="*/ 269 w 1229"/>
                  <a:gd name="T23" fmla="*/ 1763 h 2283"/>
                  <a:gd name="T24" fmla="*/ 260 w 1229"/>
                  <a:gd name="T25" fmla="*/ 1627 h 2283"/>
                  <a:gd name="T26" fmla="*/ 351 w 1229"/>
                  <a:gd name="T27" fmla="*/ 1516 h 2283"/>
                  <a:gd name="T28" fmla="*/ 276 w 1229"/>
                  <a:gd name="T29" fmla="*/ 518 h 2283"/>
                  <a:gd name="T30" fmla="*/ 255 w 1229"/>
                  <a:gd name="T31" fmla="*/ 541 h 2283"/>
                  <a:gd name="T32" fmla="*/ 156 w 1229"/>
                  <a:gd name="T33" fmla="*/ 660 h 2283"/>
                  <a:gd name="T34" fmla="*/ 207 w 1229"/>
                  <a:gd name="T35" fmla="*/ 787 h 2283"/>
                  <a:gd name="T36" fmla="*/ 362 w 1229"/>
                  <a:gd name="T37" fmla="*/ 876 h 2283"/>
                  <a:gd name="T38" fmla="*/ 540 w 1229"/>
                  <a:gd name="T39" fmla="*/ 941 h 2283"/>
                  <a:gd name="T40" fmla="*/ 691 w 1229"/>
                  <a:gd name="T41" fmla="*/ 1034 h 2283"/>
                  <a:gd name="T42" fmla="*/ 760 w 1229"/>
                  <a:gd name="T43" fmla="*/ 1185 h 2283"/>
                  <a:gd name="T44" fmla="*/ 715 w 1229"/>
                  <a:gd name="T45" fmla="*/ 1332 h 2283"/>
                  <a:gd name="T46" fmla="*/ 627 w 1229"/>
                  <a:gd name="T47" fmla="*/ 1440 h 2283"/>
                  <a:gd name="T48" fmla="*/ 567 w 1229"/>
                  <a:gd name="T49" fmla="*/ 1460 h 2283"/>
                  <a:gd name="T50" fmla="*/ 582 w 1229"/>
                  <a:gd name="T51" fmla="*/ 1354 h 2283"/>
                  <a:gd name="T52" fmla="*/ 651 w 1229"/>
                  <a:gd name="T53" fmla="*/ 1223 h 2283"/>
                  <a:gd name="T54" fmla="*/ 596 w 1229"/>
                  <a:gd name="T55" fmla="*/ 1092 h 2283"/>
                  <a:gd name="T56" fmla="*/ 433 w 1229"/>
                  <a:gd name="T57" fmla="*/ 1007 h 2283"/>
                  <a:gd name="T58" fmla="*/ 273 w 1229"/>
                  <a:gd name="T59" fmla="*/ 940 h 2283"/>
                  <a:gd name="T60" fmla="*/ 111 w 1229"/>
                  <a:gd name="T61" fmla="*/ 841 h 2283"/>
                  <a:gd name="T62" fmla="*/ 11 w 1229"/>
                  <a:gd name="T63" fmla="*/ 718 h 2283"/>
                  <a:gd name="T64" fmla="*/ 26 w 1229"/>
                  <a:gd name="T65" fmla="*/ 571 h 2283"/>
                  <a:gd name="T66" fmla="*/ 864 w 1229"/>
                  <a:gd name="T67" fmla="*/ 1 h 2283"/>
                  <a:gd name="T68" fmla="*/ 1056 w 1229"/>
                  <a:gd name="T69" fmla="*/ 31 h 2283"/>
                  <a:gd name="T70" fmla="*/ 1206 w 1229"/>
                  <a:gd name="T71" fmla="*/ 101 h 2283"/>
                  <a:gd name="T72" fmla="*/ 1215 w 1229"/>
                  <a:gd name="T73" fmla="*/ 218 h 2283"/>
                  <a:gd name="T74" fmla="*/ 1135 w 1229"/>
                  <a:gd name="T75" fmla="*/ 311 h 2283"/>
                  <a:gd name="T76" fmla="*/ 1046 w 1229"/>
                  <a:gd name="T77" fmla="*/ 369 h 2283"/>
                  <a:gd name="T78" fmla="*/ 902 w 1229"/>
                  <a:gd name="T79" fmla="*/ 432 h 2283"/>
                  <a:gd name="T80" fmla="*/ 735 w 1229"/>
                  <a:gd name="T81" fmla="*/ 396 h 2283"/>
                  <a:gd name="T82" fmla="*/ 624 w 1229"/>
                  <a:gd name="T83" fmla="*/ 360 h 2283"/>
                  <a:gd name="T84" fmla="*/ 816 w 1229"/>
                  <a:gd name="T85" fmla="*/ 340 h 2283"/>
                  <a:gd name="T86" fmla="*/ 1020 w 1229"/>
                  <a:gd name="T87" fmla="*/ 280 h 2283"/>
                  <a:gd name="T88" fmla="*/ 1126 w 1229"/>
                  <a:gd name="T89" fmla="*/ 192 h 2283"/>
                  <a:gd name="T90" fmla="*/ 1107 w 1229"/>
                  <a:gd name="T91" fmla="*/ 127 h 2283"/>
                  <a:gd name="T92" fmla="*/ 1004 w 1229"/>
                  <a:gd name="T93" fmla="*/ 114 h 2283"/>
                  <a:gd name="T94" fmla="*/ 891 w 1229"/>
                  <a:gd name="T95" fmla="*/ 131 h 2283"/>
                  <a:gd name="T96" fmla="*/ 778 w 1229"/>
                  <a:gd name="T97" fmla="*/ 174 h 2283"/>
                  <a:gd name="T98" fmla="*/ 655 w 1229"/>
                  <a:gd name="T99" fmla="*/ 165 h 2283"/>
                  <a:gd name="T100" fmla="*/ 633 w 1229"/>
                  <a:gd name="T101" fmla="*/ 98 h 2283"/>
                  <a:gd name="T102" fmla="*/ 738 w 1229"/>
                  <a:gd name="T103" fmla="*/ 11 h 2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29" h="2283">
                    <a:moveTo>
                      <a:pt x="351" y="1516"/>
                    </a:moveTo>
                    <a:lnTo>
                      <a:pt x="367" y="1521"/>
                    </a:lnTo>
                    <a:lnTo>
                      <a:pt x="382" y="1527"/>
                    </a:lnTo>
                    <a:lnTo>
                      <a:pt x="391" y="1534"/>
                    </a:lnTo>
                    <a:lnTo>
                      <a:pt x="396" y="1551"/>
                    </a:lnTo>
                    <a:lnTo>
                      <a:pt x="396" y="1572"/>
                    </a:lnTo>
                    <a:lnTo>
                      <a:pt x="395" y="1600"/>
                    </a:lnTo>
                    <a:lnTo>
                      <a:pt x="371" y="1636"/>
                    </a:lnTo>
                    <a:lnTo>
                      <a:pt x="356" y="1669"/>
                    </a:lnTo>
                    <a:lnTo>
                      <a:pt x="349" y="1698"/>
                    </a:lnTo>
                    <a:lnTo>
                      <a:pt x="347" y="1725"/>
                    </a:lnTo>
                    <a:lnTo>
                      <a:pt x="353" y="1749"/>
                    </a:lnTo>
                    <a:lnTo>
                      <a:pt x="364" y="1769"/>
                    </a:lnTo>
                    <a:lnTo>
                      <a:pt x="378" y="1789"/>
                    </a:lnTo>
                    <a:lnTo>
                      <a:pt x="396" y="1807"/>
                    </a:lnTo>
                    <a:lnTo>
                      <a:pt x="416" y="1823"/>
                    </a:lnTo>
                    <a:lnTo>
                      <a:pt x="440" y="1841"/>
                    </a:lnTo>
                    <a:lnTo>
                      <a:pt x="464" y="1858"/>
                    </a:lnTo>
                    <a:lnTo>
                      <a:pt x="487" y="1876"/>
                    </a:lnTo>
                    <a:lnTo>
                      <a:pt x="511" y="1894"/>
                    </a:lnTo>
                    <a:lnTo>
                      <a:pt x="535" y="1914"/>
                    </a:lnTo>
                    <a:lnTo>
                      <a:pt x="555" y="1934"/>
                    </a:lnTo>
                    <a:lnTo>
                      <a:pt x="571" y="1960"/>
                    </a:lnTo>
                    <a:lnTo>
                      <a:pt x="586" y="1992"/>
                    </a:lnTo>
                    <a:lnTo>
                      <a:pt x="596" y="2031"/>
                    </a:lnTo>
                    <a:lnTo>
                      <a:pt x="602" y="2071"/>
                    </a:lnTo>
                    <a:lnTo>
                      <a:pt x="602" y="2112"/>
                    </a:lnTo>
                    <a:lnTo>
                      <a:pt x="596" y="2154"/>
                    </a:lnTo>
                    <a:lnTo>
                      <a:pt x="587" y="2194"/>
                    </a:lnTo>
                    <a:lnTo>
                      <a:pt x="575" y="2231"/>
                    </a:lnTo>
                    <a:lnTo>
                      <a:pt x="556" y="2260"/>
                    </a:lnTo>
                    <a:lnTo>
                      <a:pt x="535" y="2283"/>
                    </a:lnTo>
                    <a:lnTo>
                      <a:pt x="536" y="2231"/>
                    </a:lnTo>
                    <a:lnTo>
                      <a:pt x="538" y="2180"/>
                    </a:lnTo>
                    <a:lnTo>
                      <a:pt x="540" y="2134"/>
                    </a:lnTo>
                    <a:lnTo>
                      <a:pt x="536" y="2091"/>
                    </a:lnTo>
                    <a:lnTo>
                      <a:pt x="529" y="2049"/>
                    </a:lnTo>
                    <a:lnTo>
                      <a:pt x="515" y="2011"/>
                    </a:lnTo>
                    <a:lnTo>
                      <a:pt x="500" y="1991"/>
                    </a:lnTo>
                    <a:lnTo>
                      <a:pt x="480" y="1969"/>
                    </a:lnTo>
                    <a:lnTo>
                      <a:pt x="456" y="1947"/>
                    </a:lnTo>
                    <a:lnTo>
                      <a:pt x="429" y="1923"/>
                    </a:lnTo>
                    <a:lnTo>
                      <a:pt x="400" y="1900"/>
                    </a:lnTo>
                    <a:lnTo>
                      <a:pt x="369" y="1874"/>
                    </a:lnTo>
                    <a:lnTo>
                      <a:pt x="340" y="1849"/>
                    </a:lnTo>
                    <a:lnTo>
                      <a:pt x="313" y="1821"/>
                    </a:lnTo>
                    <a:lnTo>
                      <a:pt x="289" y="1794"/>
                    </a:lnTo>
                    <a:lnTo>
                      <a:pt x="269" y="1763"/>
                    </a:lnTo>
                    <a:lnTo>
                      <a:pt x="255" y="1732"/>
                    </a:lnTo>
                    <a:lnTo>
                      <a:pt x="247" y="1700"/>
                    </a:lnTo>
                    <a:lnTo>
                      <a:pt x="249" y="1663"/>
                    </a:lnTo>
                    <a:lnTo>
                      <a:pt x="260" y="1627"/>
                    </a:lnTo>
                    <a:lnTo>
                      <a:pt x="284" y="1587"/>
                    </a:lnTo>
                    <a:lnTo>
                      <a:pt x="304" y="1561"/>
                    </a:lnTo>
                    <a:lnTo>
                      <a:pt x="327" y="1538"/>
                    </a:lnTo>
                    <a:lnTo>
                      <a:pt x="351" y="1516"/>
                    </a:lnTo>
                    <a:close/>
                    <a:moveTo>
                      <a:pt x="95" y="491"/>
                    </a:moveTo>
                    <a:lnTo>
                      <a:pt x="264" y="516"/>
                    </a:lnTo>
                    <a:lnTo>
                      <a:pt x="267" y="518"/>
                    </a:lnTo>
                    <a:lnTo>
                      <a:pt x="276" y="518"/>
                    </a:lnTo>
                    <a:lnTo>
                      <a:pt x="289" y="516"/>
                    </a:lnTo>
                    <a:lnTo>
                      <a:pt x="298" y="516"/>
                    </a:lnTo>
                    <a:lnTo>
                      <a:pt x="304" y="520"/>
                    </a:lnTo>
                    <a:lnTo>
                      <a:pt x="255" y="541"/>
                    </a:lnTo>
                    <a:lnTo>
                      <a:pt x="216" y="569"/>
                    </a:lnTo>
                    <a:lnTo>
                      <a:pt x="187" y="596"/>
                    </a:lnTo>
                    <a:lnTo>
                      <a:pt x="167" y="627"/>
                    </a:lnTo>
                    <a:lnTo>
                      <a:pt x="156" y="660"/>
                    </a:lnTo>
                    <a:lnTo>
                      <a:pt x="155" y="692"/>
                    </a:lnTo>
                    <a:lnTo>
                      <a:pt x="162" y="723"/>
                    </a:lnTo>
                    <a:lnTo>
                      <a:pt x="180" y="756"/>
                    </a:lnTo>
                    <a:lnTo>
                      <a:pt x="207" y="787"/>
                    </a:lnTo>
                    <a:lnTo>
                      <a:pt x="242" y="814"/>
                    </a:lnTo>
                    <a:lnTo>
                      <a:pt x="278" y="838"/>
                    </a:lnTo>
                    <a:lnTo>
                      <a:pt x="320" y="858"/>
                    </a:lnTo>
                    <a:lnTo>
                      <a:pt x="362" y="876"/>
                    </a:lnTo>
                    <a:lnTo>
                      <a:pt x="406" y="892"/>
                    </a:lnTo>
                    <a:lnTo>
                      <a:pt x="451" y="909"/>
                    </a:lnTo>
                    <a:lnTo>
                      <a:pt x="496" y="925"/>
                    </a:lnTo>
                    <a:lnTo>
                      <a:pt x="540" y="941"/>
                    </a:lnTo>
                    <a:lnTo>
                      <a:pt x="582" y="960"/>
                    </a:lnTo>
                    <a:lnTo>
                      <a:pt x="622" y="981"/>
                    </a:lnTo>
                    <a:lnTo>
                      <a:pt x="658" y="1005"/>
                    </a:lnTo>
                    <a:lnTo>
                      <a:pt x="691" y="1034"/>
                    </a:lnTo>
                    <a:lnTo>
                      <a:pt x="720" y="1069"/>
                    </a:lnTo>
                    <a:lnTo>
                      <a:pt x="744" y="1107"/>
                    </a:lnTo>
                    <a:lnTo>
                      <a:pt x="756" y="1145"/>
                    </a:lnTo>
                    <a:lnTo>
                      <a:pt x="760" y="1185"/>
                    </a:lnTo>
                    <a:lnTo>
                      <a:pt x="758" y="1223"/>
                    </a:lnTo>
                    <a:lnTo>
                      <a:pt x="749" y="1261"/>
                    </a:lnTo>
                    <a:lnTo>
                      <a:pt x="735" y="1298"/>
                    </a:lnTo>
                    <a:lnTo>
                      <a:pt x="715" y="1332"/>
                    </a:lnTo>
                    <a:lnTo>
                      <a:pt x="695" y="1365"/>
                    </a:lnTo>
                    <a:lnTo>
                      <a:pt x="671" y="1394"/>
                    </a:lnTo>
                    <a:lnTo>
                      <a:pt x="649" y="1418"/>
                    </a:lnTo>
                    <a:lnTo>
                      <a:pt x="627" y="1440"/>
                    </a:lnTo>
                    <a:lnTo>
                      <a:pt x="607" y="1454"/>
                    </a:lnTo>
                    <a:lnTo>
                      <a:pt x="591" y="1463"/>
                    </a:lnTo>
                    <a:lnTo>
                      <a:pt x="578" y="1467"/>
                    </a:lnTo>
                    <a:lnTo>
                      <a:pt x="567" y="1460"/>
                    </a:lnTo>
                    <a:lnTo>
                      <a:pt x="555" y="1451"/>
                    </a:lnTo>
                    <a:lnTo>
                      <a:pt x="544" y="1443"/>
                    </a:lnTo>
                    <a:lnTo>
                      <a:pt x="547" y="1383"/>
                    </a:lnTo>
                    <a:lnTo>
                      <a:pt x="582" y="1354"/>
                    </a:lnTo>
                    <a:lnTo>
                      <a:pt x="611" y="1323"/>
                    </a:lnTo>
                    <a:lnTo>
                      <a:pt x="633" y="1291"/>
                    </a:lnTo>
                    <a:lnTo>
                      <a:pt x="646" y="1258"/>
                    </a:lnTo>
                    <a:lnTo>
                      <a:pt x="651" y="1223"/>
                    </a:lnTo>
                    <a:lnTo>
                      <a:pt x="649" y="1189"/>
                    </a:lnTo>
                    <a:lnTo>
                      <a:pt x="640" y="1154"/>
                    </a:lnTo>
                    <a:lnTo>
                      <a:pt x="622" y="1121"/>
                    </a:lnTo>
                    <a:lnTo>
                      <a:pt x="596" y="1092"/>
                    </a:lnTo>
                    <a:lnTo>
                      <a:pt x="562" y="1063"/>
                    </a:lnTo>
                    <a:lnTo>
                      <a:pt x="518" y="1040"/>
                    </a:lnTo>
                    <a:lnTo>
                      <a:pt x="467" y="1020"/>
                    </a:lnTo>
                    <a:lnTo>
                      <a:pt x="433" y="1007"/>
                    </a:lnTo>
                    <a:lnTo>
                      <a:pt x="396" y="994"/>
                    </a:lnTo>
                    <a:lnTo>
                      <a:pt x="356" y="978"/>
                    </a:lnTo>
                    <a:lnTo>
                      <a:pt x="315" y="960"/>
                    </a:lnTo>
                    <a:lnTo>
                      <a:pt x="273" y="940"/>
                    </a:lnTo>
                    <a:lnTo>
                      <a:pt x="229" y="918"/>
                    </a:lnTo>
                    <a:lnTo>
                      <a:pt x="187" y="894"/>
                    </a:lnTo>
                    <a:lnTo>
                      <a:pt x="149" y="869"/>
                    </a:lnTo>
                    <a:lnTo>
                      <a:pt x="111" y="841"/>
                    </a:lnTo>
                    <a:lnTo>
                      <a:pt x="78" y="812"/>
                    </a:lnTo>
                    <a:lnTo>
                      <a:pt x="51" y="783"/>
                    </a:lnTo>
                    <a:lnTo>
                      <a:pt x="27" y="751"/>
                    </a:lnTo>
                    <a:lnTo>
                      <a:pt x="11" y="718"/>
                    </a:lnTo>
                    <a:lnTo>
                      <a:pt x="2" y="683"/>
                    </a:lnTo>
                    <a:lnTo>
                      <a:pt x="0" y="647"/>
                    </a:lnTo>
                    <a:lnTo>
                      <a:pt x="7" y="609"/>
                    </a:lnTo>
                    <a:lnTo>
                      <a:pt x="26" y="571"/>
                    </a:lnTo>
                    <a:lnTo>
                      <a:pt x="55" y="532"/>
                    </a:lnTo>
                    <a:lnTo>
                      <a:pt x="95" y="491"/>
                    </a:lnTo>
                    <a:close/>
                    <a:moveTo>
                      <a:pt x="822" y="0"/>
                    </a:moveTo>
                    <a:lnTo>
                      <a:pt x="864" y="1"/>
                    </a:lnTo>
                    <a:lnTo>
                      <a:pt x="909" y="5"/>
                    </a:lnTo>
                    <a:lnTo>
                      <a:pt x="958" y="11"/>
                    </a:lnTo>
                    <a:lnTo>
                      <a:pt x="1007" y="18"/>
                    </a:lnTo>
                    <a:lnTo>
                      <a:pt x="1056" y="31"/>
                    </a:lnTo>
                    <a:lnTo>
                      <a:pt x="1102" y="43"/>
                    </a:lnTo>
                    <a:lnTo>
                      <a:pt x="1144" y="60"/>
                    </a:lnTo>
                    <a:lnTo>
                      <a:pt x="1178" y="80"/>
                    </a:lnTo>
                    <a:lnTo>
                      <a:pt x="1206" y="101"/>
                    </a:lnTo>
                    <a:lnTo>
                      <a:pt x="1224" y="127"/>
                    </a:lnTo>
                    <a:lnTo>
                      <a:pt x="1229" y="158"/>
                    </a:lnTo>
                    <a:lnTo>
                      <a:pt x="1226" y="189"/>
                    </a:lnTo>
                    <a:lnTo>
                      <a:pt x="1215" y="218"/>
                    </a:lnTo>
                    <a:lnTo>
                      <a:pt x="1198" y="245"/>
                    </a:lnTo>
                    <a:lnTo>
                      <a:pt x="1176" y="271"/>
                    </a:lnTo>
                    <a:lnTo>
                      <a:pt x="1156" y="292"/>
                    </a:lnTo>
                    <a:lnTo>
                      <a:pt x="1135" y="311"/>
                    </a:lnTo>
                    <a:lnTo>
                      <a:pt x="1118" y="325"/>
                    </a:lnTo>
                    <a:lnTo>
                      <a:pt x="1100" y="336"/>
                    </a:lnTo>
                    <a:lnTo>
                      <a:pt x="1076" y="351"/>
                    </a:lnTo>
                    <a:lnTo>
                      <a:pt x="1046" y="369"/>
                    </a:lnTo>
                    <a:lnTo>
                      <a:pt x="1011" y="385"/>
                    </a:lnTo>
                    <a:lnTo>
                      <a:pt x="975" y="403"/>
                    </a:lnTo>
                    <a:lnTo>
                      <a:pt x="936" y="420"/>
                    </a:lnTo>
                    <a:lnTo>
                      <a:pt x="902" y="432"/>
                    </a:lnTo>
                    <a:lnTo>
                      <a:pt x="867" y="443"/>
                    </a:lnTo>
                    <a:lnTo>
                      <a:pt x="838" y="447"/>
                    </a:lnTo>
                    <a:lnTo>
                      <a:pt x="787" y="421"/>
                    </a:lnTo>
                    <a:lnTo>
                      <a:pt x="735" y="396"/>
                    </a:lnTo>
                    <a:lnTo>
                      <a:pt x="711" y="387"/>
                    </a:lnTo>
                    <a:lnTo>
                      <a:pt x="678" y="378"/>
                    </a:lnTo>
                    <a:lnTo>
                      <a:pt x="647" y="369"/>
                    </a:lnTo>
                    <a:lnTo>
                      <a:pt x="624" y="360"/>
                    </a:lnTo>
                    <a:lnTo>
                      <a:pt x="664" y="358"/>
                    </a:lnTo>
                    <a:lnTo>
                      <a:pt x="711" y="354"/>
                    </a:lnTo>
                    <a:lnTo>
                      <a:pt x="762" y="349"/>
                    </a:lnTo>
                    <a:lnTo>
                      <a:pt x="816" y="340"/>
                    </a:lnTo>
                    <a:lnTo>
                      <a:pt x="871" y="327"/>
                    </a:lnTo>
                    <a:lnTo>
                      <a:pt x="924" y="314"/>
                    </a:lnTo>
                    <a:lnTo>
                      <a:pt x="975" y="298"/>
                    </a:lnTo>
                    <a:lnTo>
                      <a:pt x="1020" y="280"/>
                    </a:lnTo>
                    <a:lnTo>
                      <a:pt x="1060" y="260"/>
                    </a:lnTo>
                    <a:lnTo>
                      <a:pt x="1091" y="238"/>
                    </a:lnTo>
                    <a:lnTo>
                      <a:pt x="1111" y="214"/>
                    </a:lnTo>
                    <a:lnTo>
                      <a:pt x="1126" y="192"/>
                    </a:lnTo>
                    <a:lnTo>
                      <a:pt x="1131" y="172"/>
                    </a:lnTo>
                    <a:lnTo>
                      <a:pt x="1129" y="154"/>
                    </a:lnTo>
                    <a:lnTo>
                      <a:pt x="1120" y="138"/>
                    </a:lnTo>
                    <a:lnTo>
                      <a:pt x="1107" y="127"/>
                    </a:lnTo>
                    <a:lnTo>
                      <a:pt x="1089" y="120"/>
                    </a:lnTo>
                    <a:lnTo>
                      <a:pt x="1066" y="114"/>
                    </a:lnTo>
                    <a:lnTo>
                      <a:pt x="1036" y="112"/>
                    </a:lnTo>
                    <a:lnTo>
                      <a:pt x="1004" y="114"/>
                    </a:lnTo>
                    <a:lnTo>
                      <a:pt x="969" y="116"/>
                    </a:lnTo>
                    <a:lnTo>
                      <a:pt x="938" y="120"/>
                    </a:lnTo>
                    <a:lnTo>
                      <a:pt x="911" y="125"/>
                    </a:lnTo>
                    <a:lnTo>
                      <a:pt x="891" y="131"/>
                    </a:lnTo>
                    <a:lnTo>
                      <a:pt x="878" y="134"/>
                    </a:lnTo>
                    <a:lnTo>
                      <a:pt x="847" y="154"/>
                    </a:lnTo>
                    <a:lnTo>
                      <a:pt x="813" y="167"/>
                    </a:lnTo>
                    <a:lnTo>
                      <a:pt x="778" y="174"/>
                    </a:lnTo>
                    <a:lnTo>
                      <a:pt x="742" y="178"/>
                    </a:lnTo>
                    <a:lnTo>
                      <a:pt x="709" y="178"/>
                    </a:lnTo>
                    <a:lnTo>
                      <a:pt x="680" y="172"/>
                    </a:lnTo>
                    <a:lnTo>
                      <a:pt x="655" y="165"/>
                    </a:lnTo>
                    <a:lnTo>
                      <a:pt x="636" y="152"/>
                    </a:lnTo>
                    <a:lnTo>
                      <a:pt x="627" y="140"/>
                    </a:lnTo>
                    <a:lnTo>
                      <a:pt x="626" y="120"/>
                    </a:lnTo>
                    <a:lnTo>
                      <a:pt x="633" y="98"/>
                    </a:lnTo>
                    <a:lnTo>
                      <a:pt x="647" y="74"/>
                    </a:lnTo>
                    <a:lnTo>
                      <a:pt x="669" y="51"/>
                    </a:lnTo>
                    <a:lnTo>
                      <a:pt x="700" y="29"/>
                    </a:lnTo>
                    <a:lnTo>
                      <a:pt x="738" y="11"/>
                    </a:lnTo>
                    <a:lnTo>
                      <a:pt x="758" y="5"/>
                    </a:lnTo>
                    <a:lnTo>
                      <a:pt x="786" y="1"/>
                    </a:lnTo>
                    <a:lnTo>
                      <a:pt x="8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97" name="Freeform 18">
                <a:extLst>
                  <a:ext uri="{FF2B5EF4-FFF2-40B4-BE49-F238E27FC236}">
                    <a16:creationId xmlns:a16="http://schemas.microsoft.com/office/drawing/2014/main" id="{FA5F0FF4-BD32-427C-9BA2-C83EC0C4B53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062550" y="1142826"/>
                <a:ext cx="2363788" cy="985838"/>
              </a:xfrm>
              <a:custGeom>
                <a:avLst/>
                <a:gdLst>
                  <a:gd name="T0" fmla="*/ 548 w 1489"/>
                  <a:gd name="T1" fmla="*/ 1 h 621"/>
                  <a:gd name="T2" fmla="*/ 640 w 1489"/>
                  <a:gd name="T3" fmla="*/ 16 h 621"/>
                  <a:gd name="T4" fmla="*/ 722 w 1489"/>
                  <a:gd name="T5" fmla="*/ 51 h 621"/>
                  <a:gd name="T6" fmla="*/ 786 w 1489"/>
                  <a:gd name="T7" fmla="*/ 80 h 621"/>
                  <a:gd name="T8" fmla="*/ 842 w 1489"/>
                  <a:gd name="T9" fmla="*/ 101 h 621"/>
                  <a:gd name="T10" fmla="*/ 900 w 1489"/>
                  <a:gd name="T11" fmla="*/ 123 h 621"/>
                  <a:gd name="T12" fmla="*/ 973 w 1489"/>
                  <a:gd name="T13" fmla="*/ 151 h 621"/>
                  <a:gd name="T14" fmla="*/ 1064 w 1489"/>
                  <a:gd name="T15" fmla="*/ 180 h 621"/>
                  <a:gd name="T16" fmla="*/ 1171 w 1489"/>
                  <a:gd name="T17" fmla="*/ 192 h 621"/>
                  <a:gd name="T18" fmla="*/ 1286 w 1489"/>
                  <a:gd name="T19" fmla="*/ 192 h 621"/>
                  <a:gd name="T20" fmla="*/ 1389 w 1489"/>
                  <a:gd name="T21" fmla="*/ 181 h 621"/>
                  <a:gd name="T22" fmla="*/ 1464 w 1489"/>
                  <a:gd name="T23" fmla="*/ 167 h 621"/>
                  <a:gd name="T24" fmla="*/ 1486 w 1489"/>
                  <a:gd name="T25" fmla="*/ 174 h 621"/>
                  <a:gd name="T26" fmla="*/ 1489 w 1489"/>
                  <a:gd name="T27" fmla="*/ 192 h 621"/>
                  <a:gd name="T28" fmla="*/ 1469 w 1489"/>
                  <a:gd name="T29" fmla="*/ 227 h 621"/>
                  <a:gd name="T30" fmla="*/ 1433 w 1489"/>
                  <a:gd name="T31" fmla="*/ 272 h 621"/>
                  <a:gd name="T32" fmla="*/ 1377 w 1489"/>
                  <a:gd name="T33" fmla="*/ 311 h 621"/>
                  <a:gd name="T34" fmla="*/ 1293 w 1489"/>
                  <a:gd name="T35" fmla="*/ 341 h 621"/>
                  <a:gd name="T36" fmla="*/ 1177 w 1489"/>
                  <a:gd name="T37" fmla="*/ 360 h 621"/>
                  <a:gd name="T38" fmla="*/ 1171 w 1489"/>
                  <a:gd name="T39" fmla="*/ 387 h 621"/>
                  <a:gd name="T40" fmla="*/ 1155 w 1489"/>
                  <a:gd name="T41" fmla="*/ 409 h 621"/>
                  <a:gd name="T42" fmla="*/ 1122 w 1489"/>
                  <a:gd name="T43" fmla="*/ 423 h 621"/>
                  <a:gd name="T44" fmla="*/ 1069 w 1489"/>
                  <a:gd name="T45" fmla="*/ 429 h 621"/>
                  <a:gd name="T46" fmla="*/ 993 w 1489"/>
                  <a:gd name="T47" fmla="*/ 418 h 621"/>
                  <a:gd name="T48" fmla="*/ 944 w 1489"/>
                  <a:gd name="T49" fmla="*/ 414 h 621"/>
                  <a:gd name="T50" fmla="*/ 944 w 1489"/>
                  <a:gd name="T51" fmla="*/ 431 h 621"/>
                  <a:gd name="T52" fmla="*/ 942 w 1489"/>
                  <a:gd name="T53" fmla="*/ 449 h 621"/>
                  <a:gd name="T54" fmla="*/ 933 w 1489"/>
                  <a:gd name="T55" fmla="*/ 465 h 621"/>
                  <a:gd name="T56" fmla="*/ 909 w 1489"/>
                  <a:gd name="T57" fmla="*/ 480 h 621"/>
                  <a:gd name="T58" fmla="*/ 864 w 1489"/>
                  <a:gd name="T59" fmla="*/ 485 h 621"/>
                  <a:gd name="T60" fmla="*/ 795 w 1489"/>
                  <a:gd name="T61" fmla="*/ 480 h 621"/>
                  <a:gd name="T62" fmla="*/ 733 w 1489"/>
                  <a:gd name="T63" fmla="*/ 505 h 621"/>
                  <a:gd name="T64" fmla="*/ 697 w 1489"/>
                  <a:gd name="T65" fmla="*/ 545 h 621"/>
                  <a:gd name="T66" fmla="*/ 655 w 1489"/>
                  <a:gd name="T67" fmla="*/ 560 h 621"/>
                  <a:gd name="T68" fmla="*/ 611 w 1489"/>
                  <a:gd name="T69" fmla="*/ 556 h 621"/>
                  <a:gd name="T70" fmla="*/ 569 w 1489"/>
                  <a:gd name="T71" fmla="*/ 545 h 621"/>
                  <a:gd name="T72" fmla="*/ 533 w 1489"/>
                  <a:gd name="T73" fmla="*/ 536 h 621"/>
                  <a:gd name="T74" fmla="*/ 499 w 1489"/>
                  <a:gd name="T75" fmla="*/ 565 h 621"/>
                  <a:gd name="T76" fmla="*/ 455 w 1489"/>
                  <a:gd name="T77" fmla="*/ 596 h 621"/>
                  <a:gd name="T78" fmla="*/ 402 w 1489"/>
                  <a:gd name="T79" fmla="*/ 603 h 621"/>
                  <a:gd name="T80" fmla="*/ 348 w 1489"/>
                  <a:gd name="T81" fmla="*/ 592 h 621"/>
                  <a:gd name="T82" fmla="*/ 297 w 1489"/>
                  <a:gd name="T83" fmla="*/ 576 h 621"/>
                  <a:gd name="T84" fmla="*/ 257 w 1489"/>
                  <a:gd name="T85" fmla="*/ 563 h 621"/>
                  <a:gd name="T86" fmla="*/ 199 w 1489"/>
                  <a:gd name="T87" fmla="*/ 612 h 621"/>
                  <a:gd name="T88" fmla="*/ 137 w 1489"/>
                  <a:gd name="T89" fmla="*/ 621 h 621"/>
                  <a:gd name="T90" fmla="*/ 71 w 1489"/>
                  <a:gd name="T91" fmla="*/ 605 h 621"/>
                  <a:gd name="T92" fmla="*/ 0 w 1489"/>
                  <a:gd name="T93" fmla="*/ 576 h 621"/>
                  <a:gd name="T94" fmla="*/ 42 w 1489"/>
                  <a:gd name="T95" fmla="*/ 269 h 621"/>
                  <a:gd name="T96" fmla="*/ 106 w 1489"/>
                  <a:gd name="T97" fmla="*/ 238 h 621"/>
                  <a:gd name="T98" fmla="*/ 159 w 1489"/>
                  <a:gd name="T99" fmla="*/ 191 h 621"/>
                  <a:gd name="T100" fmla="*/ 208 w 1489"/>
                  <a:gd name="T101" fmla="*/ 132 h 621"/>
                  <a:gd name="T102" fmla="*/ 262 w 1489"/>
                  <a:gd name="T103" fmla="*/ 76 h 621"/>
                  <a:gd name="T104" fmla="*/ 333 w 1489"/>
                  <a:gd name="T105" fmla="*/ 31 h 621"/>
                  <a:gd name="T106" fmla="*/ 411 w 1489"/>
                  <a:gd name="T107" fmla="*/ 7 h 621"/>
                  <a:gd name="T108" fmla="*/ 499 w 1489"/>
                  <a:gd name="T10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9" h="621">
                    <a:moveTo>
                      <a:pt x="499" y="0"/>
                    </a:moveTo>
                    <a:lnTo>
                      <a:pt x="548" y="1"/>
                    </a:lnTo>
                    <a:lnTo>
                      <a:pt x="595" y="7"/>
                    </a:lnTo>
                    <a:lnTo>
                      <a:pt x="640" y="16"/>
                    </a:lnTo>
                    <a:lnTo>
                      <a:pt x="682" y="32"/>
                    </a:lnTo>
                    <a:lnTo>
                      <a:pt x="722" y="51"/>
                    </a:lnTo>
                    <a:lnTo>
                      <a:pt x="757" y="67"/>
                    </a:lnTo>
                    <a:lnTo>
                      <a:pt x="786" y="80"/>
                    </a:lnTo>
                    <a:lnTo>
                      <a:pt x="815" y="91"/>
                    </a:lnTo>
                    <a:lnTo>
                      <a:pt x="842" y="101"/>
                    </a:lnTo>
                    <a:lnTo>
                      <a:pt x="869" y="112"/>
                    </a:lnTo>
                    <a:lnTo>
                      <a:pt x="900" y="123"/>
                    </a:lnTo>
                    <a:lnTo>
                      <a:pt x="933" y="136"/>
                    </a:lnTo>
                    <a:lnTo>
                      <a:pt x="973" y="151"/>
                    </a:lnTo>
                    <a:lnTo>
                      <a:pt x="1020" y="167"/>
                    </a:lnTo>
                    <a:lnTo>
                      <a:pt x="1064" y="180"/>
                    </a:lnTo>
                    <a:lnTo>
                      <a:pt x="1115" y="189"/>
                    </a:lnTo>
                    <a:lnTo>
                      <a:pt x="1171" y="192"/>
                    </a:lnTo>
                    <a:lnTo>
                      <a:pt x="1228" y="194"/>
                    </a:lnTo>
                    <a:lnTo>
                      <a:pt x="1286" y="192"/>
                    </a:lnTo>
                    <a:lnTo>
                      <a:pt x="1340" y="189"/>
                    </a:lnTo>
                    <a:lnTo>
                      <a:pt x="1389" y="181"/>
                    </a:lnTo>
                    <a:lnTo>
                      <a:pt x="1431" y="174"/>
                    </a:lnTo>
                    <a:lnTo>
                      <a:pt x="1464" y="167"/>
                    </a:lnTo>
                    <a:lnTo>
                      <a:pt x="1479" y="169"/>
                    </a:lnTo>
                    <a:lnTo>
                      <a:pt x="1486" y="174"/>
                    </a:lnTo>
                    <a:lnTo>
                      <a:pt x="1489" y="181"/>
                    </a:lnTo>
                    <a:lnTo>
                      <a:pt x="1489" y="192"/>
                    </a:lnTo>
                    <a:lnTo>
                      <a:pt x="1484" y="203"/>
                    </a:lnTo>
                    <a:lnTo>
                      <a:pt x="1469" y="227"/>
                    </a:lnTo>
                    <a:lnTo>
                      <a:pt x="1453" y="251"/>
                    </a:lnTo>
                    <a:lnTo>
                      <a:pt x="1433" y="272"/>
                    </a:lnTo>
                    <a:lnTo>
                      <a:pt x="1408" y="292"/>
                    </a:lnTo>
                    <a:lnTo>
                      <a:pt x="1377" y="311"/>
                    </a:lnTo>
                    <a:lnTo>
                      <a:pt x="1339" y="327"/>
                    </a:lnTo>
                    <a:lnTo>
                      <a:pt x="1293" y="341"/>
                    </a:lnTo>
                    <a:lnTo>
                      <a:pt x="1239" y="352"/>
                    </a:lnTo>
                    <a:lnTo>
                      <a:pt x="1177" y="360"/>
                    </a:lnTo>
                    <a:lnTo>
                      <a:pt x="1175" y="372"/>
                    </a:lnTo>
                    <a:lnTo>
                      <a:pt x="1171" y="387"/>
                    </a:lnTo>
                    <a:lnTo>
                      <a:pt x="1166" y="398"/>
                    </a:lnTo>
                    <a:lnTo>
                      <a:pt x="1155" y="409"/>
                    </a:lnTo>
                    <a:lnTo>
                      <a:pt x="1140" y="418"/>
                    </a:lnTo>
                    <a:lnTo>
                      <a:pt x="1122" y="423"/>
                    </a:lnTo>
                    <a:lnTo>
                      <a:pt x="1099" y="429"/>
                    </a:lnTo>
                    <a:lnTo>
                      <a:pt x="1069" y="429"/>
                    </a:lnTo>
                    <a:lnTo>
                      <a:pt x="1035" y="425"/>
                    </a:lnTo>
                    <a:lnTo>
                      <a:pt x="993" y="418"/>
                    </a:lnTo>
                    <a:lnTo>
                      <a:pt x="944" y="407"/>
                    </a:lnTo>
                    <a:lnTo>
                      <a:pt x="944" y="414"/>
                    </a:lnTo>
                    <a:lnTo>
                      <a:pt x="944" y="421"/>
                    </a:lnTo>
                    <a:lnTo>
                      <a:pt x="944" y="431"/>
                    </a:lnTo>
                    <a:lnTo>
                      <a:pt x="944" y="440"/>
                    </a:lnTo>
                    <a:lnTo>
                      <a:pt x="942" y="449"/>
                    </a:lnTo>
                    <a:lnTo>
                      <a:pt x="939" y="458"/>
                    </a:lnTo>
                    <a:lnTo>
                      <a:pt x="933" y="465"/>
                    </a:lnTo>
                    <a:lnTo>
                      <a:pt x="922" y="474"/>
                    </a:lnTo>
                    <a:lnTo>
                      <a:pt x="909" y="480"/>
                    </a:lnTo>
                    <a:lnTo>
                      <a:pt x="889" y="483"/>
                    </a:lnTo>
                    <a:lnTo>
                      <a:pt x="864" y="485"/>
                    </a:lnTo>
                    <a:lnTo>
                      <a:pt x="833" y="483"/>
                    </a:lnTo>
                    <a:lnTo>
                      <a:pt x="795" y="480"/>
                    </a:lnTo>
                    <a:lnTo>
                      <a:pt x="748" y="471"/>
                    </a:lnTo>
                    <a:lnTo>
                      <a:pt x="733" y="505"/>
                    </a:lnTo>
                    <a:lnTo>
                      <a:pt x="715" y="529"/>
                    </a:lnTo>
                    <a:lnTo>
                      <a:pt x="697" y="545"/>
                    </a:lnTo>
                    <a:lnTo>
                      <a:pt x="677" y="554"/>
                    </a:lnTo>
                    <a:lnTo>
                      <a:pt x="655" y="560"/>
                    </a:lnTo>
                    <a:lnTo>
                      <a:pt x="633" y="560"/>
                    </a:lnTo>
                    <a:lnTo>
                      <a:pt x="611" y="556"/>
                    </a:lnTo>
                    <a:lnTo>
                      <a:pt x="591" y="551"/>
                    </a:lnTo>
                    <a:lnTo>
                      <a:pt x="569" y="545"/>
                    </a:lnTo>
                    <a:lnTo>
                      <a:pt x="549" y="540"/>
                    </a:lnTo>
                    <a:lnTo>
                      <a:pt x="533" y="536"/>
                    </a:lnTo>
                    <a:lnTo>
                      <a:pt x="517" y="534"/>
                    </a:lnTo>
                    <a:lnTo>
                      <a:pt x="499" y="565"/>
                    </a:lnTo>
                    <a:lnTo>
                      <a:pt x="479" y="585"/>
                    </a:lnTo>
                    <a:lnTo>
                      <a:pt x="455" y="596"/>
                    </a:lnTo>
                    <a:lnTo>
                      <a:pt x="429" y="601"/>
                    </a:lnTo>
                    <a:lnTo>
                      <a:pt x="402" y="603"/>
                    </a:lnTo>
                    <a:lnTo>
                      <a:pt x="375" y="600"/>
                    </a:lnTo>
                    <a:lnTo>
                      <a:pt x="348" y="592"/>
                    </a:lnTo>
                    <a:lnTo>
                      <a:pt x="322" y="585"/>
                    </a:lnTo>
                    <a:lnTo>
                      <a:pt x="297" y="576"/>
                    </a:lnTo>
                    <a:lnTo>
                      <a:pt x="275" y="569"/>
                    </a:lnTo>
                    <a:lnTo>
                      <a:pt x="257" y="563"/>
                    </a:lnTo>
                    <a:lnTo>
                      <a:pt x="228" y="592"/>
                    </a:lnTo>
                    <a:lnTo>
                      <a:pt x="199" y="612"/>
                    </a:lnTo>
                    <a:lnTo>
                      <a:pt x="168" y="620"/>
                    </a:lnTo>
                    <a:lnTo>
                      <a:pt x="137" y="621"/>
                    </a:lnTo>
                    <a:lnTo>
                      <a:pt x="104" y="614"/>
                    </a:lnTo>
                    <a:lnTo>
                      <a:pt x="71" y="605"/>
                    </a:lnTo>
                    <a:lnTo>
                      <a:pt x="37" y="591"/>
                    </a:lnTo>
                    <a:lnTo>
                      <a:pt x="0" y="576"/>
                    </a:lnTo>
                    <a:lnTo>
                      <a:pt x="4" y="274"/>
                    </a:lnTo>
                    <a:lnTo>
                      <a:pt x="42" y="269"/>
                    </a:lnTo>
                    <a:lnTo>
                      <a:pt x="77" y="256"/>
                    </a:lnTo>
                    <a:lnTo>
                      <a:pt x="106" y="238"/>
                    </a:lnTo>
                    <a:lnTo>
                      <a:pt x="133" y="216"/>
                    </a:lnTo>
                    <a:lnTo>
                      <a:pt x="159" y="191"/>
                    </a:lnTo>
                    <a:lnTo>
                      <a:pt x="182" y="161"/>
                    </a:lnTo>
                    <a:lnTo>
                      <a:pt x="208" y="132"/>
                    </a:lnTo>
                    <a:lnTo>
                      <a:pt x="233" y="103"/>
                    </a:lnTo>
                    <a:lnTo>
                      <a:pt x="262" y="76"/>
                    </a:lnTo>
                    <a:lnTo>
                      <a:pt x="295" y="52"/>
                    </a:lnTo>
                    <a:lnTo>
                      <a:pt x="333" y="31"/>
                    </a:lnTo>
                    <a:lnTo>
                      <a:pt x="377" y="16"/>
                    </a:lnTo>
                    <a:lnTo>
                      <a:pt x="411" y="7"/>
                    </a:lnTo>
                    <a:lnTo>
                      <a:pt x="453" y="1"/>
                    </a:lnTo>
                    <a:lnTo>
                      <a:pt x="49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  <p:sp>
            <p:nvSpPr>
              <p:cNvPr id="98" name="Freeform 54">
                <a:extLst>
                  <a:ext uri="{FF2B5EF4-FFF2-40B4-BE49-F238E27FC236}">
                    <a16:creationId xmlns:a16="http://schemas.microsoft.com/office/drawing/2014/main" id="{F9AF6E96-CA78-465F-97C4-DC9ED8D884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6556" y="1001048"/>
                <a:ext cx="460794" cy="5174720"/>
              </a:xfrm>
              <a:custGeom>
                <a:avLst/>
                <a:gdLst>
                  <a:gd name="T0" fmla="*/ 147 w 300"/>
                  <a:gd name="T1" fmla="*/ 3238 h 3369"/>
                  <a:gd name="T2" fmla="*/ 184 w 300"/>
                  <a:gd name="T3" fmla="*/ 3277 h 3369"/>
                  <a:gd name="T4" fmla="*/ 180 w 300"/>
                  <a:gd name="T5" fmla="*/ 3309 h 3369"/>
                  <a:gd name="T6" fmla="*/ 167 w 300"/>
                  <a:gd name="T7" fmla="*/ 3360 h 3369"/>
                  <a:gd name="T8" fmla="*/ 136 w 300"/>
                  <a:gd name="T9" fmla="*/ 3340 h 3369"/>
                  <a:gd name="T10" fmla="*/ 124 w 300"/>
                  <a:gd name="T11" fmla="*/ 3251 h 3369"/>
                  <a:gd name="T12" fmla="*/ 142 w 300"/>
                  <a:gd name="T13" fmla="*/ 2813 h 3369"/>
                  <a:gd name="T14" fmla="*/ 184 w 300"/>
                  <a:gd name="T15" fmla="*/ 2884 h 3369"/>
                  <a:gd name="T16" fmla="*/ 195 w 300"/>
                  <a:gd name="T17" fmla="*/ 2986 h 3369"/>
                  <a:gd name="T18" fmla="*/ 191 w 300"/>
                  <a:gd name="T19" fmla="*/ 3087 h 3369"/>
                  <a:gd name="T20" fmla="*/ 184 w 300"/>
                  <a:gd name="T21" fmla="*/ 3140 h 3369"/>
                  <a:gd name="T22" fmla="*/ 156 w 300"/>
                  <a:gd name="T23" fmla="*/ 3082 h 3369"/>
                  <a:gd name="T24" fmla="*/ 120 w 300"/>
                  <a:gd name="T25" fmla="*/ 2986 h 3369"/>
                  <a:gd name="T26" fmla="*/ 120 w 300"/>
                  <a:gd name="T27" fmla="*/ 2857 h 3369"/>
                  <a:gd name="T28" fmla="*/ 124 w 300"/>
                  <a:gd name="T29" fmla="*/ 2386 h 3369"/>
                  <a:gd name="T30" fmla="*/ 196 w 300"/>
                  <a:gd name="T31" fmla="*/ 2449 h 3369"/>
                  <a:gd name="T32" fmla="*/ 193 w 300"/>
                  <a:gd name="T33" fmla="*/ 2666 h 3369"/>
                  <a:gd name="T34" fmla="*/ 182 w 300"/>
                  <a:gd name="T35" fmla="*/ 2658 h 3369"/>
                  <a:gd name="T36" fmla="*/ 171 w 300"/>
                  <a:gd name="T37" fmla="*/ 2649 h 3369"/>
                  <a:gd name="T38" fmla="*/ 136 w 300"/>
                  <a:gd name="T39" fmla="*/ 2626 h 3369"/>
                  <a:gd name="T40" fmla="*/ 113 w 300"/>
                  <a:gd name="T41" fmla="*/ 1866 h 3369"/>
                  <a:gd name="T42" fmla="*/ 200 w 300"/>
                  <a:gd name="T43" fmla="*/ 1931 h 3369"/>
                  <a:gd name="T44" fmla="*/ 200 w 300"/>
                  <a:gd name="T45" fmla="*/ 2067 h 3369"/>
                  <a:gd name="T46" fmla="*/ 198 w 300"/>
                  <a:gd name="T47" fmla="*/ 2215 h 3369"/>
                  <a:gd name="T48" fmla="*/ 138 w 300"/>
                  <a:gd name="T49" fmla="*/ 2213 h 3369"/>
                  <a:gd name="T50" fmla="*/ 113 w 300"/>
                  <a:gd name="T51" fmla="*/ 1866 h 3369"/>
                  <a:gd name="T52" fmla="*/ 204 w 300"/>
                  <a:gd name="T53" fmla="*/ 1709 h 3369"/>
                  <a:gd name="T54" fmla="*/ 144 w 300"/>
                  <a:gd name="T55" fmla="*/ 1693 h 3369"/>
                  <a:gd name="T56" fmla="*/ 104 w 300"/>
                  <a:gd name="T57" fmla="*/ 1357 h 3369"/>
                  <a:gd name="T58" fmla="*/ 224 w 300"/>
                  <a:gd name="T59" fmla="*/ 20 h 3369"/>
                  <a:gd name="T60" fmla="*/ 287 w 300"/>
                  <a:gd name="T61" fmla="*/ 89 h 3369"/>
                  <a:gd name="T62" fmla="*/ 298 w 300"/>
                  <a:gd name="T63" fmla="*/ 173 h 3369"/>
                  <a:gd name="T64" fmla="*/ 260 w 300"/>
                  <a:gd name="T65" fmla="*/ 242 h 3369"/>
                  <a:gd name="T66" fmla="*/ 222 w 300"/>
                  <a:gd name="T67" fmla="*/ 377 h 3369"/>
                  <a:gd name="T68" fmla="*/ 218 w 300"/>
                  <a:gd name="T69" fmla="*/ 640 h 3369"/>
                  <a:gd name="T70" fmla="*/ 216 w 300"/>
                  <a:gd name="T71" fmla="*/ 880 h 3369"/>
                  <a:gd name="T72" fmla="*/ 213 w 300"/>
                  <a:gd name="T73" fmla="*/ 1166 h 3369"/>
                  <a:gd name="T74" fmla="*/ 96 w 300"/>
                  <a:gd name="T75" fmla="*/ 958 h 3369"/>
                  <a:gd name="T76" fmla="*/ 87 w 300"/>
                  <a:gd name="T77" fmla="*/ 637 h 3369"/>
                  <a:gd name="T78" fmla="*/ 82 w 300"/>
                  <a:gd name="T79" fmla="*/ 380 h 3369"/>
                  <a:gd name="T80" fmla="*/ 31 w 300"/>
                  <a:gd name="T81" fmla="*/ 237 h 3369"/>
                  <a:gd name="T82" fmla="*/ 0 w 300"/>
                  <a:gd name="T83" fmla="*/ 155 h 3369"/>
                  <a:gd name="T84" fmla="*/ 18 w 300"/>
                  <a:gd name="T85" fmla="*/ 73 h 3369"/>
                  <a:gd name="T86" fmla="*/ 85 w 300"/>
                  <a:gd name="T87" fmla="*/ 15 h 3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00" h="3369">
                    <a:moveTo>
                      <a:pt x="127" y="3220"/>
                    </a:moveTo>
                    <a:lnTo>
                      <a:pt x="136" y="3227"/>
                    </a:lnTo>
                    <a:lnTo>
                      <a:pt x="147" y="3238"/>
                    </a:lnTo>
                    <a:lnTo>
                      <a:pt x="160" y="3251"/>
                    </a:lnTo>
                    <a:lnTo>
                      <a:pt x="173" y="3266"/>
                    </a:lnTo>
                    <a:lnTo>
                      <a:pt x="184" y="3277"/>
                    </a:lnTo>
                    <a:lnTo>
                      <a:pt x="182" y="3282"/>
                    </a:lnTo>
                    <a:lnTo>
                      <a:pt x="182" y="3293"/>
                    </a:lnTo>
                    <a:lnTo>
                      <a:pt x="180" y="3309"/>
                    </a:lnTo>
                    <a:lnTo>
                      <a:pt x="178" y="3327"/>
                    </a:lnTo>
                    <a:lnTo>
                      <a:pt x="175" y="3346"/>
                    </a:lnTo>
                    <a:lnTo>
                      <a:pt x="167" y="3360"/>
                    </a:lnTo>
                    <a:lnTo>
                      <a:pt x="156" y="3369"/>
                    </a:lnTo>
                    <a:lnTo>
                      <a:pt x="147" y="3358"/>
                    </a:lnTo>
                    <a:lnTo>
                      <a:pt x="136" y="3340"/>
                    </a:lnTo>
                    <a:lnTo>
                      <a:pt x="129" y="3313"/>
                    </a:lnTo>
                    <a:lnTo>
                      <a:pt x="125" y="3282"/>
                    </a:lnTo>
                    <a:lnTo>
                      <a:pt x="124" y="3251"/>
                    </a:lnTo>
                    <a:lnTo>
                      <a:pt x="127" y="3220"/>
                    </a:lnTo>
                    <a:close/>
                    <a:moveTo>
                      <a:pt x="120" y="2800"/>
                    </a:moveTo>
                    <a:lnTo>
                      <a:pt x="142" y="2813"/>
                    </a:lnTo>
                    <a:lnTo>
                      <a:pt x="160" y="2833"/>
                    </a:lnTo>
                    <a:lnTo>
                      <a:pt x="173" y="2857"/>
                    </a:lnTo>
                    <a:lnTo>
                      <a:pt x="184" y="2884"/>
                    </a:lnTo>
                    <a:lnTo>
                      <a:pt x="189" y="2917"/>
                    </a:lnTo>
                    <a:lnTo>
                      <a:pt x="193" y="2949"/>
                    </a:lnTo>
                    <a:lnTo>
                      <a:pt x="195" y="2986"/>
                    </a:lnTo>
                    <a:lnTo>
                      <a:pt x="195" y="3020"/>
                    </a:lnTo>
                    <a:lnTo>
                      <a:pt x="195" y="3055"/>
                    </a:lnTo>
                    <a:lnTo>
                      <a:pt x="191" y="3087"/>
                    </a:lnTo>
                    <a:lnTo>
                      <a:pt x="189" y="3118"/>
                    </a:lnTo>
                    <a:lnTo>
                      <a:pt x="187" y="3146"/>
                    </a:lnTo>
                    <a:lnTo>
                      <a:pt x="184" y="3140"/>
                    </a:lnTo>
                    <a:lnTo>
                      <a:pt x="176" y="3127"/>
                    </a:lnTo>
                    <a:lnTo>
                      <a:pt x="167" y="3107"/>
                    </a:lnTo>
                    <a:lnTo>
                      <a:pt x="156" y="3082"/>
                    </a:lnTo>
                    <a:lnTo>
                      <a:pt x="144" y="3053"/>
                    </a:lnTo>
                    <a:lnTo>
                      <a:pt x="131" y="3020"/>
                    </a:lnTo>
                    <a:lnTo>
                      <a:pt x="120" y="2986"/>
                    </a:lnTo>
                    <a:lnTo>
                      <a:pt x="120" y="2944"/>
                    </a:lnTo>
                    <a:lnTo>
                      <a:pt x="120" y="2904"/>
                    </a:lnTo>
                    <a:lnTo>
                      <a:pt x="120" y="2857"/>
                    </a:lnTo>
                    <a:lnTo>
                      <a:pt x="120" y="2800"/>
                    </a:lnTo>
                    <a:close/>
                    <a:moveTo>
                      <a:pt x="116" y="2386"/>
                    </a:moveTo>
                    <a:lnTo>
                      <a:pt x="124" y="2386"/>
                    </a:lnTo>
                    <a:lnTo>
                      <a:pt x="151" y="2407"/>
                    </a:lnTo>
                    <a:lnTo>
                      <a:pt x="176" y="2427"/>
                    </a:lnTo>
                    <a:lnTo>
                      <a:pt x="196" y="2449"/>
                    </a:lnTo>
                    <a:lnTo>
                      <a:pt x="195" y="2520"/>
                    </a:lnTo>
                    <a:lnTo>
                      <a:pt x="193" y="2593"/>
                    </a:lnTo>
                    <a:lnTo>
                      <a:pt x="193" y="2666"/>
                    </a:lnTo>
                    <a:lnTo>
                      <a:pt x="189" y="2664"/>
                    </a:lnTo>
                    <a:lnTo>
                      <a:pt x="185" y="2662"/>
                    </a:lnTo>
                    <a:lnTo>
                      <a:pt x="182" y="2658"/>
                    </a:lnTo>
                    <a:lnTo>
                      <a:pt x="178" y="2655"/>
                    </a:lnTo>
                    <a:lnTo>
                      <a:pt x="175" y="2653"/>
                    </a:lnTo>
                    <a:lnTo>
                      <a:pt x="171" y="2649"/>
                    </a:lnTo>
                    <a:lnTo>
                      <a:pt x="167" y="2649"/>
                    </a:lnTo>
                    <a:lnTo>
                      <a:pt x="151" y="2637"/>
                    </a:lnTo>
                    <a:lnTo>
                      <a:pt x="136" y="2626"/>
                    </a:lnTo>
                    <a:lnTo>
                      <a:pt x="120" y="2613"/>
                    </a:lnTo>
                    <a:lnTo>
                      <a:pt x="116" y="2386"/>
                    </a:lnTo>
                    <a:close/>
                    <a:moveTo>
                      <a:pt x="113" y="1866"/>
                    </a:moveTo>
                    <a:lnTo>
                      <a:pt x="156" y="1884"/>
                    </a:lnTo>
                    <a:lnTo>
                      <a:pt x="200" y="1902"/>
                    </a:lnTo>
                    <a:lnTo>
                      <a:pt x="200" y="1931"/>
                    </a:lnTo>
                    <a:lnTo>
                      <a:pt x="200" y="1971"/>
                    </a:lnTo>
                    <a:lnTo>
                      <a:pt x="202" y="2018"/>
                    </a:lnTo>
                    <a:lnTo>
                      <a:pt x="200" y="2067"/>
                    </a:lnTo>
                    <a:lnTo>
                      <a:pt x="200" y="2118"/>
                    </a:lnTo>
                    <a:lnTo>
                      <a:pt x="200" y="2169"/>
                    </a:lnTo>
                    <a:lnTo>
                      <a:pt x="198" y="2215"/>
                    </a:lnTo>
                    <a:lnTo>
                      <a:pt x="196" y="2253"/>
                    </a:lnTo>
                    <a:lnTo>
                      <a:pt x="169" y="2233"/>
                    </a:lnTo>
                    <a:lnTo>
                      <a:pt x="138" y="2213"/>
                    </a:lnTo>
                    <a:lnTo>
                      <a:pt x="113" y="2193"/>
                    </a:lnTo>
                    <a:lnTo>
                      <a:pt x="113" y="2029"/>
                    </a:lnTo>
                    <a:lnTo>
                      <a:pt x="113" y="1866"/>
                    </a:lnTo>
                    <a:close/>
                    <a:moveTo>
                      <a:pt x="104" y="1357"/>
                    </a:moveTo>
                    <a:lnTo>
                      <a:pt x="207" y="1362"/>
                    </a:lnTo>
                    <a:lnTo>
                      <a:pt x="204" y="1709"/>
                    </a:lnTo>
                    <a:lnTo>
                      <a:pt x="180" y="1706"/>
                    </a:lnTo>
                    <a:lnTo>
                      <a:pt x="160" y="1700"/>
                    </a:lnTo>
                    <a:lnTo>
                      <a:pt x="144" y="1693"/>
                    </a:lnTo>
                    <a:lnTo>
                      <a:pt x="127" y="1684"/>
                    </a:lnTo>
                    <a:lnTo>
                      <a:pt x="107" y="1677"/>
                    </a:lnTo>
                    <a:lnTo>
                      <a:pt x="104" y="1357"/>
                    </a:lnTo>
                    <a:close/>
                    <a:moveTo>
                      <a:pt x="156" y="0"/>
                    </a:moveTo>
                    <a:lnTo>
                      <a:pt x="193" y="7"/>
                    </a:lnTo>
                    <a:lnTo>
                      <a:pt x="224" y="20"/>
                    </a:lnTo>
                    <a:lnTo>
                      <a:pt x="251" y="38"/>
                    </a:lnTo>
                    <a:lnTo>
                      <a:pt x="271" y="62"/>
                    </a:lnTo>
                    <a:lnTo>
                      <a:pt x="287" y="89"/>
                    </a:lnTo>
                    <a:lnTo>
                      <a:pt x="296" y="120"/>
                    </a:lnTo>
                    <a:lnTo>
                      <a:pt x="300" y="153"/>
                    </a:lnTo>
                    <a:lnTo>
                      <a:pt x="298" y="173"/>
                    </a:lnTo>
                    <a:lnTo>
                      <a:pt x="289" y="197"/>
                    </a:lnTo>
                    <a:lnTo>
                      <a:pt x="276" y="220"/>
                    </a:lnTo>
                    <a:lnTo>
                      <a:pt x="260" y="242"/>
                    </a:lnTo>
                    <a:lnTo>
                      <a:pt x="244" y="260"/>
                    </a:lnTo>
                    <a:lnTo>
                      <a:pt x="224" y="273"/>
                    </a:lnTo>
                    <a:lnTo>
                      <a:pt x="222" y="377"/>
                    </a:lnTo>
                    <a:lnTo>
                      <a:pt x="222" y="471"/>
                    </a:lnTo>
                    <a:lnTo>
                      <a:pt x="220" y="557"/>
                    </a:lnTo>
                    <a:lnTo>
                      <a:pt x="218" y="640"/>
                    </a:lnTo>
                    <a:lnTo>
                      <a:pt x="218" y="718"/>
                    </a:lnTo>
                    <a:lnTo>
                      <a:pt x="216" y="798"/>
                    </a:lnTo>
                    <a:lnTo>
                      <a:pt x="216" y="880"/>
                    </a:lnTo>
                    <a:lnTo>
                      <a:pt x="215" y="967"/>
                    </a:lnTo>
                    <a:lnTo>
                      <a:pt x="213" y="1062"/>
                    </a:lnTo>
                    <a:lnTo>
                      <a:pt x="213" y="1166"/>
                    </a:lnTo>
                    <a:lnTo>
                      <a:pt x="100" y="1153"/>
                    </a:lnTo>
                    <a:lnTo>
                      <a:pt x="98" y="1051"/>
                    </a:lnTo>
                    <a:lnTo>
                      <a:pt x="96" y="958"/>
                    </a:lnTo>
                    <a:lnTo>
                      <a:pt x="95" y="873"/>
                    </a:lnTo>
                    <a:lnTo>
                      <a:pt x="93" y="793"/>
                    </a:lnTo>
                    <a:lnTo>
                      <a:pt x="87" y="637"/>
                    </a:lnTo>
                    <a:lnTo>
                      <a:pt x="85" y="557"/>
                    </a:lnTo>
                    <a:lnTo>
                      <a:pt x="84" y="471"/>
                    </a:lnTo>
                    <a:lnTo>
                      <a:pt x="82" y="380"/>
                    </a:lnTo>
                    <a:lnTo>
                      <a:pt x="80" y="277"/>
                    </a:lnTo>
                    <a:lnTo>
                      <a:pt x="53" y="258"/>
                    </a:lnTo>
                    <a:lnTo>
                      <a:pt x="31" y="237"/>
                    </a:lnTo>
                    <a:lnTo>
                      <a:pt x="16" y="211"/>
                    </a:lnTo>
                    <a:lnTo>
                      <a:pt x="5" y="184"/>
                    </a:lnTo>
                    <a:lnTo>
                      <a:pt x="0" y="155"/>
                    </a:lnTo>
                    <a:lnTo>
                      <a:pt x="0" y="127"/>
                    </a:lnTo>
                    <a:lnTo>
                      <a:pt x="7" y="98"/>
                    </a:lnTo>
                    <a:lnTo>
                      <a:pt x="18" y="73"/>
                    </a:lnTo>
                    <a:lnTo>
                      <a:pt x="35" y="49"/>
                    </a:lnTo>
                    <a:lnTo>
                      <a:pt x="56" y="29"/>
                    </a:lnTo>
                    <a:lnTo>
                      <a:pt x="85" y="15"/>
                    </a:lnTo>
                    <a:lnTo>
                      <a:pt x="118" y="4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 dirty="0">
                  <a:latin typeface="Candara Light" panose="020E0502030303020204" pitchFamily="34" charset="0"/>
                </a:endParaRPr>
              </a:p>
            </p:txBody>
          </p:sp>
        </p:grpSp>
        <p:sp>
          <p:nvSpPr>
            <p:cNvPr id="86" name="Oval 19">
              <a:extLst>
                <a:ext uri="{FF2B5EF4-FFF2-40B4-BE49-F238E27FC236}">
                  <a16:creationId xmlns:a16="http://schemas.microsoft.com/office/drawing/2014/main" id="{0B4385FE-1792-476C-8A82-D1C5F14CD5B7}"/>
                </a:ext>
              </a:extLst>
            </p:cNvPr>
            <p:cNvSpPr/>
            <p:nvPr/>
          </p:nvSpPr>
          <p:spPr>
            <a:xfrm rot="7840081">
              <a:off x="5220968" y="21654"/>
              <a:ext cx="262540" cy="223955"/>
            </a:xfrm>
            <a:custGeom>
              <a:avLst/>
              <a:gdLst/>
              <a:ahLst/>
              <a:cxnLst/>
              <a:rect l="l" t="t" r="r" b="b"/>
              <a:pathLst>
                <a:path w="4290840" h="3660228">
                  <a:moveTo>
                    <a:pt x="2325835" y="1430901"/>
                  </a:moveTo>
                  <a:cubicBezTo>
                    <a:pt x="2336670" y="1441414"/>
                    <a:pt x="2351639" y="1447919"/>
                    <a:pt x="2368172" y="1447919"/>
                  </a:cubicBezTo>
                  <a:cubicBezTo>
                    <a:pt x="2401241" y="1447919"/>
                    <a:pt x="2428048" y="1421905"/>
                    <a:pt x="2428048" y="1389815"/>
                  </a:cubicBezTo>
                  <a:lnTo>
                    <a:pt x="2428048" y="290423"/>
                  </a:lnTo>
                  <a:cubicBezTo>
                    <a:pt x="2428048" y="258334"/>
                    <a:pt x="2401241" y="232319"/>
                    <a:pt x="2368173" y="232320"/>
                  </a:cubicBezTo>
                  <a:cubicBezTo>
                    <a:pt x="2335105" y="232319"/>
                    <a:pt x="2308298" y="258334"/>
                    <a:pt x="2308298" y="290424"/>
                  </a:cubicBezTo>
                  <a:lnTo>
                    <a:pt x="2308298" y="1389814"/>
                  </a:lnTo>
                  <a:cubicBezTo>
                    <a:pt x="2308297" y="1405860"/>
                    <a:pt x="2314999" y="1420385"/>
                    <a:pt x="2325835" y="1430901"/>
                  </a:cubicBezTo>
                  <a:close/>
                  <a:moveTo>
                    <a:pt x="1712446" y="1346642"/>
                  </a:moveTo>
                  <a:cubicBezTo>
                    <a:pt x="1591450" y="1204364"/>
                    <a:pt x="1518764" y="1021961"/>
                    <a:pt x="1518764" y="823084"/>
                  </a:cubicBezTo>
                  <a:cubicBezTo>
                    <a:pt x="1518764" y="368507"/>
                    <a:pt x="1898505" y="1"/>
                    <a:pt x="2366939" y="0"/>
                  </a:cubicBezTo>
                  <a:cubicBezTo>
                    <a:pt x="2835373" y="1"/>
                    <a:pt x="3215115" y="368508"/>
                    <a:pt x="3215114" y="823084"/>
                  </a:cubicBezTo>
                  <a:cubicBezTo>
                    <a:pt x="3215114" y="1277660"/>
                    <a:pt x="2835373" y="1646168"/>
                    <a:pt x="2366939" y="1646167"/>
                  </a:cubicBezTo>
                  <a:cubicBezTo>
                    <a:pt x="2132723" y="1646167"/>
                    <a:pt x="1920679" y="1554040"/>
                    <a:pt x="1767189" y="1405093"/>
                  </a:cubicBezTo>
                  <a:cubicBezTo>
                    <a:pt x="1748003" y="1386474"/>
                    <a:pt x="1729732" y="1366968"/>
                    <a:pt x="1712446" y="1346642"/>
                  </a:cubicBezTo>
                  <a:close/>
                  <a:moveTo>
                    <a:pt x="2442785" y="3276067"/>
                  </a:moveTo>
                  <a:cubicBezTo>
                    <a:pt x="2452539" y="3288725"/>
                    <a:pt x="2467121" y="3297661"/>
                    <a:pt x="2484220" y="3299876"/>
                  </a:cubicBezTo>
                  <a:lnTo>
                    <a:pt x="3567493" y="3440235"/>
                  </a:lnTo>
                  <a:cubicBezTo>
                    <a:pt x="3601691" y="3444665"/>
                    <a:pt x="3633005" y="3420535"/>
                    <a:pt x="3637436" y="3386337"/>
                  </a:cubicBezTo>
                  <a:lnTo>
                    <a:pt x="3638507" y="3378082"/>
                  </a:lnTo>
                  <a:cubicBezTo>
                    <a:pt x="3642938" y="3343884"/>
                    <a:pt x="3618808" y="3312570"/>
                    <a:pt x="3584610" y="3308139"/>
                  </a:cubicBezTo>
                  <a:cubicBezTo>
                    <a:pt x="3223518" y="3261353"/>
                    <a:pt x="2862428" y="3214566"/>
                    <a:pt x="2501336" y="3167780"/>
                  </a:cubicBezTo>
                  <a:cubicBezTo>
                    <a:pt x="2467138" y="3163349"/>
                    <a:pt x="2435824" y="3187479"/>
                    <a:pt x="2431392" y="3221677"/>
                  </a:cubicBezTo>
                  <a:lnTo>
                    <a:pt x="2430323" y="3229933"/>
                  </a:lnTo>
                  <a:cubicBezTo>
                    <a:pt x="2428107" y="3247032"/>
                    <a:pt x="2433032" y="3263410"/>
                    <a:pt x="2442785" y="3276067"/>
                  </a:cubicBezTo>
                  <a:close/>
                  <a:moveTo>
                    <a:pt x="2077965" y="3502921"/>
                  </a:moveTo>
                  <a:cubicBezTo>
                    <a:pt x="2211151" y="3366898"/>
                    <a:pt x="2317658" y="3113548"/>
                    <a:pt x="2352262" y="2815726"/>
                  </a:cubicBezTo>
                  <a:cubicBezTo>
                    <a:pt x="2386865" y="2517903"/>
                    <a:pt x="2341165" y="2247898"/>
                    <a:pt x="2242534" y="2086510"/>
                  </a:cubicBezTo>
                  <a:lnTo>
                    <a:pt x="3638641" y="2239266"/>
                  </a:lnTo>
                  <a:cubicBezTo>
                    <a:pt x="4041695" y="2283368"/>
                    <a:pt x="4331596" y="2636192"/>
                    <a:pt x="4286150" y="3027324"/>
                  </a:cubicBezTo>
                  <a:cubicBezTo>
                    <a:pt x="4240705" y="3418455"/>
                    <a:pt x="3877125" y="3699778"/>
                    <a:pt x="3474071" y="3655676"/>
                  </a:cubicBezTo>
                  <a:close/>
                  <a:moveTo>
                    <a:pt x="554154" y="3094005"/>
                  </a:moveTo>
                  <a:cubicBezTo>
                    <a:pt x="563899" y="3106651"/>
                    <a:pt x="578469" y="3115580"/>
                    <a:pt x="595552" y="3117793"/>
                  </a:cubicBezTo>
                  <a:lnTo>
                    <a:pt x="1844342" y="3279597"/>
                  </a:lnTo>
                  <a:cubicBezTo>
                    <a:pt x="1878509" y="3284024"/>
                    <a:pt x="1909796" y="3259914"/>
                    <a:pt x="1914223" y="3225747"/>
                  </a:cubicBezTo>
                  <a:lnTo>
                    <a:pt x="1915292" y="3217498"/>
                  </a:lnTo>
                  <a:cubicBezTo>
                    <a:pt x="1919719" y="3183330"/>
                    <a:pt x="1895610" y="3152043"/>
                    <a:pt x="1861442" y="3147616"/>
                  </a:cubicBezTo>
                  <a:lnTo>
                    <a:pt x="612653" y="2985812"/>
                  </a:lnTo>
                  <a:cubicBezTo>
                    <a:pt x="578485" y="2981385"/>
                    <a:pt x="547198" y="3005495"/>
                    <a:pt x="542771" y="3039662"/>
                  </a:cubicBezTo>
                  <a:lnTo>
                    <a:pt x="541702" y="3047911"/>
                  </a:lnTo>
                  <a:cubicBezTo>
                    <a:pt x="539489" y="3064995"/>
                    <a:pt x="544409" y="3081359"/>
                    <a:pt x="554154" y="3094005"/>
                  </a:cubicBezTo>
                  <a:close/>
                  <a:moveTo>
                    <a:pt x="160256" y="3083028"/>
                  </a:moveTo>
                  <a:cubicBezTo>
                    <a:pt x="43080" y="2940417"/>
                    <a:pt x="-18033" y="2754428"/>
                    <a:pt x="4690" y="2558864"/>
                  </a:cubicBezTo>
                  <a:cubicBezTo>
                    <a:pt x="50134" y="2167732"/>
                    <a:pt x="413715" y="1886409"/>
                    <a:pt x="816769" y="1930509"/>
                  </a:cubicBezTo>
                  <a:lnTo>
                    <a:pt x="2159669" y="2077444"/>
                  </a:lnTo>
                  <a:cubicBezTo>
                    <a:pt x="2252567" y="2248534"/>
                    <a:pt x="2291731" y="2517583"/>
                    <a:pt x="2258286" y="2805444"/>
                  </a:cubicBezTo>
                  <a:cubicBezTo>
                    <a:pt x="2224840" y="3093304"/>
                    <a:pt x="2124922" y="3347135"/>
                    <a:pt x="1995098" y="3493855"/>
                  </a:cubicBezTo>
                  <a:lnTo>
                    <a:pt x="652198" y="3346920"/>
                  </a:lnTo>
                  <a:cubicBezTo>
                    <a:pt x="450671" y="3324868"/>
                    <a:pt x="277431" y="3225638"/>
                    <a:pt x="160256" y="30830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Round Same Side Corner Rectangle 3">
              <a:extLst>
                <a:ext uri="{FF2B5EF4-FFF2-40B4-BE49-F238E27FC236}">
                  <a16:creationId xmlns:a16="http://schemas.microsoft.com/office/drawing/2014/main" id="{D5CD1206-F0A9-44FE-9FB6-D1BC59E97198}"/>
                </a:ext>
              </a:extLst>
            </p:cNvPr>
            <p:cNvSpPr/>
            <p:nvPr/>
          </p:nvSpPr>
          <p:spPr>
            <a:xfrm>
              <a:off x="4099789" y="53492"/>
              <a:ext cx="313419" cy="205786"/>
            </a:xfrm>
            <a:custGeom>
              <a:avLst/>
              <a:gdLst/>
              <a:ahLst/>
              <a:cxnLst/>
              <a:rect l="l" t="t" r="r" b="b"/>
              <a:pathLst>
                <a:path w="3948136" h="2592287">
                  <a:moveTo>
                    <a:pt x="658036" y="1188131"/>
                  </a:moveTo>
                  <a:lnTo>
                    <a:pt x="1067865" y="1188131"/>
                  </a:lnTo>
                  <a:cubicBezTo>
                    <a:pt x="1127518" y="1188131"/>
                    <a:pt x="1175877" y="1236490"/>
                    <a:pt x="1175877" y="1296143"/>
                  </a:cubicBezTo>
                  <a:lnTo>
                    <a:pt x="1175877" y="1404155"/>
                  </a:lnTo>
                  <a:lnTo>
                    <a:pt x="550024" y="1404155"/>
                  </a:lnTo>
                  <a:lnTo>
                    <a:pt x="550024" y="1296143"/>
                  </a:lnTo>
                  <a:cubicBezTo>
                    <a:pt x="550024" y="1236490"/>
                    <a:pt x="598383" y="1188131"/>
                    <a:pt x="658036" y="1188131"/>
                  </a:cubicBezTo>
                  <a:close/>
                  <a:moveTo>
                    <a:pt x="1643930" y="756083"/>
                  </a:moveTo>
                  <a:lnTo>
                    <a:pt x="3084090" y="756083"/>
                  </a:lnTo>
                  <a:cubicBezTo>
                    <a:pt x="3263050" y="756083"/>
                    <a:pt x="3408126" y="901159"/>
                    <a:pt x="3408126" y="1080119"/>
                  </a:cubicBezTo>
                  <a:lnTo>
                    <a:pt x="3408126" y="1404155"/>
                  </a:lnTo>
                  <a:lnTo>
                    <a:pt x="1319894" y="1404155"/>
                  </a:lnTo>
                  <a:lnTo>
                    <a:pt x="1319894" y="1080119"/>
                  </a:lnTo>
                  <a:cubicBezTo>
                    <a:pt x="1319894" y="901159"/>
                    <a:pt x="1464970" y="756083"/>
                    <a:pt x="1643930" y="756083"/>
                  </a:cubicBezTo>
                  <a:close/>
                  <a:moveTo>
                    <a:pt x="869386" y="585928"/>
                  </a:moveTo>
                  <a:cubicBezTo>
                    <a:pt x="1011160" y="585928"/>
                    <a:pt x="1126090" y="700858"/>
                    <a:pt x="1126090" y="842632"/>
                  </a:cubicBezTo>
                  <a:cubicBezTo>
                    <a:pt x="1126090" y="984406"/>
                    <a:pt x="1011160" y="1099336"/>
                    <a:pt x="869386" y="1099336"/>
                  </a:cubicBezTo>
                  <a:cubicBezTo>
                    <a:pt x="727612" y="1099336"/>
                    <a:pt x="612682" y="984406"/>
                    <a:pt x="612682" y="842632"/>
                  </a:cubicBezTo>
                  <a:cubicBezTo>
                    <a:pt x="612682" y="700858"/>
                    <a:pt x="727612" y="585928"/>
                    <a:pt x="869386" y="585928"/>
                  </a:cubicBezTo>
                  <a:close/>
                  <a:moveTo>
                    <a:pt x="130829" y="0"/>
                  </a:moveTo>
                  <a:lnTo>
                    <a:pt x="337171" y="0"/>
                  </a:lnTo>
                  <a:cubicBezTo>
                    <a:pt x="409426" y="0"/>
                    <a:pt x="468000" y="58574"/>
                    <a:pt x="468000" y="130829"/>
                  </a:cubicBezTo>
                  <a:lnTo>
                    <a:pt x="468000" y="1512169"/>
                  </a:lnTo>
                  <a:lnTo>
                    <a:pt x="3480134" y="1512169"/>
                  </a:lnTo>
                  <a:lnTo>
                    <a:pt x="3480134" y="743121"/>
                  </a:lnTo>
                  <a:cubicBezTo>
                    <a:pt x="3480134" y="670866"/>
                    <a:pt x="3538708" y="612292"/>
                    <a:pt x="3610963" y="612292"/>
                  </a:cubicBezTo>
                  <a:lnTo>
                    <a:pt x="3817305" y="612292"/>
                  </a:lnTo>
                  <a:cubicBezTo>
                    <a:pt x="3889560" y="612292"/>
                    <a:pt x="3948134" y="670866"/>
                    <a:pt x="3948134" y="743121"/>
                  </a:cubicBezTo>
                  <a:lnTo>
                    <a:pt x="3948134" y="1512169"/>
                  </a:lnTo>
                  <a:lnTo>
                    <a:pt x="3948136" y="1512169"/>
                  </a:lnTo>
                  <a:lnTo>
                    <a:pt x="3948136" y="1980169"/>
                  </a:lnTo>
                  <a:lnTo>
                    <a:pt x="3948134" y="1980169"/>
                  </a:lnTo>
                  <a:lnTo>
                    <a:pt x="3948134" y="2592287"/>
                  </a:lnTo>
                  <a:lnTo>
                    <a:pt x="3480134" y="2592287"/>
                  </a:lnTo>
                  <a:lnTo>
                    <a:pt x="3480134" y="1980169"/>
                  </a:lnTo>
                  <a:lnTo>
                    <a:pt x="468000" y="1980169"/>
                  </a:lnTo>
                  <a:lnTo>
                    <a:pt x="468000" y="2592287"/>
                  </a:lnTo>
                  <a:lnTo>
                    <a:pt x="0" y="2592287"/>
                  </a:lnTo>
                  <a:lnTo>
                    <a:pt x="0" y="130829"/>
                  </a:lnTo>
                  <a:cubicBezTo>
                    <a:pt x="0" y="58574"/>
                    <a:pt x="58574" y="0"/>
                    <a:pt x="13082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88" name="Freeform 36">
              <a:extLst>
                <a:ext uri="{FF2B5EF4-FFF2-40B4-BE49-F238E27FC236}">
                  <a16:creationId xmlns:a16="http://schemas.microsoft.com/office/drawing/2014/main" id="{70F6DD3F-53A7-4ACC-9CDA-FAF8A66C7A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6172" y="550811"/>
              <a:ext cx="271140" cy="292344"/>
            </a:xfrm>
            <a:custGeom>
              <a:avLst/>
              <a:gdLst>
                <a:gd name="T0" fmla="*/ 1409 w 3363"/>
                <a:gd name="T1" fmla="*/ 1886 h 3626"/>
                <a:gd name="T2" fmla="*/ 1554 w 3363"/>
                <a:gd name="T3" fmla="*/ 2044 h 3626"/>
                <a:gd name="T4" fmla="*/ 972 w 3363"/>
                <a:gd name="T5" fmla="*/ 2917 h 3626"/>
                <a:gd name="T6" fmla="*/ 852 w 3363"/>
                <a:gd name="T7" fmla="*/ 3126 h 3626"/>
                <a:gd name="T8" fmla="*/ 820 w 3363"/>
                <a:gd name="T9" fmla="*/ 3247 h 3626"/>
                <a:gd name="T10" fmla="*/ 836 w 3363"/>
                <a:gd name="T11" fmla="*/ 3317 h 3626"/>
                <a:gd name="T12" fmla="*/ 850 w 3363"/>
                <a:gd name="T13" fmla="*/ 3389 h 3626"/>
                <a:gd name="T14" fmla="*/ 829 w 3363"/>
                <a:gd name="T15" fmla="*/ 3475 h 3626"/>
                <a:gd name="T16" fmla="*/ 761 w 3363"/>
                <a:gd name="T17" fmla="*/ 3557 h 3626"/>
                <a:gd name="T18" fmla="*/ 656 w 3363"/>
                <a:gd name="T19" fmla="*/ 3607 h 3626"/>
                <a:gd name="T20" fmla="*/ 538 w 3363"/>
                <a:gd name="T21" fmla="*/ 3626 h 3626"/>
                <a:gd name="T22" fmla="*/ 436 w 3363"/>
                <a:gd name="T23" fmla="*/ 3602 h 3626"/>
                <a:gd name="T24" fmla="*/ 374 w 3363"/>
                <a:gd name="T25" fmla="*/ 3520 h 3626"/>
                <a:gd name="T26" fmla="*/ 358 w 3363"/>
                <a:gd name="T27" fmla="*/ 3413 h 3626"/>
                <a:gd name="T28" fmla="*/ 361 w 3363"/>
                <a:gd name="T29" fmla="*/ 3322 h 3626"/>
                <a:gd name="T30" fmla="*/ 338 w 3363"/>
                <a:gd name="T31" fmla="*/ 3238 h 3626"/>
                <a:gd name="T32" fmla="*/ 278 w 3363"/>
                <a:gd name="T33" fmla="*/ 3184 h 3626"/>
                <a:gd name="T34" fmla="*/ 198 w 3363"/>
                <a:gd name="T35" fmla="*/ 3138 h 3626"/>
                <a:gd name="T36" fmla="*/ 112 w 3363"/>
                <a:gd name="T37" fmla="*/ 3095 h 3626"/>
                <a:gd name="T38" fmla="*/ 41 w 3363"/>
                <a:gd name="T39" fmla="*/ 3040 h 3626"/>
                <a:gd name="T40" fmla="*/ 1 w 3363"/>
                <a:gd name="T41" fmla="*/ 2964 h 3626"/>
                <a:gd name="T42" fmla="*/ 12 w 3363"/>
                <a:gd name="T43" fmla="*/ 2855 h 3626"/>
                <a:gd name="T44" fmla="*/ 74 w 3363"/>
                <a:gd name="T45" fmla="*/ 2747 h 3626"/>
                <a:gd name="T46" fmla="*/ 170 w 3363"/>
                <a:gd name="T47" fmla="*/ 2702 h 3626"/>
                <a:gd name="T48" fmla="*/ 289 w 3363"/>
                <a:gd name="T49" fmla="*/ 2684 h 3626"/>
                <a:gd name="T50" fmla="*/ 412 w 3363"/>
                <a:gd name="T51" fmla="*/ 2660 h 3626"/>
                <a:gd name="T52" fmla="*/ 585 w 3363"/>
                <a:gd name="T53" fmla="*/ 2573 h 3626"/>
                <a:gd name="T54" fmla="*/ 760 w 3363"/>
                <a:gd name="T55" fmla="*/ 2437 h 3626"/>
                <a:gd name="T56" fmla="*/ 941 w 3363"/>
                <a:gd name="T57" fmla="*/ 2282 h 3626"/>
                <a:gd name="T58" fmla="*/ 1136 w 3363"/>
                <a:gd name="T59" fmla="*/ 2066 h 3626"/>
                <a:gd name="T60" fmla="*/ 1316 w 3363"/>
                <a:gd name="T61" fmla="*/ 1831 h 3626"/>
                <a:gd name="T62" fmla="*/ 2690 w 3363"/>
                <a:gd name="T63" fmla="*/ 9 h 3626"/>
                <a:gd name="T64" fmla="*/ 2761 w 3363"/>
                <a:gd name="T65" fmla="*/ 57 h 3626"/>
                <a:gd name="T66" fmla="*/ 2796 w 3363"/>
                <a:gd name="T67" fmla="*/ 138 h 3626"/>
                <a:gd name="T68" fmla="*/ 2814 w 3363"/>
                <a:gd name="T69" fmla="*/ 249 h 3626"/>
                <a:gd name="T70" fmla="*/ 2905 w 3363"/>
                <a:gd name="T71" fmla="*/ 282 h 3626"/>
                <a:gd name="T72" fmla="*/ 2990 w 3363"/>
                <a:gd name="T73" fmla="*/ 238 h 3626"/>
                <a:gd name="T74" fmla="*/ 3081 w 3363"/>
                <a:gd name="T75" fmla="*/ 184 h 3626"/>
                <a:gd name="T76" fmla="*/ 3200 w 3363"/>
                <a:gd name="T77" fmla="*/ 189 h 3626"/>
                <a:gd name="T78" fmla="*/ 3296 w 3363"/>
                <a:gd name="T79" fmla="*/ 255 h 3626"/>
                <a:gd name="T80" fmla="*/ 3354 w 3363"/>
                <a:gd name="T81" fmla="*/ 366 h 3626"/>
                <a:gd name="T82" fmla="*/ 3356 w 3363"/>
                <a:gd name="T83" fmla="*/ 526 h 3626"/>
                <a:gd name="T84" fmla="*/ 3301 w 3363"/>
                <a:gd name="T85" fmla="*/ 624 h 3626"/>
                <a:gd name="T86" fmla="*/ 3205 w 3363"/>
                <a:gd name="T87" fmla="*/ 680 h 3626"/>
                <a:gd name="T88" fmla="*/ 3094 w 3363"/>
                <a:gd name="T89" fmla="*/ 689 h 3626"/>
                <a:gd name="T90" fmla="*/ 2994 w 3363"/>
                <a:gd name="T91" fmla="*/ 644 h 3626"/>
                <a:gd name="T92" fmla="*/ 2883 w 3363"/>
                <a:gd name="T93" fmla="*/ 575 h 3626"/>
                <a:gd name="T94" fmla="*/ 2712 w 3363"/>
                <a:gd name="T95" fmla="*/ 607 h 3626"/>
                <a:gd name="T96" fmla="*/ 2570 w 3363"/>
                <a:gd name="T97" fmla="*/ 695 h 3626"/>
                <a:gd name="T98" fmla="*/ 2454 w 3363"/>
                <a:gd name="T99" fmla="*/ 815 h 3626"/>
                <a:gd name="T100" fmla="*/ 2354 w 3363"/>
                <a:gd name="T101" fmla="*/ 949 h 3626"/>
                <a:gd name="T102" fmla="*/ 2267 w 3363"/>
                <a:gd name="T103" fmla="*/ 1073 h 3626"/>
                <a:gd name="T104" fmla="*/ 1698 w 3363"/>
                <a:gd name="T105" fmla="*/ 1762 h 3626"/>
                <a:gd name="T106" fmla="*/ 1465 w 3363"/>
                <a:gd name="T107" fmla="*/ 1769 h 3626"/>
                <a:gd name="T108" fmla="*/ 1625 w 3363"/>
                <a:gd name="T109" fmla="*/ 1426 h 3626"/>
                <a:gd name="T110" fmla="*/ 1823 w 3363"/>
                <a:gd name="T111" fmla="*/ 1177 h 3626"/>
                <a:gd name="T112" fmla="*/ 2390 w 3363"/>
                <a:gd name="T113" fmla="*/ 369 h 3626"/>
                <a:gd name="T114" fmla="*/ 2416 w 3363"/>
                <a:gd name="T115" fmla="*/ 304 h 3626"/>
                <a:gd name="T116" fmla="*/ 2405 w 3363"/>
                <a:gd name="T117" fmla="*/ 231 h 3626"/>
                <a:gd name="T118" fmla="*/ 2400 w 3363"/>
                <a:gd name="T119" fmla="*/ 157 h 3626"/>
                <a:gd name="T120" fmla="*/ 2440 w 3363"/>
                <a:gd name="T121" fmla="*/ 82 h 3626"/>
                <a:gd name="T122" fmla="*/ 2610 w 3363"/>
                <a:gd name="T123" fmla="*/ 0 h 3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63" h="3626">
                  <a:moveTo>
                    <a:pt x="1316" y="1831"/>
                  </a:moveTo>
                  <a:lnTo>
                    <a:pt x="1345" y="1926"/>
                  </a:lnTo>
                  <a:lnTo>
                    <a:pt x="1409" y="1886"/>
                  </a:lnTo>
                  <a:lnTo>
                    <a:pt x="1429" y="1946"/>
                  </a:lnTo>
                  <a:lnTo>
                    <a:pt x="1552" y="1929"/>
                  </a:lnTo>
                  <a:lnTo>
                    <a:pt x="1554" y="2044"/>
                  </a:lnTo>
                  <a:lnTo>
                    <a:pt x="1283" y="2446"/>
                  </a:lnTo>
                  <a:lnTo>
                    <a:pt x="1012" y="2853"/>
                  </a:lnTo>
                  <a:lnTo>
                    <a:pt x="972" y="2917"/>
                  </a:lnTo>
                  <a:lnTo>
                    <a:pt x="929" y="2984"/>
                  </a:lnTo>
                  <a:lnTo>
                    <a:pt x="887" y="3053"/>
                  </a:lnTo>
                  <a:lnTo>
                    <a:pt x="852" y="3126"/>
                  </a:lnTo>
                  <a:lnTo>
                    <a:pt x="825" y="3197"/>
                  </a:lnTo>
                  <a:lnTo>
                    <a:pt x="820" y="3224"/>
                  </a:lnTo>
                  <a:lnTo>
                    <a:pt x="820" y="3247"/>
                  </a:lnTo>
                  <a:lnTo>
                    <a:pt x="823" y="3271"/>
                  </a:lnTo>
                  <a:lnTo>
                    <a:pt x="829" y="3295"/>
                  </a:lnTo>
                  <a:lnTo>
                    <a:pt x="836" y="3317"/>
                  </a:lnTo>
                  <a:lnTo>
                    <a:pt x="841" y="3340"/>
                  </a:lnTo>
                  <a:lnTo>
                    <a:pt x="847" y="3364"/>
                  </a:lnTo>
                  <a:lnTo>
                    <a:pt x="850" y="3389"/>
                  </a:lnTo>
                  <a:lnTo>
                    <a:pt x="849" y="3415"/>
                  </a:lnTo>
                  <a:lnTo>
                    <a:pt x="841" y="3444"/>
                  </a:lnTo>
                  <a:lnTo>
                    <a:pt x="829" y="3475"/>
                  </a:lnTo>
                  <a:lnTo>
                    <a:pt x="809" y="3509"/>
                  </a:lnTo>
                  <a:lnTo>
                    <a:pt x="789" y="3533"/>
                  </a:lnTo>
                  <a:lnTo>
                    <a:pt x="761" y="3557"/>
                  </a:lnTo>
                  <a:lnTo>
                    <a:pt x="729" y="3577"/>
                  </a:lnTo>
                  <a:lnTo>
                    <a:pt x="694" y="3593"/>
                  </a:lnTo>
                  <a:lnTo>
                    <a:pt x="656" y="3607"/>
                  </a:lnTo>
                  <a:lnTo>
                    <a:pt x="616" y="3617"/>
                  </a:lnTo>
                  <a:lnTo>
                    <a:pt x="576" y="3624"/>
                  </a:lnTo>
                  <a:lnTo>
                    <a:pt x="538" y="3626"/>
                  </a:lnTo>
                  <a:lnTo>
                    <a:pt x="501" y="3622"/>
                  </a:lnTo>
                  <a:lnTo>
                    <a:pt x="467" y="3615"/>
                  </a:lnTo>
                  <a:lnTo>
                    <a:pt x="436" y="3602"/>
                  </a:lnTo>
                  <a:lnTo>
                    <a:pt x="412" y="3586"/>
                  </a:lnTo>
                  <a:lnTo>
                    <a:pt x="392" y="3560"/>
                  </a:lnTo>
                  <a:lnTo>
                    <a:pt x="374" y="3520"/>
                  </a:lnTo>
                  <a:lnTo>
                    <a:pt x="363" y="3482"/>
                  </a:lnTo>
                  <a:lnTo>
                    <a:pt x="358" y="3446"/>
                  </a:lnTo>
                  <a:lnTo>
                    <a:pt x="358" y="3413"/>
                  </a:lnTo>
                  <a:lnTo>
                    <a:pt x="358" y="3382"/>
                  </a:lnTo>
                  <a:lnTo>
                    <a:pt x="361" y="3351"/>
                  </a:lnTo>
                  <a:lnTo>
                    <a:pt x="361" y="3322"/>
                  </a:lnTo>
                  <a:lnTo>
                    <a:pt x="358" y="3291"/>
                  </a:lnTo>
                  <a:lnTo>
                    <a:pt x="349" y="3262"/>
                  </a:lnTo>
                  <a:lnTo>
                    <a:pt x="338" y="3238"/>
                  </a:lnTo>
                  <a:lnTo>
                    <a:pt x="321" y="3218"/>
                  </a:lnTo>
                  <a:lnTo>
                    <a:pt x="301" y="3200"/>
                  </a:lnTo>
                  <a:lnTo>
                    <a:pt x="278" y="3184"/>
                  </a:lnTo>
                  <a:lnTo>
                    <a:pt x="252" y="3167"/>
                  </a:lnTo>
                  <a:lnTo>
                    <a:pt x="225" y="3153"/>
                  </a:lnTo>
                  <a:lnTo>
                    <a:pt x="198" y="3138"/>
                  </a:lnTo>
                  <a:lnTo>
                    <a:pt x="169" y="3126"/>
                  </a:lnTo>
                  <a:lnTo>
                    <a:pt x="140" y="3111"/>
                  </a:lnTo>
                  <a:lnTo>
                    <a:pt x="112" y="3095"/>
                  </a:lnTo>
                  <a:lnTo>
                    <a:pt x="87" y="3078"/>
                  </a:lnTo>
                  <a:lnTo>
                    <a:pt x="61" y="3060"/>
                  </a:lnTo>
                  <a:lnTo>
                    <a:pt x="41" y="3040"/>
                  </a:lnTo>
                  <a:lnTo>
                    <a:pt x="23" y="3017"/>
                  </a:lnTo>
                  <a:lnTo>
                    <a:pt x="10" y="2991"/>
                  </a:lnTo>
                  <a:lnTo>
                    <a:pt x="1" y="2964"/>
                  </a:lnTo>
                  <a:lnTo>
                    <a:pt x="0" y="2931"/>
                  </a:lnTo>
                  <a:lnTo>
                    <a:pt x="1" y="2895"/>
                  </a:lnTo>
                  <a:lnTo>
                    <a:pt x="12" y="2855"/>
                  </a:lnTo>
                  <a:lnTo>
                    <a:pt x="29" y="2809"/>
                  </a:lnTo>
                  <a:lnTo>
                    <a:pt x="49" y="2775"/>
                  </a:lnTo>
                  <a:lnTo>
                    <a:pt x="74" y="2747"/>
                  </a:lnTo>
                  <a:lnTo>
                    <a:pt x="101" y="2727"/>
                  </a:lnTo>
                  <a:lnTo>
                    <a:pt x="134" y="2713"/>
                  </a:lnTo>
                  <a:lnTo>
                    <a:pt x="170" y="2702"/>
                  </a:lnTo>
                  <a:lnTo>
                    <a:pt x="209" y="2695"/>
                  </a:lnTo>
                  <a:lnTo>
                    <a:pt x="247" y="2689"/>
                  </a:lnTo>
                  <a:lnTo>
                    <a:pt x="289" y="2684"/>
                  </a:lnTo>
                  <a:lnTo>
                    <a:pt x="330" y="2678"/>
                  </a:lnTo>
                  <a:lnTo>
                    <a:pt x="372" y="2671"/>
                  </a:lnTo>
                  <a:lnTo>
                    <a:pt x="412" y="2660"/>
                  </a:lnTo>
                  <a:lnTo>
                    <a:pt x="469" y="2640"/>
                  </a:lnTo>
                  <a:lnTo>
                    <a:pt x="527" y="2609"/>
                  </a:lnTo>
                  <a:lnTo>
                    <a:pt x="585" y="2573"/>
                  </a:lnTo>
                  <a:lnTo>
                    <a:pt x="643" y="2529"/>
                  </a:lnTo>
                  <a:lnTo>
                    <a:pt x="701" y="2484"/>
                  </a:lnTo>
                  <a:lnTo>
                    <a:pt x="760" y="2437"/>
                  </a:lnTo>
                  <a:lnTo>
                    <a:pt x="816" y="2389"/>
                  </a:lnTo>
                  <a:lnTo>
                    <a:pt x="869" y="2346"/>
                  </a:lnTo>
                  <a:lnTo>
                    <a:pt x="941" y="2282"/>
                  </a:lnTo>
                  <a:lnTo>
                    <a:pt x="1009" y="2215"/>
                  </a:lnTo>
                  <a:lnTo>
                    <a:pt x="1074" y="2142"/>
                  </a:lnTo>
                  <a:lnTo>
                    <a:pt x="1136" y="2066"/>
                  </a:lnTo>
                  <a:lnTo>
                    <a:pt x="1196" y="1989"/>
                  </a:lnTo>
                  <a:lnTo>
                    <a:pt x="1252" y="1913"/>
                  </a:lnTo>
                  <a:lnTo>
                    <a:pt x="1316" y="1831"/>
                  </a:lnTo>
                  <a:close/>
                  <a:moveTo>
                    <a:pt x="2610" y="0"/>
                  </a:moveTo>
                  <a:lnTo>
                    <a:pt x="2654" y="2"/>
                  </a:lnTo>
                  <a:lnTo>
                    <a:pt x="2690" y="9"/>
                  </a:lnTo>
                  <a:lnTo>
                    <a:pt x="2720" y="20"/>
                  </a:lnTo>
                  <a:lnTo>
                    <a:pt x="2743" y="37"/>
                  </a:lnTo>
                  <a:lnTo>
                    <a:pt x="2761" y="57"/>
                  </a:lnTo>
                  <a:lnTo>
                    <a:pt x="2776" y="80"/>
                  </a:lnTo>
                  <a:lnTo>
                    <a:pt x="2787" y="107"/>
                  </a:lnTo>
                  <a:lnTo>
                    <a:pt x="2796" y="138"/>
                  </a:lnTo>
                  <a:lnTo>
                    <a:pt x="2803" y="173"/>
                  </a:lnTo>
                  <a:lnTo>
                    <a:pt x="2809" y="209"/>
                  </a:lnTo>
                  <a:lnTo>
                    <a:pt x="2814" y="249"/>
                  </a:lnTo>
                  <a:lnTo>
                    <a:pt x="2841" y="266"/>
                  </a:lnTo>
                  <a:lnTo>
                    <a:pt x="2872" y="278"/>
                  </a:lnTo>
                  <a:lnTo>
                    <a:pt x="2905" y="282"/>
                  </a:lnTo>
                  <a:lnTo>
                    <a:pt x="2940" y="278"/>
                  </a:lnTo>
                  <a:lnTo>
                    <a:pt x="2976" y="266"/>
                  </a:lnTo>
                  <a:lnTo>
                    <a:pt x="2990" y="238"/>
                  </a:lnTo>
                  <a:lnTo>
                    <a:pt x="3016" y="215"/>
                  </a:lnTo>
                  <a:lnTo>
                    <a:pt x="3047" y="197"/>
                  </a:lnTo>
                  <a:lnTo>
                    <a:pt x="3081" y="184"/>
                  </a:lnTo>
                  <a:lnTo>
                    <a:pt x="3120" y="177"/>
                  </a:lnTo>
                  <a:lnTo>
                    <a:pt x="3160" y="178"/>
                  </a:lnTo>
                  <a:lnTo>
                    <a:pt x="3200" y="189"/>
                  </a:lnTo>
                  <a:lnTo>
                    <a:pt x="3234" y="206"/>
                  </a:lnTo>
                  <a:lnTo>
                    <a:pt x="3267" y="227"/>
                  </a:lnTo>
                  <a:lnTo>
                    <a:pt x="3296" y="255"/>
                  </a:lnTo>
                  <a:lnTo>
                    <a:pt x="3320" y="287"/>
                  </a:lnTo>
                  <a:lnTo>
                    <a:pt x="3340" y="324"/>
                  </a:lnTo>
                  <a:lnTo>
                    <a:pt x="3354" y="366"/>
                  </a:lnTo>
                  <a:lnTo>
                    <a:pt x="3361" y="415"/>
                  </a:lnTo>
                  <a:lnTo>
                    <a:pt x="3363" y="467"/>
                  </a:lnTo>
                  <a:lnTo>
                    <a:pt x="3356" y="526"/>
                  </a:lnTo>
                  <a:lnTo>
                    <a:pt x="3343" y="562"/>
                  </a:lnTo>
                  <a:lnTo>
                    <a:pt x="3325" y="597"/>
                  </a:lnTo>
                  <a:lnTo>
                    <a:pt x="3301" y="624"/>
                  </a:lnTo>
                  <a:lnTo>
                    <a:pt x="3272" y="647"/>
                  </a:lnTo>
                  <a:lnTo>
                    <a:pt x="3241" y="667"/>
                  </a:lnTo>
                  <a:lnTo>
                    <a:pt x="3205" y="680"/>
                  </a:lnTo>
                  <a:lnTo>
                    <a:pt x="3169" y="689"/>
                  </a:lnTo>
                  <a:lnTo>
                    <a:pt x="3132" y="693"/>
                  </a:lnTo>
                  <a:lnTo>
                    <a:pt x="3094" y="689"/>
                  </a:lnTo>
                  <a:lnTo>
                    <a:pt x="3058" y="680"/>
                  </a:lnTo>
                  <a:lnTo>
                    <a:pt x="3025" y="666"/>
                  </a:lnTo>
                  <a:lnTo>
                    <a:pt x="2994" y="644"/>
                  </a:lnTo>
                  <a:lnTo>
                    <a:pt x="2969" y="617"/>
                  </a:lnTo>
                  <a:lnTo>
                    <a:pt x="2947" y="582"/>
                  </a:lnTo>
                  <a:lnTo>
                    <a:pt x="2883" y="575"/>
                  </a:lnTo>
                  <a:lnTo>
                    <a:pt x="2821" y="578"/>
                  </a:lnTo>
                  <a:lnTo>
                    <a:pt x="2765" y="589"/>
                  </a:lnTo>
                  <a:lnTo>
                    <a:pt x="2712" y="607"/>
                  </a:lnTo>
                  <a:lnTo>
                    <a:pt x="2661" y="631"/>
                  </a:lnTo>
                  <a:lnTo>
                    <a:pt x="2614" y="660"/>
                  </a:lnTo>
                  <a:lnTo>
                    <a:pt x="2570" y="695"/>
                  </a:lnTo>
                  <a:lnTo>
                    <a:pt x="2529" y="731"/>
                  </a:lnTo>
                  <a:lnTo>
                    <a:pt x="2490" y="773"/>
                  </a:lnTo>
                  <a:lnTo>
                    <a:pt x="2454" y="815"/>
                  </a:lnTo>
                  <a:lnTo>
                    <a:pt x="2420" y="858"/>
                  </a:lnTo>
                  <a:lnTo>
                    <a:pt x="2385" y="904"/>
                  </a:lnTo>
                  <a:lnTo>
                    <a:pt x="2354" y="949"/>
                  </a:lnTo>
                  <a:lnTo>
                    <a:pt x="2325" y="993"/>
                  </a:lnTo>
                  <a:lnTo>
                    <a:pt x="2296" y="1035"/>
                  </a:lnTo>
                  <a:lnTo>
                    <a:pt x="2267" y="1073"/>
                  </a:lnTo>
                  <a:lnTo>
                    <a:pt x="2060" y="1326"/>
                  </a:lnTo>
                  <a:lnTo>
                    <a:pt x="1692" y="1844"/>
                  </a:lnTo>
                  <a:lnTo>
                    <a:pt x="1698" y="1762"/>
                  </a:lnTo>
                  <a:lnTo>
                    <a:pt x="1565" y="1793"/>
                  </a:lnTo>
                  <a:lnTo>
                    <a:pt x="1541" y="1713"/>
                  </a:lnTo>
                  <a:lnTo>
                    <a:pt x="1465" y="1769"/>
                  </a:lnTo>
                  <a:lnTo>
                    <a:pt x="1441" y="1669"/>
                  </a:lnTo>
                  <a:lnTo>
                    <a:pt x="1534" y="1549"/>
                  </a:lnTo>
                  <a:lnTo>
                    <a:pt x="1625" y="1426"/>
                  </a:lnTo>
                  <a:lnTo>
                    <a:pt x="1689" y="1338"/>
                  </a:lnTo>
                  <a:lnTo>
                    <a:pt x="1756" y="1257"/>
                  </a:lnTo>
                  <a:lnTo>
                    <a:pt x="1823" y="1177"/>
                  </a:lnTo>
                  <a:lnTo>
                    <a:pt x="1890" y="1093"/>
                  </a:lnTo>
                  <a:lnTo>
                    <a:pt x="2183" y="689"/>
                  </a:lnTo>
                  <a:lnTo>
                    <a:pt x="2390" y="369"/>
                  </a:lnTo>
                  <a:lnTo>
                    <a:pt x="2405" y="349"/>
                  </a:lnTo>
                  <a:lnTo>
                    <a:pt x="2412" y="327"/>
                  </a:lnTo>
                  <a:lnTo>
                    <a:pt x="2416" y="304"/>
                  </a:lnTo>
                  <a:lnTo>
                    <a:pt x="2414" y="280"/>
                  </a:lnTo>
                  <a:lnTo>
                    <a:pt x="2410" y="257"/>
                  </a:lnTo>
                  <a:lnTo>
                    <a:pt x="2405" y="231"/>
                  </a:lnTo>
                  <a:lnTo>
                    <a:pt x="2401" y="207"/>
                  </a:lnTo>
                  <a:lnTo>
                    <a:pt x="2400" y="182"/>
                  </a:lnTo>
                  <a:lnTo>
                    <a:pt x="2400" y="157"/>
                  </a:lnTo>
                  <a:lnTo>
                    <a:pt x="2407" y="131"/>
                  </a:lnTo>
                  <a:lnTo>
                    <a:pt x="2420" y="106"/>
                  </a:lnTo>
                  <a:lnTo>
                    <a:pt x="2440" y="82"/>
                  </a:lnTo>
                  <a:lnTo>
                    <a:pt x="2470" y="57"/>
                  </a:lnTo>
                  <a:lnTo>
                    <a:pt x="2510" y="33"/>
                  </a:lnTo>
                  <a:lnTo>
                    <a:pt x="26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89" name="Oval 19">
              <a:extLst>
                <a:ext uri="{FF2B5EF4-FFF2-40B4-BE49-F238E27FC236}">
                  <a16:creationId xmlns:a16="http://schemas.microsoft.com/office/drawing/2014/main" id="{BDED07EA-7897-4C62-8D0E-B61C26FE41EC}"/>
                </a:ext>
              </a:extLst>
            </p:cNvPr>
            <p:cNvSpPr/>
            <p:nvPr/>
          </p:nvSpPr>
          <p:spPr>
            <a:xfrm rot="7840081">
              <a:off x="3586804" y="1467179"/>
              <a:ext cx="262540" cy="223955"/>
            </a:xfrm>
            <a:custGeom>
              <a:avLst/>
              <a:gdLst/>
              <a:ahLst/>
              <a:cxnLst/>
              <a:rect l="l" t="t" r="r" b="b"/>
              <a:pathLst>
                <a:path w="4290840" h="3660228">
                  <a:moveTo>
                    <a:pt x="2325835" y="1430901"/>
                  </a:moveTo>
                  <a:cubicBezTo>
                    <a:pt x="2336670" y="1441414"/>
                    <a:pt x="2351639" y="1447919"/>
                    <a:pt x="2368172" y="1447919"/>
                  </a:cubicBezTo>
                  <a:cubicBezTo>
                    <a:pt x="2401241" y="1447919"/>
                    <a:pt x="2428048" y="1421905"/>
                    <a:pt x="2428048" y="1389815"/>
                  </a:cubicBezTo>
                  <a:lnTo>
                    <a:pt x="2428048" y="290423"/>
                  </a:lnTo>
                  <a:cubicBezTo>
                    <a:pt x="2428048" y="258334"/>
                    <a:pt x="2401241" y="232319"/>
                    <a:pt x="2368173" y="232320"/>
                  </a:cubicBezTo>
                  <a:cubicBezTo>
                    <a:pt x="2335105" y="232319"/>
                    <a:pt x="2308298" y="258334"/>
                    <a:pt x="2308298" y="290424"/>
                  </a:cubicBezTo>
                  <a:lnTo>
                    <a:pt x="2308298" y="1389814"/>
                  </a:lnTo>
                  <a:cubicBezTo>
                    <a:pt x="2308297" y="1405860"/>
                    <a:pt x="2314999" y="1420385"/>
                    <a:pt x="2325835" y="1430901"/>
                  </a:cubicBezTo>
                  <a:close/>
                  <a:moveTo>
                    <a:pt x="1712446" y="1346642"/>
                  </a:moveTo>
                  <a:cubicBezTo>
                    <a:pt x="1591450" y="1204364"/>
                    <a:pt x="1518764" y="1021961"/>
                    <a:pt x="1518764" y="823084"/>
                  </a:cubicBezTo>
                  <a:cubicBezTo>
                    <a:pt x="1518764" y="368507"/>
                    <a:pt x="1898505" y="1"/>
                    <a:pt x="2366939" y="0"/>
                  </a:cubicBezTo>
                  <a:cubicBezTo>
                    <a:pt x="2835373" y="1"/>
                    <a:pt x="3215115" y="368508"/>
                    <a:pt x="3215114" y="823084"/>
                  </a:cubicBezTo>
                  <a:cubicBezTo>
                    <a:pt x="3215114" y="1277660"/>
                    <a:pt x="2835373" y="1646168"/>
                    <a:pt x="2366939" y="1646167"/>
                  </a:cubicBezTo>
                  <a:cubicBezTo>
                    <a:pt x="2132723" y="1646167"/>
                    <a:pt x="1920679" y="1554040"/>
                    <a:pt x="1767189" y="1405093"/>
                  </a:cubicBezTo>
                  <a:cubicBezTo>
                    <a:pt x="1748003" y="1386474"/>
                    <a:pt x="1729732" y="1366968"/>
                    <a:pt x="1712446" y="1346642"/>
                  </a:cubicBezTo>
                  <a:close/>
                  <a:moveTo>
                    <a:pt x="2442785" y="3276067"/>
                  </a:moveTo>
                  <a:cubicBezTo>
                    <a:pt x="2452539" y="3288725"/>
                    <a:pt x="2467121" y="3297661"/>
                    <a:pt x="2484220" y="3299876"/>
                  </a:cubicBezTo>
                  <a:lnTo>
                    <a:pt x="3567493" y="3440235"/>
                  </a:lnTo>
                  <a:cubicBezTo>
                    <a:pt x="3601691" y="3444665"/>
                    <a:pt x="3633005" y="3420535"/>
                    <a:pt x="3637436" y="3386337"/>
                  </a:cubicBezTo>
                  <a:lnTo>
                    <a:pt x="3638507" y="3378082"/>
                  </a:lnTo>
                  <a:cubicBezTo>
                    <a:pt x="3642938" y="3343884"/>
                    <a:pt x="3618808" y="3312570"/>
                    <a:pt x="3584610" y="3308139"/>
                  </a:cubicBezTo>
                  <a:cubicBezTo>
                    <a:pt x="3223518" y="3261353"/>
                    <a:pt x="2862428" y="3214566"/>
                    <a:pt x="2501336" y="3167780"/>
                  </a:cubicBezTo>
                  <a:cubicBezTo>
                    <a:pt x="2467138" y="3163349"/>
                    <a:pt x="2435824" y="3187479"/>
                    <a:pt x="2431392" y="3221677"/>
                  </a:cubicBezTo>
                  <a:lnTo>
                    <a:pt x="2430323" y="3229933"/>
                  </a:lnTo>
                  <a:cubicBezTo>
                    <a:pt x="2428107" y="3247032"/>
                    <a:pt x="2433032" y="3263410"/>
                    <a:pt x="2442785" y="3276067"/>
                  </a:cubicBezTo>
                  <a:close/>
                  <a:moveTo>
                    <a:pt x="2077965" y="3502921"/>
                  </a:moveTo>
                  <a:cubicBezTo>
                    <a:pt x="2211151" y="3366898"/>
                    <a:pt x="2317658" y="3113548"/>
                    <a:pt x="2352262" y="2815726"/>
                  </a:cubicBezTo>
                  <a:cubicBezTo>
                    <a:pt x="2386865" y="2517903"/>
                    <a:pt x="2341165" y="2247898"/>
                    <a:pt x="2242534" y="2086510"/>
                  </a:cubicBezTo>
                  <a:lnTo>
                    <a:pt x="3638641" y="2239266"/>
                  </a:lnTo>
                  <a:cubicBezTo>
                    <a:pt x="4041695" y="2283368"/>
                    <a:pt x="4331596" y="2636192"/>
                    <a:pt x="4286150" y="3027324"/>
                  </a:cubicBezTo>
                  <a:cubicBezTo>
                    <a:pt x="4240705" y="3418455"/>
                    <a:pt x="3877125" y="3699778"/>
                    <a:pt x="3474071" y="3655676"/>
                  </a:cubicBezTo>
                  <a:close/>
                  <a:moveTo>
                    <a:pt x="554154" y="3094005"/>
                  </a:moveTo>
                  <a:cubicBezTo>
                    <a:pt x="563899" y="3106651"/>
                    <a:pt x="578469" y="3115580"/>
                    <a:pt x="595552" y="3117793"/>
                  </a:cubicBezTo>
                  <a:lnTo>
                    <a:pt x="1844342" y="3279597"/>
                  </a:lnTo>
                  <a:cubicBezTo>
                    <a:pt x="1878509" y="3284024"/>
                    <a:pt x="1909796" y="3259914"/>
                    <a:pt x="1914223" y="3225747"/>
                  </a:cubicBezTo>
                  <a:lnTo>
                    <a:pt x="1915292" y="3217498"/>
                  </a:lnTo>
                  <a:cubicBezTo>
                    <a:pt x="1919719" y="3183330"/>
                    <a:pt x="1895610" y="3152043"/>
                    <a:pt x="1861442" y="3147616"/>
                  </a:cubicBezTo>
                  <a:lnTo>
                    <a:pt x="612653" y="2985812"/>
                  </a:lnTo>
                  <a:cubicBezTo>
                    <a:pt x="578485" y="2981385"/>
                    <a:pt x="547198" y="3005495"/>
                    <a:pt x="542771" y="3039662"/>
                  </a:cubicBezTo>
                  <a:lnTo>
                    <a:pt x="541702" y="3047911"/>
                  </a:lnTo>
                  <a:cubicBezTo>
                    <a:pt x="539489" y="3064995"/>
                    <a:pt x="544409" y="3081359"/>
                    <a:pt x="554154" y="3094005"/>
                  </a:cubicBezTo>
                  <a:close/>
                  <a:moveTo>
                    <a:pt x="160256" y="3083028"/>
                  </a:moveTo>
                  <a:cubicBezTo>
                    <a:pt x="43080" y="2940417"/>
                    <a:pt x="-18033" y="2754428"/>
                    <a:pt x="4690" y="2558864"/>
                  </a:cubicBezTo>
                  <a:cubicBezTo>
                    <a:pt x="50134" y="2167732"/>
                    <a:pt x="413715" y="1886409"/>
                    <a:pt x="816769" y="1930509"/>
                  </a:cubicBezTo>
                  <a:lnTo>
                    <a:pt x="2159669" y="2077444"/>
                  </a:lnTo>
                  <a:cubicBezTo>
                    <a:pt x="2252567" y="2248534"/>
                    <a:pt x="2291731" y="2517583"/>
                    <a:pt x="2258286" y="2805444"/>
                  </a:cubicBezTo>
                  <a:cubicBezTo>
                    <a:pt x="2224840" y="3093304"/>
                    <a:pt x="2124922" y="3347135"/>
                    <a:pt x="1995098" y="3493855"/>
                  </a:cubicBezTo>
                  <a:lnTo>
                    <a:pt x="652198" y="3346920"/>
                  </a:lnTo>
                  <a:cubicBezTo>
                    <a:pt x="450671" y="3324868"/>
                    <a:pt x="277431" y="3225638"/>
                    <a:pt x="160256" y="30830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Oval 12287">
              <a:extLst>
                <a:ext uri="{FF2B5EF4-FFF2-40B4-BE49-F238E27FC236}">
                  <a16:creationId xmlns:a16="http://schemas.microsoft.com/office/drawing/2014/main" id="{51A43B8D-A6AD-4740-B0FA-2E45F53BE869}"/>
                </a:ext>
              </a:extLst>
            </p:cNvPr>
            <p:cNvSpPr/>
            <p:nvPr/>
          </p:nvSpPr>
          <p:spPr>
            <a:xfrm>
              <a:off x="4229581" y="2162779"/>
              <a:ext cx="282062" cy="281027"/>
            </a:xfrm>
            <a:custGeom>
              <a:avLst/>
              <a:gdLst/>
              <a:ahLst/>
              <a:cxnLst/>
              <a:rect l="l" t="t" r="r" b="b"/>
              <a:pathLst>
                <a:path w="3960440" h="3945921">
                  <a:moveTo>
                    <a:pt x="1598844" y="0"/>
                  </a:moveTo>
                  <a:cubicBezTo>
                    <a:pt x="1857342" y="0"/>
                    <a:pt x="2066896" y="209554"/>
                    <a:pt x="2066896" y="468052"/>
                  </a:cubicBezTo>
                  <a:cubicBezTo>
                    <a:pt x="2066896" y="646802"/>
                    <a:pt x="1966694" y="802149"/>
                    <a:pt x="1818364" y="879058"/>
                  </a:cubicBezTo>
                  <a:lnTo>
                    <a:pt x="1965948" y="1429850"/>
                  </a:lnTo>
                  <a:cubicBezTo>
                    <a:pt x="2234183" y="1439289"/>
                    <a:pt x="2449559" y="1654793"/>
                    <a:pt x="2458766" y="1923094"/>
                  </a:cubicBezTo>
                  <a:lnTo>
                    <a:pt x="3052787" y="2082261"/>
                  </a:lnTo>
                  <a:cubicBezTo>
                    <a:pt x="3115207" y="1899813"/>
                    <a:pt x="3288586" y="1769556"/>
                    <a:pt x="3492388" y="1769556"/>
                  </a:cubicBezTo>
                  <a:cubicBezTo>
                    <a:pt x="3750886" y="1769556"/>
                    <a:pt x="3960440" y="1979110"/>
                    <a:pt x="3960440" y="2237608"/>
                  </a:cubicBezTo>
                  <a:cubicBezTo>
                    <a:pt x="3960440" y="2496106"/>
                    <a:pt x="3750886" y="2705660"/>
                    <a:pt x="3492388" y="2705660"/>
                  </a:cubicBezTo>
                  <a:cubicBezTo>
                    <a:pt x="3255123" y="2705660"/>
                    <a:pt x="3059091" y="2529117"/>
                    <a:pt x="3030620" y="2299941"/>
                  </a:cubicBezTo>
                  <a:lnTo>
                    <a:pt x="2422827" y="2137084"/>
                  </a:lnTo>
                  <a:cubicBezTo>
                    <a:pt x="2374914" y="2257246"/>
                    <a:pt x="2282973" y="2354960"/>
                    <a:pt x="2166800" y="2410258"/>
                  </a:cubicBezTo>
                  <a:lnTo>
                    <a:pt x="2329067" y="3015847"/>
                  </a:lnTo>
                  <a:cubicBezTo>
                    <a:pt x="2559464" y="3043136"/>
                    <a:pt x="2737303" y="3239734"/>
                    <a:pt x="2737303" y="3477869"/>
                  </a:cubicBezTo>
                  <a:cubicBezTo>
                    <a:pt x="2737303" y="3736367"/>
                    <a:pt x="2527749" y="3945921"/>
                    <a:pt x="2269251" y="3945921"/>
                  </a:cubicBezTo>
                  <a:cubicBezTo>
                    <a:pt x="2010753" y="3945921"/>
                    <a:pt x="1801199" y="3736367"/>
                    <a:pt x="1801199" y="3477869"/>
                  </a:cubicBezTo>
                  <a:cubicBezTo>
                    <a:pt x="1801199" y="3274904"/>
                    <a:pt x="1930388" y="3102113"/>
                    <a:pt x="2111643" y="3038969"/>
                  </a:cubicBezTo>
                  <a:lnTo>
                    <a:pt x="1956503" y="2459980"/>
                  </a:lnTo>
                  <a:cubicBezTo>
                    <a:pt x="1952432" y="2460875"/>
                    <a:pt x="1948330" y="2460923"/>
                    <a:pt x="1944216" y="2460923"/>
                  </a:cubicBezTo>
                  <a:cubicBezTo>
                    <a:pt x="1742647" y="2460923"/>
                    <a:pt x="1568040" y="2345487"/>
                    <a:pt x="1484865" y="2176122"/>
                  </a:cubicBezTo>
                  <a:lnTo>
                    <a:pt x="930415" y="2324686"/>
                  </a:lnTo>
                  <a:cubicBezTo>
                    <a:pt x="904712" y="2556716"/>
                    <a:pt x="707355" y="2736304"/>
                    <a:pt x="468052" y="2736304"/>
                  </a:cubicBezTo>
                  <a:cubicBezTo>
                    <a:pt x="209554" y="2736304"/>
                    <a:pt x="0" y="2526750"/>
                    <a:pt x="0" y="2268252"/>
                  </a:cubicBezTo>
                  <a:cubicBezTo>
                    <a:pt x="0" y="2009754"/>
                    <a:pt x="209554" y="1800200"/>
                    <a:pt x="468052" y="1800200"/>
                  </a:cubicBezTo>
                  <a:cubicBezTo>
                    <a:pt x="669892" y="1800200"/>
                    <a:pt x="841893" y="1927961"/>
                    <a:pt x="906009" y="2107606"/>
                  </a:cubicBezTo>
                  <a:lnTo>
                    <a:pt x="1429897" y="1967231"/>
                  </a:lnTo>
                  <a:cubicBezTo>
                    <a:pt x="1427753" y="1959679"/>
                    <a:pt x="1427584" y="1952005"/>
                    <a:pt x="1427584" y="1944291"/>
                  </a:cubicBezTo>
                  <a:cubicBezTo>
                    <a:pt x="1427584" y="1727054"/>
                    <a:pt x="1561663" y="1541133"/>
                    <a:pt x="1751891" y="1465536"/>
                  </a:cubicBezTo>
                  <a:lnTo>
                    <a:pt x="1609736" y="935006"/>
                  </a:lnTo>
                  <a:cubicBezTo>
                    <a:pt x="1606130" y="936062"/>
                    <a:pt x="1602492" y="936104"/>
                    <a:pt x="1598844" y="936104"/>
                  </a:cubicBezTo>
                  <a:cubicBezTo>
                    <a:pt x="1340346" y="936104"/>
                    <a:pt x="1130792" y="726550"/>
                    <a:pt x="1130792" y="468052"/>
                  </a:cubicBezTo>
                  <a:cubicBezTo>
                    <a:pt x="1130792" y="209554"/>
                    <a:pt x="1340346" y="0"/>
                    <a:pt x="159884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91" name="Parallelogram 8">
              <a:extLst>
                <a:ext uri="{FF2B5EF4-FFF2-40B4-BE49-F238E27FC236}">
                  <a16:creationId xmlns:a16="http://schemas.microsoft.com/office/drawing/2014/main" id="{56ECE6B6-0CEF-48BE-9959-BCCA6324BDC3}"/>
                </a:ext>
              </a:extLst>
            </p:cNvPr>
            <p:cNvSpPr/>
            <p:nvPr/>
          </p:nvSpPr>
          <p:spPr>
            <a:xfrm>
              <a:off x="4912032" y="1041811"/>
              <a:ext cx="273280" cy="166694"/>
            </a:xfrm>
            <a:custGeom>
              <a:avLst/>
              <a:gdLst/>
              <a:ahLst/>
              <a:cxnLst/>
              <a:rect l="l" t="t" r="r" b="b"/>
              <a:pathLst>
                <a:path w="3990895" h="3087182">
                  <a:moveTo>
                    <a:pt x="1740403" y="2573711"/>
                  </a:moveTo>
                  <a:cubicBezTo>
                    <a:pt x="1526257" y="2580937"/>
                    <a:pt x="1290256" y="2583516"/>
                    <a:pt x="1065139" y="2579843"/>
                  </a:cubicBezTo>
                  <a:lnTo>
                    <a:pt x="1065139" y="2871158"/>
                  </a:lnTo>
                  <a:lnTo>
                    <a:pt x="1740403" y="2871158"/>
                  </a:lnTo>
                  <a:close/>
                  <a:moveTo>
                    <a:pt x="3583963" y="1148535"/>
                  </a:moveTo>
                  <a:cubicBezTo>
                    <a:pt x="3442121" y="1148535"/>
                    <a:pt x="3324432" y="1262284"/>
                    <a:pt x="3303071" y="1411513"/>
                  </a:cubicBezTo>
                  <a:lnTo>
                    <a:pt x="3604802" y="1436594"/>
                  </a:lnTo>
                  <a:cubicBezTo>
                    <a:pt x="3607651" y="1483680"/>
                    <a:pt x="3627953" y="1483631"/>
                    <a:pt x="3630802" y="1530717"/>
                  </a:cubicBezTo>
                  <a:lnTo>
                    <a:pt x="3339635" y="1623071"/>
                  </a:lnTo>
                  <a:cubicBezTo>
                    <a:pt x="3388511" y="1715368"/>
                    <a:pt x="3479714" y="1776813"/>
                    <a:pt x="3583963" y="1776813"/>
                  </a:cubicBezTo>
                  <a:cubicBezTo>
                    <a:pt x="3741685" y="1776813"/>
                    <a:pt x="3869544" y="1636168"/>
                    <a:pt x="3869544" y="1462674"/>
                  </a:cubicBezTo>
                  <a:cubicBezTo>
                    <a:pt x="3869544" y="1289180"/>
                    <a:pt x="3741685" y="1148535"/>
                    <a:pt x="3583963" y="1148535"/>
                  </a:cubicBezTo>
                  <a:close/>
                  <a:moveTo>
                    <a:pt x="1942038" y="765538"/>
                  </a:moveTo>
                  <a:cubicBezTo>
                    <a:pt x="1858825" y="765538"/>
                    <a:pt x="1791368" y="832995"/>
                    <a:pt x="1791368" y="916208"/>
                  </a:cubicBezTo>
                  <a:lnTo>
                    <a:pt x="1791368" y="1175206"/>
                  </a:lnTo>
                  <a:lnTo>
                    <a:pt x="1596655" y="1175206"/>
                  </a:lnTo>
                  <a:cubicBezTo>
                    <a:pt x="1505121" y="1175206"/>
                    <a:pt x="1430918" y="1249409"/>
                    <a:pt x="1430918" y="1340943"/>
                  </a:cubicBezTo>
                  <a:lnTo>
                    <a:pt x="1430918" y="1369861"/>
                  </a:lnTo>
                  <a:cubicBezTo>
                    <a:pt x="1430918" y="1461395"/>
                    <a:pt x="1505121" y="1535598"/>
                    <a:pt x="1596655" y="1535598"/>
                  </a:cubicBezTo>
                  <a:lnTo>
                    <a:pt x="1791368" y="1535598"/>
                  </a:lnTo>
                  <a:lnTo>
                    <a:pt x="1791368" y="1768249"/>
                  </a:lnTo>
                  <a:cubicBezTo>
                    <a:pt x="1791368" y="1851462"/>
                    <a:pt x="1858825" y="1918919"/>
                    <a:pt x="1942038" y="1918919"/>
                  </a:cubicBezTo>
                  <a:lnTo>
                    <a:pt x="1968327" y="1918919"/>
                  </a:lnTo>
                  <a:cubicBezTo>
                    <a:pt x="2051540" y="1918919"/>
                    <a:pt x="2118997" y="1851462"/>
                    <a:pt x="2118997" y="1768249"/>
                  </a:cubicBezTo>
                  <a:lnTo>
                    <a:pt x="2118997" y="1535598"/>
                  </a:lnTo>
                  <a:lnTo>
                    <a:pt x="2313709" y="1535598"/>
                  </a:lnTo>
                  <a:cubicBezTo>
                    <a:pt x="2377432" y="1535598"/>
                    <a:pt x="2432756" y="1499636"/>
                    <a:pt x="2458635" y="1445923"/>
                  </a:cubicBezTo>
                  <a:lnTo>
                    <a:pt x="2460889" y="1424521"/>
                  </a:lnTo>
                  <a:lnTo>
                    <a:pt x="2465213" y="1420689"/>
                  </a:lnTo>
                  <a:lnTo>
                    <a:pt x="2471533" y="1306607"/>
                  </a:lnTo>
                  <a:cubicBezTo>
                    <a:pt x="2459663" y="1231205"/>
                    <a:pt x="2393226" y="1175206"/>
                    <a:pt x="2313709" y="1175206"/>
                  </a:cubicBezTo>
                  <a:lnTo>
                    <a:pt x="2118997" y="1175206"/>
                  </a:lnTo>
                  <a:lnTo>
                    <a:pt x="2118997" y="916208"/>
                  </a:lnTo>
                  <a:cubicBezTo>
                    <a:pt x="2118997" y="832995"/>
                    <a:pt x="2051540" y="765538"/>
                    <a:pt x="1968327" y="765538"/>
                  </a:cubicBezTo>
                  <a:close/>
                  <a:moveTo>
                    <a:pt x="1226605" y="630723"/>
                  </a:moveTo>
                  <a:cubicBezTo>
                    <a:pt x="838390" y="598973"/>
                    <a:pt x="590161" y="1384786"/>
                    <a:pt x="585832" y="1535598"/>
                  </a:cubicBezTo>
                  <a:lnTo>
                    <a:pt x="1226028" y="1522898"/>
                  </a:lnTo>
                  <a:cubicBezTo>
                    <a:pt x="1226221" y="1225506"/>
                    <a:pt x="1226412" y="928115"/>
                    <a:pt x="1226605" y="630723"/>
                  </a:cubicBezTo>
                  <a:close/>
                  <a:moveTo>
                    <a:pt x="1740403" y="0"/>
                  </a:moveTo>
                  <a:lnTo>
                    <a:pt x="1871327" y="0"/>
                  </a:lnTo>
                  <a:lnTo>
                    <a:pt x="1871327" y="90089"/>
                  </a:lnTo>
                  <a:lnTo>
                    <a:pt x="3425865" y="90089"/>
                  </a:lnTo>
                  <a:lnTo>
                    <a:pt x="3425865" y="270089"/>
                  </a:lnTo>
                  <a:lnTo>
                    <a:pt x="1871327" y="270089"/>
                  </a:lnTo>
                  <a:lnTo>
                    <a:pt x="1871327" y="427547"/>
                  </a:lnTo>
                  <a:cubicBezTo>
                    <a:pt x="2156809" y="438659"/>
                    <a:pt x="2415168" y="481953"/>
                    <a:pt x="2487431" y="551123"/>
                  </a:cubicBezTo>
                  <a:cubicBezTo>
                    <a:pt x="2638328" y="637553"/>
                    <a:pt x="2742817" y="987481"/>
                    <a:pt x="2780551" y="1368079"/>
                  </a:cubicBezTo>
                  <a:lnTo>
                    <a:pt x="3165273" y="1400059"/>
                  </a:lnTo>
                  <a:cubicBezTo>
                    <a:pt x="3190861" y="1176596"/>
                    <a:pt x="3364791" y="1004519"/>
                    <a:pt x="3575259" y="1004519"/>
                  </a:cubicBezTo>
                  <a:cubicBezTo>
                    <a:pt x="3804809" y="1004519"/>
                    <a:pt x="3990895" y="1209214"/>
                    <a:pt x="3990895" y="1461719"/>
                  </a:cubicBezTo>
                  <a:cubicBezTo>
                    <a:pt x="3990895" y="1714224"/>
                    <a:pt x="3804809" y="1918919"/>
                    <a:pt x="3575259" y="1918919"/>
                  </a:cubicBezTo>
                  <a:cubicBezTo>
                    <a:pt x="3412624" y="1918919"/>
                    <a:pt x="3271807" y="1816170"/>
                    <a:pt x="3205139" y="1665732"/>
                  </a:cubicBezTo>
                  <a:lnTo>
                    <a:pt x="2796520" y="1795340"/>
                  </a:lnTo>
                  <a:cubicBezTo>
                    <a:pt x="2783205" y="2186453"/>
                    <a:pt x="2688635" y="2514652"/>
                    <a:pt x="2490527" y="2506536"/>
                  </a:cubicBezTo>
                  <a:cubicBezTo>
                    <a:pt x="2438297" y="2531587"/>
                    <a:pt x="2205857" y="2554006"/>
                    <a:pt x="1904505" y="2567479"/>
                  </a:cubicBezTo>
                  <a:lnTo>
                    <a:pt x="1904505" y="2871158"/>
                  </a:lnTo>
                  <a:lnTo>
                    <a:pt x="2689643" y="2871158"/>
                  </a:lnTo>
                  <a:cubicBezTo>
                    <a:pt x="2749296" y="2871158"/>
                    <a:pt x="2797655" y="2919517"/>
                    <a:pt x="2797655" y="2979170"/>
                  </a:cubicBezTo>
                  <a:cubicBezTo>
                    <a:pt x="2797655" y="3038823"/>
                    <a:pt x="2749296" y="3087182"/>
                    <a:pt x="2689643" y="3087182"/>
                  </a:cubicBezTo>
                  <a:lnTo>
                    <a:pt x="457395" y="3087182"/>
                  </a:lnTo>
                  <a:lnTo>
                    <a:pt x="430555" y="3081994"/>
                  </a:lnTo>
                  <a:lnTo>
                    <a:pt x="427761" y="3087182"/>
                  </a:lnTo>
                  <a:lnTo>
                    <a:pt x="366119" y="3053981"/>
                  </a:lnTo>
                  <a:cubicBezTo>
                    <a:pt x="365594" y="3054050"/>
                    <a:pt x="365174" y="3053869"/>
                    <a:pt x="364754" y="3053685"/>
                  </a:cubicBezTo>
                  <a:lnTo>
                    <a:pt x="64754" y="2922467"/>
                  </a:lnTo>
                  <a:cubicBezTo>
                    <a:pt x="10101" y="2898562"/>
                    <a:pt x="-14826" y="2834876"/>
                    <a:pt x="9079" y="2780223"/>
                  </a:cubicBezTo>
                  <a:cubicBezTo>
                    <a:pt x="27008" y="2739232"/>
                    <a:pt x="67313" y="2714963"/>
                    <a:pt x="109402" y="2715476"/>
                  </a:cubicBezTo>
                  <a:cubicBezTo>
                    <a:pt x="123432" y="2715647"/>
                    <a:pt x="137660" y="2718571"/>
                    <a:pt x="151323" y="2724547"/>
                  </a:cubicBezTo>
                  <a:lnTo>
                    <a:pt x="439379" y="2850541"/>
                  </a:lnTo>
                  <a:lnTo>
                    <a:pt x="493513" y="2871158"/>
                  </a:lnTo>
                  <a:lnTo>
                    <a:pt x="921139" y="2871158"/>
                  </a:lnTo>
                  <a:lnTo>
                    <a:pt x="921139" y="2576699"/>
                  </a:lnTo>
                  <a:lnTo>
                    <a:pt x="936415" y="2576699"/>
                  </a:lnTo>
                  <a:cubicBezTo>
                    <a:pt x="497926" y="2565212"/>
                    <a:pt x="127915" y="2527380"/>
                    <a:pt x="86500" y="2449386"/>
                  </a:cubicBezTo>
                  <a:cubicBezTo>
                    <a:pt x="-44935" y="2322713"/>
                    <a:pt x="-80455" y="1751442"/>
                    <a:pt x="377076" y="1584573"/>
                  </a:cubicBezTo>
                  <a:cubicBezTo>
                    <a:pt x="427628" y="1274829"/>
                    <a:pt x="742960" y="651754"/>
                    <a:pt x="991911" y="524245"/>
                  </a:cubicBezTo>
                  <a:cubicBezTo>
                    <a:pt x="1112248" y="450334"/>
                    <a:pt x="1428043" y="418134"/>
                    <a:pt x="1740403" y="422848"/>
                  </a:cubicBezTo>
                  <a:lnTo>
                    <a:pt x="1740403" y="270089"/>
                  </a:lnTo>
                  <a:lnTo>
                    <a:pt x="185865" y="270089"/>
                  </a:lnTo>
                  <a:lnTo>
                    <a:pt x="185865" y="90089"/>
                  </a:lnTo>
                  <a:lnTo>
                    <a:pt x="1740403" y="900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92" name="Parallelogram 8">
              <a:extLst>
                <a:ext uri="{FF2B5EF4-FFF2-40B4-BE49-F238E27FC236}">
                  <a16:creationId xmlns:a16="http://schemas.microsoft.com/office/drawing/2014/main" id="{E989D624-2991-485D-A922-80B2B9C5B1D9}"/>
                </a:ext>
              </a:extLst>
            </p:cNvPr>
            <p:cNvSpPr/>
            <p:nvPr/>
          </p:nvSpPr>
          <p:spPr>
            <a:xfrm>
              <a:off x="4118225" y="1037486"/>
              <a:ext cx="273280" cy="166694"/>
            </a:xfrm>
            <a:custGeom>
              <a:avLst/>
              <a:gdLst/>
              <a:ahLst/>
              <a:cxnLst/>
              <a:rect l="l" t="t" r="r" b="b"/>
              <a:pathLst>
                <a:path w="3990895" h="3087182">
                  <a:moveTo>
                    <a:pt x="1740403" y="2573711"/>
                  </a:moveTo>
                  <a:cubicBezTo>
                    <a:pt x="1526257" y="2580937"/>
                    <a:pt x="1290256" y="2583516"/>
                    <a:pt x="1065139" y="2579843"/>
                  </a:cubicBezTo>
                  <a:lnTo>
                    <a:pt x="1065139" y="2871158"/>
                  </a:lnTo>
                  <a:lnTo>
                    <a:pt x="1740403" y="2871158"/>
                  </a:lnTo>
                  <a:close/>
                  <a:moveTo>
                    <a:pt x="3583963" y="1148535"/>
                  </a:moveTo>
                  <a:cubicBezTo>
                    <a:pt x="3442121" y="1148535"/>
                    <a:pt x="3324432" y="1262284"/>
                    <a:pt x="3303071" y="1411513"/>
                  </a:cubicBezTo>
                  <a:lnTo>
                    <a:pt x="3604802" y="1436594"/>
                  </a:lnTo>
                  <a:cubicBezTo>
                    <a:pt x="3607651" y="1483680"/>
                    <a:pt x="3627953" y="1483631"/>
                    <a:pt x="3630802" y="1530717"/>
                  </a:cubicBezTo>
                  <a:lnTo>
                    <a:pt x="3339635" y="1623071"/>
                  </a:lnTo>
                  <a:cubicBezTo>
                    <a:pt x="3388511" y="1715368"/>
                    <a:pt x="3479714" y="1776813"/>
                    <a:pt x="3583963" y="1776813"/>
                  </a:cubicBezTo>
                  <a:cubicBezTo>
                    <a:pt x="3741685" y="1776813"/>
                    <a:pt x="3869544" y="1636168"/>
                    <a:pt x="3869544" y="1462674"/>
                  </a:cubicBezTo>
                  <a:cubicBezTo>
                    <a:pt x="3869544" y="1289180"/>
                    <a:pt x="3741685" y="1148535"/>
                    <a:pt x="3583963" y="1148535"/>
                  </a:cubicBezTo>
                  <a:close/>
                  <a:moveTo>
                    <a:pt x="1942038" y="765538"/>
                  </a:moveTo>
                  <a:cubicBezTo>
                    <a:pt x="1858825" y="765538"/>
                    <a:pt x="1791368" y="832995"/>
                    <a:pt x="1791368" y="916208"/>
                  </a:cubicBezTo>
                  <a:lnTo>
                    <a:pt x="1791368" y="1175206"/>
                  </a:lnTo>
                  <a:lnTo>
                    <a:pt x="1596655" y="1175206"/>
                  </a:lnTo>
                  <a:cubicBezTo>
                    <a:pt x="1505121" y="1175206"/>
                    <a:pt x="1430918" y="1249409"/>
                    <a:pt x="1430918" y="1340943"/>
                  </a:cubicBezTo>
                  <a:lnTo>
                    <a:pt x="1430918" y="1369861"/>
                  </a:lnTo>
                  <a:cubicBezTo>
                    <a:pt x="1430918" y="1461395"/>
                    <a:pt x="1505121" y="1535598"/>
                    <a:pt x="1596655" y="1535598"/>
                  </a:cubicBezTo>
                  <a:lnTo>
                    <a:pt x="1791368" y="1535598"/>
                  </a:lnTo>
                  <a:lnTo>
                    <a:pt x="1791368" y="1768249"/>
                  </a:lnTo>
                  <a:cubicBezTo>
                    <a:pt x="1791368" y="1851462"/>
                    <a:pt x="1858825" y="1918919"/>
                    <a:pt x="1942038" y="1918919"/>
                  </a:cubicBezTo>
                  <a:lnTo>
                    <a:pt x="1968327" y="1918919"/>
                  </a:lnTo>
                  <a:cubicBezTo>
                    <a:pt x="2051540" y="1918919"/>
                    <a:pt x="2118997" y="1851462"/>
                    <a:pt x="2118997" y="1768249"/>
                  </a:cubicBezTo>
                  <a:lnTo>
                    <a:pt x="2118997" y="1535598"/>
                  </a:lnTo>
                  <a:lnTo>
                    <a:pt x="2313709" y="1535598"/>
                  </a:lnTo>
                  <a:cubicBezTo>
                    <a:pt x="2377432" y="1535598"/>
                    <a:pt x="2432756" y="1499636"/>
                    <a:pt x="2458635" y="1445923"/>
                  </a:cubicBezTo>
                  <a:lnTo>
                    <a:pt x="2460889" y="1424521"/>
                  </a:lnTo>
                  <a:lnTo>
                    <a:pt x="2465213" y="1420689"/>
                  </a:lnTo>
                  <a:lnTo>
                    <a:pt x="2471533" y="1306607"/>
                  </a:lnTo>
                  <a:cubicBezTo>
                    <a:pt x="2459663" y="1231205"/>
                    <a:pt x="2393226" y="1175206"/>
                    <a:pt x="2313709" y="1175206"/>
                  </a:cubicBezTo>
                  <a:lnTo>
                    <a:pt x="2118997" y="1175206"/>
                  </a:lnTo>
                  <a:lnTo>
                    <a:pt x="2118997" y="916208"/>
                  </a:lnTo>
                  <a:cubicBezTo>
                    <a:pt x="2118997" y="832995"/>
                    <a:pt x="2051540" y="765538"/>
                    <a:pt x="1968327" y="765538"/>
                  </a:cubicBezTo>
                  <a:close/>
                  <a:moveTo>
                    <a:pt x="1226605" y="630723"/>
                  </a:moveTo>
                  <a:cubicBezTo>
                    <a:pt x="838390" y="598973"/>
                    <a:pt x="590161" y="1384786"/>
                    <a:pt x="585832" y="1535598"/>
                  </a:cubicBezTo>
                  <a:lnTo>
                    <a:pt x="1226028" y="1522898"/>
                  </a:lnTo>
                  <a:cubicBezTo>
                    <a:pt x="1226221" y="1225506"/>
                    <a:pt x="1226412" y="928115"/>
                    <a:pt x="1226605" y="630723"/>
                  </a:cubicBezTo>
                  <a:close/>
                  <a:moveTo>
                    <a:pt x="1740403" y="0"/>
                  </a:moveTo>
                  <a:lnTo>
                    <a:pt x="1871327" y="0"/>
                  </a:lnTo>
                  <a:lnTo>
                    <a:pt x="1871327" y="90089"/>
                  </a:lnTo>
                  <a:lnTo>
                    <a:pt x="3425865" y="90089"/>
                  </a:lnTo>
                  <a:lnTo>
                    <a:pt x="3425865" y="270089"/>
                  </a:lnTo>
                  <a:lnTo>
                    <a:pt x="1871327" y="270089"/>
                  </a:lnTo>
                  <a:lnTo>
                    <a:pt x="1871327" y="427547"/>
                  </a:lnTo>
                  <a:cubicBezTo>
                    <a:pt x="2156809" y="438659"/>
                    <a:pt x="2415168" y="481953"/>
                    <a:pt x="2487431" y="551123"/>
                  </a:cubicBezTo>
                  <a:cubicBezTo>
                    <a:pt x="2638328" y="637553"/>
                    <a:pt x="2742817" y="987481"/>
                    <a:pt x="2780551" y="1368079"/>
                  </a:cubicBezTo>
                  <a:lnTo>
                    <a:pt x="3165273" y="1400059"/>
                  </a:lnTo>
                  <a:cubicBezTo>
                    <a:pt x="3190861" y="1176596"/>
                    <a:pt x="3364791" y="1004519"/>
                    <a:pt x="3575259" y="1004519"/>
                  </a:cubicBezTo>
                  <a:cubicBezTo>
                    <a:pt x="3804809" y="1004519"/>
                    <a:pt x="3990895" y="1209214"/>
                    <a:pt x="3990895" y="1461719"/>
                  </a:cubicBezTo>
                  <a:cubicBezTo>
                    <a:pt x="3990895" y="1714224"/>
                    <a:pt x="3804809" y="1918919"/>
                    <a:pt x="3575259" y="1918919"/>
                  </a:cubicBezTo>
                  <a:cubicBezTo>
                    <a:pt x="3412624" y="1918919"/>
                    <a:pt x="3271807" y="1816170"/>
                    <a:pt x="3205139" y="1665732"/>
                  </a:cubicBezTo>
                  <a:lnTo>
                    <a:pt x="2796520" y="1795340"/>
                  </a:lnTo>
                  <a:cubicBezTo>
                    <a:pt x="2783205" y="2186453"/>
                    <a:pt x="2688635" y="2514652"/>
                    <a:pt x="2490527" y="2506536"/>
                  </a:cubicBezTo>
                  <a:cubicBezTo>
                    <a:pt x="2438297" y="2531587"/>
                    <a:pt x="2205857" y="2554006"/>
                    <a:pt x="1904505" y="2567479"/>
                  </a:cubicBezTo>
                  <a:lnTo>
                    <a:pt x="1904505" y="2871158"/>
                  </a:lnTo>
                  <a:lnTo>
                    <a:pt x="2689643" y="2871158"/>
                  </a:lnTo>
                  <a:cubicBezTo>
                    <a:pt x="2749296" y="2871158"/>
                    <a:pt x="2797655" y="2919517"/>
                    <a:pt x="2797655" y="2979170"/>
                  </a:cubicBezTo>
                  <a:cubicBezTo>
                    <a:pt x="2797655" y="3038823"/>
                    <a:pt x="2749296" y="3087182"/>
                    <a:pt x="2689643" y="3087182"/>
                  </a:cubicBezTo>
                  <a:lnTo>
                    <a:pt x="457395" y="3087182"/>
                  </a:lnTo>
                  <a:lnTo>
                    <a:pt x="430555" y="3081994"/>
                  </a:lnTo>
                  <a:lnTo>
                    <a:pt x="427761" y="3087182"/>
                  </a:lnTo>
                  <a:lnTo>
                    <a:pt x="366119" y="3053981"/>
                  </a:lnTo>
                  <a:cubicBezTo>
                    <a:pt x="365594" y="3054050"/>
                    <a:pt x="365174" y="3053869"/>
                    <a:pt x="364754" y="3053685"/>
                  </a:cubicBezTo>
                  <a:lnTo>
                    <a:pt x="64754" y="2922467"/>
                  </a:lnTo>
                  <a:cubicBezTo>
                    <a:pt x="10101" y="2898562"/>
                    <a:pt x="-14826" y="2834876"/>
                    <a:pt x="9079" y="2780223"/>
                  </a:cubicBezTo>
                  <a:cubicBezTo>
                    <a:pt x="27008" y="2739232"/>
                    <a:pt x="67313" y="2714963"/>
                    <a:pt x="109402" y="2715476"/>
                  </a:cubicBezTo>
                  <a:cubicBezTo>
                    <a:pt x="123432" y="2715647"/>
                    <a:pt x="137660" y="2718571"/>
                    <a:pt x="151323" y="2724547"/>
                  </a:cubicBezTo>
                  <a:lnTo>
                    <a:pt x="439379" y="2850541"/>
                  </a:lnTo>
                  <a:lnTo>
                    <a:pt x="493513" y="2871158"/>
                  </a:lnTo>
                  <a:lnTo>
                    <a:pt x="921139" y="2871158"/>
                  </a:lnTo>
                  <a:lnTo>
                    <a:pt x="921139" y="2576699"/>
                  </a:lnTo>
                  <a:lnTo>
                    <a:pt x="936415" y="2576699"/>
                  </a:lnTo>
                  <a:cubicBezTo>
                    <a:pt x="497926" y="2565212"/>
                    <a:pt x="127915" y="2527380"/>
                    <a:pt x="86500" y="2449386"/>
                  </a:cubicBezTo>
                  <a:cubicBezTo>
                    <a:pt x="-44935" y="2322713"/>
                    <a:pt x="-80455" y="1751442"/>
                    <a:pt x="377076" y="1584573"/>
                  </a:cubicBezTo>
                  <a:cubicBezTo>
                    <a:pt x="427628" y="1274829"/>
                    <a:pt x="742960" y="651754"/>
                    <a:pt x="991911" y="524245"/>
                  </a:cubicBezTo>
                  <a:cubicBezTo>
                    <a:pt x="1112248" y="450334"/>
                    <a:pt x="1428043" y="418134"/>
                    <a:pt x="1740403" y="422848"/>
                  </a:cubicBezTo>
                  <a:lnTo>
                    <a:pt x="1740403" y="270089"/>
                  </a:lnTo>
                  <a:lnTo>
                    <a:pt x="185865" y="270089"/>
                  </a:lnTo>
                  <a:lnTo>
                    <a:pt x="185865" y="90089"/>
                  </a:lnTo>
                  <a:lnTo>
                    <a:pt x="1740403" y="900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</a:endParaRPr>
            </a:p>
          </p:txBody>
        </p:sp>
        <p:sp>
          <p:nvSpPr>
            <p:cNvPr id="93" name="Rounded Rectangle 8">
              <a:extLst>
                <a:ext uri="{FF2B5EF4-FFF2-40B4-BE49-F238E27FC236}">
                  <a16:creationId xmlns:a16="http://schemas.microsoft.com/office/drawing/2014/main" id="{720365BF-6307-41A7-9330-018B8BFDEE31}"/>
                </a:ext>
              </a:extLst>
            </p:cNvPr>
            <p:cNvSpPr/>
            <p:nvPr/>
          </p:nvSpPr>
          <p:spPr>
            <a:xfrm>
              <a:off x="3935401" y="1256727"/>
              <a:ext cx="262075" cy="197747"/>
            </a:xfrm>
            <a:custGeom>
              <a:avLst/>
              <a:gdLst/>
              <a:ahLst/>
              <a:cxnLst/>
              <a:rect l="l" t="t" r="r" b="b"/>
              <a:pathLst>
                <a:path w="3960440" h="2988329">
                  <a:moveTo>
                    <a:pt x="1906134" y="1614050"/>
                  </a:moveTo>
                  <a:cubicBezTo>
                    <a:pt x="1848735" y="1614050"/>
                    <a:pt x="1802205" y="1659775"/>
                    <a:pt x="1802205" y="1716180"/>
                  </a:cubicBezTo>
                  <a:lnTo>
                    <a:pt x="1802205" y="1952130"/>
                  </a:lnTo>
                  <a:lnTo>
                    <a:pt x="1562097" y="1952130"/>
                  </a:lnTo>
                  <a:cubicBezTo>
                    <a:pt x="1504698" y="1952130"/>
                    <a:pt x="1458167" y="1997855"/>
                    <a:pt x="1458167" y="2054260"/>
                  </a:cubicBezTo>
                  <a:lnTo>
                    <a:pt x="1458167" y="2188080"/>
                  </a:lnTo>
                  <a:cubicBezTo>
                    <a:pt x="1458167" y="2244485"/>
                    <a:pt x="1504698" y="2290210"/>
                    <a:pt x="1562097" y="2290210"/>
                  </a:cubicBezTo>
                  <a:lnTo>
                    <a:pt x="1802205" y="2290210"/>
                  </a:lnTo>
                  <a:lnTo>
                    <a:pt x="1802205" y="2526160"/>
                  </a:lnTo>
                  <a:cubicBezTo>
                    <a:pt x="1802205" y="2582565"/>
                    <a:pt x="1848735" y="2628290"/>
                    <a:pt x="1906134" y="2628290"/>
                  </a:cubicBezTo>
                  <a:lnTo>
                    <a:pt x="2042312" y="2628290"/>
                  </a:lnTo>
                  <a:cubicBezTo>
                    <a:pt x="2099711" y="2628290"/>
                    <a:pt x="2146242" y="2582565"/>
                    <a:pt x="2146242" y="2526160"/>
                  </a:cubicBezTo>
                  <a:lnTo>
                    <a:pt x="2146242" y="2290210"/>
                  </a:lnTo>
                  <a:lnTo>
                    <a:pt x="2386349" y="2290210"/>
                  </a:lnTo>
                  <a:cubicBezTo>
                    <a:pt x="2443749" y="2290210"/>
                    <a:pt x="2490279" y="2244485"/>
                    <a:pt x="2490279" y="2188080"/>
                  </a:cubicBezTo>
                  <a:lnTo>
                    <a:pt x="2490279" y="2054260"/>
                  </a:lnTo>
                  <a:cubicBezTo>
                    <a:pt x="2490279" y="1997855"/>
                    <a:pt x="2443749" y="1952130"/>
                    <a:pt x="2386349" y="1952130"/>
                  </a:cubicBezTo>
                  <a:lnTo>
                    <a:pt x="2146242" y="1952130"/>
                  </a:lnTo>
                  <a:lnTo>
                    <a:pt x="2146242" y="1716180"/>
                  </a:lnTo>
                  <a:cubicBezTo>
                    <a:pt x="2146242" y="1659775"/>
                    <a:pt x="2099711" y="1614050"/>
                    <a:pt x="2042312" y="1614050"/>
                  </a:cubicBezTo>
                  <a:close/>
                  <a:moveTo>
                    <a:pt x="0" y="1368149"/>
                  </a:moveTo>
                  <a:lnTo>
                    <a:pt x="3960440" y="1368149"/>
                  </a:lnTo>
                  <a:lnTo>
                    <a:pt x="3960440" y="2489988"/>
                  </a:lnTo>
                  <a:cubicBezTo>
                    <a:pt x="3960440" y="2765214"/>
                    <a:pt x="3737325" y="2988329"/>
                    <a:pt x="3462099" y="2988329"/>
                  </a:cubicBezTo>
                  <a:lnTo>
                    <a:pt x="498341" y="2988329"/>
                  </a:lnTo>
                  <a:cubicBezTo>
                    <a:pt x="223115" y="2988329"/>
                    <a:pt x="0" y="2765214"/>
                    <a:pt x="0" y="2489988"/>
                  </a:cubicBezTo>
                  <a:close/>
                  <a:moveTo>
                    <a:pt x="1399199" y="277487"/>
                  </a:moveTo>
                  <a:cubicBezTo>
                    <a:pt x="1340514" y="277487"/>
                    <a:pt x="1292941" y="325060"/>
                    <a:pt x="1292941" y="383745"/>
                  </a:cubicBezTo>
                  <a:lnTo>
                    <a:pt x="1292941" y="684073"/>
                  </a:lnTo>
                  <a:lnTo>
                    <a:pt x="2667496" y="684073"/>
                  </a:lnTo>
                  <a:lnTo>
                    <a:pt x="2667496" y="383745"/>
                  </a:lnTo>
                  <a:cubicBezTo>
                    <a:pt x="2667496" y="325060"/>
                    <a:pt x="2619923" y="277487"/>
                    <a:pt x="2561238" y="277487"/>
                  </a:cubicBezTo>
                  <a:close/>
                  <a:moveTo>
                    <a:pt x="1139543" y="0"/>
                  </a:moveTo>
                  <a:lnTo>
                    <a:pt x="2820896" y="0"/>
                  </a:lnTo>
                  <a:cubicBezTo>
                    <a:pt x="2920320" y="0"/>
                    <a:pt x="3000919" y="80599"/>
                    <a:pt x="3000919" y="180023"/>
                  </a:cubicBezTo>
                  <a:lnTo>
                    <a:pt x="3000919" y="684073"/>
                  </a:lnTo>
                  <a:lnTo>
                    <a:pt x="3462099" y="684073"/>
                  </a:lnTo>
                  <a:cubicBezTo>
                    <a:pt x="3727111" y="684073"/>
                    <a:pt x="3943808" y="890935"/>
                    <a:pt x="3957387" y="1152125"/>
                  </a:cubicBezTo>
                  <a:lnTo>
                    <a:pt x="3053" y="1152125"/>
                  </a:lnTo>
                  <a:cubicBezTo>
                    <a:pt x="16632" y="890935"/>
                    <a:pt x="233329" y="684073"/>
                    <a:pt x="498341" y="684073"/>
                  </a:cubicBezTo>
                  <a:lnTo>
                    <a:pt x="959520" y="684073"/>
                  </a:lnTo>
                  <a:lnTo>
                    <a:pt x="959520" y="180023"/>
                  </a:lnTo>
                  <a:cubicBezTo>
                    <a:pt x="959520" y="80599"/>
                    <a:pt x="1040119" y="0"/>
                    <a:pt x="113954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4" name="Oval 113">
            <a:extLst>
              <a:ext uri="{FF2B5EF4-FFF2-40B4-BE49-F238E27FC236}">
                <a16:creationId xmlns:a16="http://schemas.microsoft.com/office/drawing/2014/main" id="{B15E2DC8-ED70-42B6-AAF5-61001F2C3C00}"/>
              </a:ext>
            </a:extLst>
          </p:cNvPr>
          <p:cNvSpPr/>
          <p:nvPr/>
        </p:nvSpPr>
        <p:spPr>
          <a:xfrm>
            <a:off x="5629928" y="6221558"/>
            <a:ext cx="948541" cy="310325"/>
          </a:xfrm>
          <a:prstGeom prst="ellipse">
            <a:avLst/>
          </a:prstGeom>
          <a:solidFill>
            <a:schemeClr val="tx1">
              <a:lumMod val="75000"/>
              <a:lumOff val="25000"/>
              <a:alpha val="58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latin typeface="Candara Light" panose="020E05020303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A6EF3E-6BCD-8C10-0348-DAA5CF259EFD}"/>
              </a:ext>
            </a:extLst>
          </p:cNvPr>
          <p:cNvSpPr txBox="1"/>
          <p:nvPr/>
        </p:nvSpPr>
        <p:spPr>
          <a:xfrm>
            <a:off x="664598" y="4622394"/>
            <a:ext cx="86036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Calibri Light" panose="020F0302020204030204" pitchFamily="34" charset="0"/>
              </a:rPr>
              <a:t>БУЛО </a:t>
            </a:r>
          </a:p>
          <a:p>
            <a:r>
              <a:rPr lang="uk-UA" sz="2000" b="1" dirty="0">
                <a:latin typeface="Calibri Light" panose="020F0302020204030204" pitchFamily="34" charset="0"/>
              </a:rPr>
              <a:t>450 ліжок</a:t>
            </a:r>
          </a:p>
          <a:p>
            <a:r>
              <a:rPr lang="uk-UA" sz="2000" b="1" dirty="0">
                <a:latin typeface="Calibri Light" panose="020F0302020204030204" pitchFamily="34" charset="0"/>
              </a:rPr>
              <a:t>180 ставок </a:t>
            </a:r>
            <a:r>
              <a:rPr lang="uk-UA" sz="2000" b="1" dirty="0" err="1">
                <a:latin typeface="Calibri Light" panose="020F0302020204030204" pitchFamily="34" charset="0"/>
              </a:rPr>
              <a:t>мол.мс</a:t>
            </a:r>
            <a:endParaRPr lang="uk-UA" sz="2000" b="1" dirty="0">
              <a:latin typeface="Calibri Light" panose="020F0302020204030204" pitchFamily="34" charset="0"/>
            </a:endParaRPr>
          </a:p>
          <a:p>
            <a:endParaRPr lang="uk-UA" dirty="0">
              <a:latin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FC8A4AE-C8CD-36FF-FF1C-01B1A71169BD}"/>
              </a:ext>
            </a:extLst>
          </p:cNvPr>
          <p:cNvSpPr txBox="1"/>
          <p:nvPr/>
        </p:nvSpPr>
        <p:spPr>
          <a:xfrm>
            <a:off x="7686414" y="1016664"/>
            <a:ext cx="426642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latin typeface="Calibri Light" panose="020F0302020204030204" pitchFamily="34" charset="0"/>
              </a:rPr>
              <a:t>СТАЛО</a:t>
            </a:r>
          </a:p>
          <a:p>
            <a:r>
              <a:rPr lang="uk-UA" sz="1800" dirty="0">
                <a:latin typeface="Calibri Light" panose="020F0302020204030204" pitchFamily="34" charset="0"/>
              </a:rPr>
              <a:t>450 ліжок</a:t>
            </a:r>
          </a:p>
          <a:p>
            <a:r>
              <a:rPr lang="uk-UA" sz="1800" b="1" u="sng" dirty="0">
                <a:latin typeface="Calibri Light" panose="020F0302020204030204" pitchFamily="34" charset="0"/>
              </a:rPr>
              <a:t>95 ставок</a:t>
            </a:r>
            <a:r>
              <a:rPr lang="uk-UA" sz="1800" b="1" dirty="0">
                <a:latin typeface="Calibri Light" panose="020F0302020204030204" pitchFamily="34" charset="0"/>
              </a:rPr>
              <a:t>, </a:t>
            </a:r>
            <a:r>
              <a:rPr lang="uk-UA" sz="1800" b="1" u="sng" dirty="0">
                <a:latin typeface="Calibri Light" panose="020F0302020204030204" pitchFamily="34" charset="0"/>
              </a:rPr>
              <a:t>з них:</a:t>
            </a:r>
          </a:p>
          <a:p>
            <a:r>
              <a:rPr lang="uk-UA" sz="1800" b="1" dirty="0">
                <a:latin typeface="Calibri Light" panose="020F0302020204030204" pitchFamily="34" charset="0"/>
              </a:rPr>
              <a:t>25 ставок – </a:t>
            </a:r>
            <a:r>
              <a:rPr lang="uk-UA" sz="1800" dirty="0">
                <a:latin typeface="Calibri Light" panose="020F0302020204030204" pitchFamily="34" charset="0"/>
              </a:rPr>
              <a:t>поточне, генеральне, </a:t>
            </a:r>
            <a:r>
              <a:rPr lang="uk-UA" sz="1800" dirty="0" err="1">
                <a:latin typeface="Calibri Light" panose="020F0302020204030204" pitchFamily="34" charset="0"/>
              </a:rPr>
              <a:t>підлогомийник</a:t>
            </a:r>
            <a:r>
              <a:rPr lang="uk-UA" sz="1800" dirty="0">
                <a:latin typeface="Calibri Light" panose="020F0302020204030204" pitchFamily="34" charset="0"/>
              </a:rPr>
              <a:t>, службові приміщення</a:t>
            </a:r>
          </a:p>
          <a:p>
            <a:r>
              <a:rPr lang="uk-UA" sz="1800" b="1" dirty="0">
                <a:latin typeface="Calibri Light" panose="020F0302020204030204" pitchFamily="34" charset="0"/>
              </a:rPr>
              <a:t>5 ставок- </a:t>
            </a:r>
            <a:r>
              <a:rPr lang="uk-UA" sz="1800" dirty="0">
                <a:latin typeface="Calibri Light" panose="020F0302020204030204" pitchFamily="34" charset="0"/>
              </a:rPr>
              <a:t>працівники пральні</a:t>
            </a:r>
          </a:p>
          <a:p>
            <a:r>
              <a:rPr lang="uk-UA" sz="1800" b="1" dirty="0">
                <a:latin typeface="Calibri Light" panose="020F0302020204030204" pitchFamily="34" charset="0"/>
              </a:rPr>
              <a:t>65 ставок </a:t>
            </a:r>
            <a:r>
              <a:rPr lang="uk-UA" sz="1800" dirty="0">
                <a:latin typeface="Calibri Light" panose="020F0302020204030204" pitchFamily="34" charset="0"/>
              </a:rPr>
              <a:t>– догляд за пацієнтом, операційні</a:t>
            </a:r>
          </a:p>
          <a:p>
            <a:endParaRPr lang="uk-UA" dirty="0">
              <a:latin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2780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E425BA7-D770-33EF-0E9A-E768D60B71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latin typeface="Candara Light" panose="020E0502030303020204" pitchFamily="34" charset="0"/>
            </a:endParaRPr>
          </a:p>
        </p:txBody>
      </p:sp>
      <p:cxnSp>
        <p:nvCxnSpPr>
          <p:cNvPr id="6" name="Прямая соединительная линия 5"/>
          <p:cNvCxnSpPr>
            <a:stCxn id="244" idx="6"/>
          </p:cNvCxnSpPr>
          <p:nvPr/>
        </p:nvCxnSpPr>
        <p:spPr>
          <a:xfrm flipV="1">
            <a:off x="6908005" y="2116713"/>
            <a:ext cx="902416" cy="198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3" name="Group 272"/>
          <p:cNvGrpSpPr/>
          <p:nvPr/>
        </p:nvGrpSpPr>
        <p:grpSpPr>
          <a:xfrm>
            <a:off x="6341707" y="236857"/>
            <a:ext cx="5191955" cy="5604996"/>
            <a:chOff x="4344982" y="2251798"/>
            <a:chExt cx="3568090" cy="3851946"/>
          </a:xfrm>
        </p:grpSpPr>
        <p:cxnSp>
          <p:nvCxnSpPr>
            <p:cNvPr id="217" name="Straight Connector 216"/>
            <p:cNvCxnSpPr>
              <a:endCxn id="216" idx="2"/>
            </p:cNvCxnSpPr>
            <p:nvPr/>
          </p:nvCxnSpPr>
          <p:spPr>
            <a:xfrm>
              <a:off x="7173935" y="2956832"/>
              <a:ext cx="333906" cy="184836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>
              <a:stCxn id="73" idx="7"/>
              <a:endCxn id="215" idx="3"/>
            </p:cNvCxnSpPr>
            <p:nvPr/>
          </p:nvCxnSpPr>
          <p:spPr>
            <a:xfrm flipV="1">
              <a:off x="7253612" y="2619160"/>
              <a:ext cx="167478" cy="157182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>
              <a:endCxn id="164" idx="5"/>
            </p:cNvCxnSpPr>
            <p:nvPr/>
          </p:nvCxnSpPr>
          <p:spPr>
            <a:xfrm flipH="1" flipV="1">
              <a:off x="5088171" y="3159540"/>
              <a:ext cx="156065" cy="190363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 flipV="1">
              <a:off x="5646420" y="4460171"/>
              <a:ext cx="0" cy="1377214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endCxn id="106" idx="5"/>
            </p:cNvCxnSpPr>
            <p:nvPr/>
          </p:nvCxnSpPr>
          <p:spPr>
            <a:xfrm flipH="1" flipV="1">
              <a:off x="5173011" y="4257483"/>
              <a:ext cx="482350" cy="219311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5812675" y="4189129"/>
              <a:ext cx="0" cy="1859979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endCxn id="73" idx="2"/>
            </p:cNvCxnSpPr>
            <p:nvPr/>
          </p:nvCxnSpPr>
          <p:spPr>
            <a:xfrm flipV="1">
              <a:off x="6500725" y="2946851"/>
              <a:ext cx="344582" cy="238729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6036479" y="4189129"/>
              <a:ext cx="0" cy="1648257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6033305" y="3669419"/>
              <a:ext cx="268222" cy="535587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6260283" y="4189129"/>
              <a:ext cx="0" cy="12248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endCxn id="20" idx="3"/>
            </p:cNvCxnSpPr>
            <p:nvPr/>
          </p:nvCxnSpPr>
          <p:spPr>
            <a:xfrm flipV="1">
              <a:off x="6257109" y="3927528"/>
              <a:ext cx="506221" cy="27430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5575335" y="5781197"/>
              <a:ext cx="142170" cy="142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 sz="2000" dirty="0">
                <a:solidFill>
                  <a:srgbClr val="FFFFFF"/>
                </a:solidFill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5741590" y="5961574"/>
              <a:ext cx="142170" cy="142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 sz="2000" dirty="0">
                <a:solidFill>
                  <a:srgbClr val="FFFFFF"/>
                </a:solidFill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5966923" y="5777848"/>
              <a:ext cx="142170" cy="14217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 sz="2000" dirty="0">
                <a:solidFill>
                  <a:srgbClr val="FFFFFF"/>
                </a:solidFill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6195909" y="5357685"/>
              <a:ext cx="142170" cy="142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 sz="2000" dirty="0">
                <a:solidFill>
                  <a:srgbClr val="FFFFFF"/>
                </a:solidFill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D2292BFB-D27A-4763-B051-2FC808888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249" y="3315876"/>
              <a:ext cx="710712" cy="7165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97B8378C-7394-440B-BB8B-DA705B307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951" y="3564154"/>
              <a:ext cx="147085" cy="217685"/>
            </a:xfrm>
            <a:custGeom>
              <a:avLst/>
              <a:gdLst>
                <a:gd name="T0" fmla="*/ 125 w 125"/>
                <a:gd name="T1" fmla="*/ 93 h 185"/>
                <a:gd name="T2" fmla="*/ 0 w 125"/>
                <a:gd name="T3" fmla="*/ 185 h 185"/>
                <a:gd name="T4" fmla="*/ 0 w 125"/>
                <a:gd name="T5" fmla="*/ 0 h 185"/>
                <a:gd name="T6" fmla="*/ 125 w 125"/>
                <a:gd name="T7" fmla="*/ 9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" h="185">
                  <a:moveTo>
                    <a:pt x="125" y="93"/>
                  </a:moveTo>
                  <a:lnTo>
                    <a:pt x="0" y="185"/>
                  </a:lnTo>
                  <a:lnTo>
                    <a:pt x="0" y="0"/>
                  </a:lnTo>
                  <a:lnTo>
                    <a:pt x="125" y="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Oval 46">
              <a:extLst>
                <a:ext uri="{FF2B5EF4-FFF2-40B4-BE49-F238E27FC236}">
                  <a16:creationId xmlns:a16="http://schemas.microsoft.com/office/drawing/2014/main" id="{8E43302F-702D-436D-8265-DC40F022A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5307" y="2705715"/>
              <a:ext cx="478359" cy="48227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Oval 78">
              <a:extLst>
                <a:ext uri="{FF2B5EF4-FFF2-40B4-BE49-F238E27FC236}">
                  <a16:creationId xmlns:a16="http://schemas.microsoft.com/office/drawing/2014/main" id="{FB8FDF7E-A059-44DE-A03D-F5CA04AC0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136" y="3853222"/>
              <a:ext cx="469654" cy="4736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2" name="Straight Connector 151"/>
            <p:cNvCxnSpPr/>
            <p:nvPr/>
          </p:nvCxnSpPr>
          <p:spPr>
            <a:xfrm flipH="1" flipV="1">
              <a:off x="5812675" y="2541976"/>
              <a:ext cx="289654" cy="643605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cxnSpLocks/>
            </p:cNvCxnSpPr>
            <p:nvPr/>
          </p:nvCxnSpPr>
          <p:spPr>
            <a:xfrm flipV="1">
              <a:off x="6301527" y="2664283"/>
              <a:ext cx="219083" cy="43828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5656258" y="3765939"/>
              <a:ext cx="159524" cy="426499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31">
              <a:extLst>
                <a:ext uri="{FF2B5EF4-FFF2-40B4-BE49-F238E27FC236}">
                  <a16:creationId xmlns:a16="http://schemas.microsoft.com/office/drawing/2014/main" id="{907A43AF-8B3B-4BF1-837E-DE2E8D4DE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5129" y="2713038"/>
              <a:ext cx="519056" cy="52311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sz="2000" dirty="0">
                <a:solidFill>
                  <a:srgbClr val="282F39"/>
                </a:solidFill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3" name="Freeform 9"/>
            <p:cNvSpPr>
              <a:spLocks noEditPoints="1"/>
            </p:cNvSpPr>
            <p:nvPr/>
          </p:nvSpPr>
          <p:spPr bwMode="auto">
            <a:xfrm>
              <a:off x="6769891" y="3486734"/>
              <a:ext cx="501704" cy="365369"/>
            </a:xfrm>
            <a:custGeom>
              <a:avLst/>
              <a:gdLst>
                <a:gd name="T0" fmla="*/ 1224 w 1566"/>
                <a:gd name="T1" fmla="*/ 1140 h 1140"/>
                <a:gd name="T2" fmla="*/ 888 w 1566"/>
                <a:gd name="T3" fmla="*/ 1140 h 1140"/>
                <a:gd name="T4" fmla="*/ 888 w 1566"/>
                <a:gd name="T5" fmla="*/ 800 h 1140"/>
                <a:gd name="T6" fmla="*/ 999 w 1566"/>
                <a:gd name="T7" fmla="*/ 800 h 1140"/>
                <a:gd name="T8" fmla="*/ 1027 w 1566"/>
                <a:gd name="T9" fmla="*/ 745 h 1140"/>
                <a:gd name="T10" fmla="*/ 811 w 1566"/>
                <a:gd name="T11" fmla="*/ 446 h 1140"/>
                <a:gd name="T12" fmla="*/ 755 w 1566"/>
                <a:gd name="T13" fmla="*/ 446 h 1140"/>
                <a:gd name="T14" fmla="*/ 539 w 1566"/>
                <a:gd name="T15" fmla="*/ 745 h 1140"/>
                <a:gd name="T16" fmla="*/ 567 w 1566"/>
                <a:gd name="T17" fmla="*/ 800 h 1140"/>
                <a:gd name="T18" fmla="*/ 678 w 1566"/>
                <a:gd name="T19" fmla="*/ 800 h 1140"/>
                <a:gd name="T20" fmla="*/ 678 w 1566"/>
                <a:gd name="T21" fmla="*/ 1140 h 1140"/>
                <a:gd name="T22" fmla="*/ 302 w 1566"/>
                <a:gd name="T23" fmla="*/ 1140 h 1140"/>
                <a:gd name="T24" fmla="*/ 0 w 1566"/>
                <a:gd name="T25" fmla="*/ 803 h 1140"/>
                <a:gd name="T26" fmla="*/ 158 w 1566"/>
                <a:gd name="T27" fmla="*/ 528 h 1140"/>
                <a:gd name="T28" fmla="*/ 145 w 1566"/>
                <a:gd name="T29" fmla="*/ 453 h 1140"/>
                <a:gd name="T30" fmla="*/ 362 w 1566"/>
                <a:gd name="T31" fmla="*/ 236 h 1140"/>
                <a:gd name="T32" fmla="*/ 436 w 1566"/>
                <a:gd name="T33" fmla="*/ 249 h 1140"/>
                <a:gd name="T34" fmla="*/ 829 w 1566"/>
                <a:gd name="T35" fmla="*/ 0 h 1140"/>
                <a:gd name="T36" fmla="*/ 1261 w 1566"/>
                <a:gd name="T37" fmla="*/ 393 h 1140"/>
                <a:gd name="T38" fmla="*/ 1566 w 1566"/>
                <a:gd name="T39" fmla="*/ 764 h 1140"/>
                <a:gd name="T40" fmla="*/ 1224 w 1566"/>
                <a:gd name="T41" fmla="*/ 1140 h 1140"/>
                <a:gd name="T42" fmla="*/ 1224 w 1566"/>
                <a:gd name="T43" fmla="*/ 1140 h 1140"/>
                <a:gd name="T44" fmla="*/ 1224 w 1566"/>
                <a:gd name="T45" fmla="*/ 114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66" h="1140">
                  <a:moveTo>
                    <a:pt x="1224" y="1140"/>
                  </a:moveTo>
                  <a:cubicBezTo>
                    <a:pt x="888" y="1140"/>
                    <a:pt x="888" y="1140"/>
                    <a:pt x="888" y="1140"/>
                  </a:cubicBezTo>
                  <a:cubicBezTo>
                    <a:pt x="888" y="800"/>
                    <a:pt x="888" y="800"/>
                    <a:pt x="888" y="800"/>
                  </a:cubicBezTo>
                  <a:cubicBezTo>
                    <a:pt x="999" y="800"/>
                    <a:pt x="999" y="800"/>
                    <a:pt x="999" y="800"/>
                  </a:cubicBezTo>
                  <a:cubicBezTo>
                    <a:pt x="1027" y="800"/>
                    <a:pt x="1044" y="768"/>
                    <a:pt x="1027" y="745"/>
                  </a:cubicBezTo>
                  <a:cubicBezTo>
                    <a:pt x="811" y="446"/>
                    <a:pt x="811" y="446"/>
                    <a:pt x="811" y="446"/>
                  </a:cubicBezTo>
                  <a:cubicBezTo>
                    <a:pt x="797" y="427"/>
                    <a:pt x="769" y="427"/>
                    <a:pt x="755" y="446"/>
                  </a:cubicBezTo>
                  <a:cubicBezTo>
                    <a:pt x="539" y="745"/>
                    <a:pt x="539" y="745"/>
                    <a:pt x="539" y="745"/>
                  </a:cubicBezTo>
                  <a:cubicBezTo>
                    <a:pt x="522" y="768"/>
                    <a:pt x="539" y="800"/>
                    <a:pt x="567" y="800"/>
                  </a:cubicBezTo>
                  <a:cubicBezTo>
                    <a:pt x="678" y="800"/>
                    <a:pt x="678" y="800"/>
                    <a:pt x="678" y="800"/>
                  </a:cubicBezTo>
                  <a:cubicBezTo>
                    <a:pt x="678" y="1140"/>
                    <a:pt x="678" y="1140"/>
                    <a:pt x="678" y="1140"/>
                  </a:cubicBezTo>
                  <a:cubicBezTo>
                    <a:pt x="302" y="1140"/>
                    <a:pt x="302" y="1140"/>
                    <a:pt x="302" y="1140"/>
                  </a:cubicBezTo>
                  <a:cubicBezTo>
                    <a:pt x="134" y="1130"/>
                    <a:pt x="0" y="973"/>
                    <a:pt x="0" y="803"/>
                  </a:cubicBezTo>
                  <a:cubicBezTo>
                    <a:pt x="0" y="685"/>
                    <a:pt x="64" y="583"/>
                    <a:pt x="158" y="528"/>
                  </a:cubicBezTo>
                  <a:cubicBezTo>
                    <a:pt x="149" y="504"/>
                    <a:pt x="145" y="479"/>
                    <a:pt x="145" y="453"/>
                  </a:cubicBezTo>
                  <a:cubicBezTo>
                    <a:pt x="145" y="333"/>
                    <a:pt x="242" y="236"/>
                    <a:pt x="362" y="236"/>
                  </a:cubicBezTo>
                  <a:cubicBezTo>
                    <a:pt x="388" y="236"/>
                    <a:pt x="413" y="241"/>
                    <a:pt x="436" y="249"/>
                  </a:cubicBezTo>
                  <a:cubicBezTo>
                    <a:pt x="506" y="102"/>
                    <a:pt x="655" y="0"/>
                    <a:pt x="829" y="0"/>
                  </a:cubicBezTo>
                  <a:cubicBezTo>
                    <a:pt x="1055" y="0"/>
                    <a:pt x="1240" y="173"/>
                    <a:pt x="1261" y="393"/>
                  </a:cubicBezTo>
                  <a:cubicBezTo>
                    <a:pt x="1435" y="422"/>
                    <a:pt x="1566" y="583"/>
                    <a:pt x="1566" y="764"/>
                  </a:cubicBezTo>
                  <a:cubicBezTo>
                    <a:pt x="1566" y="958"/>
                    <a:pt x="1415" y="1126"/>
                    <a:pt x="1224" y="1140"/>
                  </a:cubicBezTo>
                  <a:close/>
                  <a:moveTo>
                    <a:pt x="1224" y="1140"/>
                  </a:moveTo>
                  <a:cubicBezTo>
                    <a:pt x="1224" y="1140"/>
                    <a:pt x="1224" y="1140"/>
                    <a:pt x="1224" y="114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95" name="Group 194"/>
            <p:cNvGrpSpPr/>
            <p:nvPr/>
          </p:nvGrpSpPr>
          <p:grpSpPr>
            <a:xfrm>
              <a:off x="4856596" y="3925608"/>
              <a:ext cx="283976" cy="328848"/>
              <a:chOff x="358503" y="768189"/>
              <a:chExt cx="4310062" cy="4991100"/>
            </a:xfrm>
          </p:grpSpPr>
          <p:sp>
            <p:nvSpPr>
              <p:cNvPr id="193" name="Freeform 18"/>
              <p:cNvSpPr>
                <a:spLocks noEditPoints="1"/>
              </p:cNvSpPr>
              <p:nvPr/>
            </p:nvSpPr>
            <p:spPr bwMode="auto">
              <a:xfrm>
                <a:off x="358503" y="768189"/>
                <a:ext cx="4310062" cy="4991100"/>
              </a:xfrm>
              <a:custGeom>
                <a:avLst/>
                <a:gdLst>
                  <a:gd name="T0" fmla="*/ 755 w 1354"/>
                  <a:gd name="T1" fmla="*/ 0 h 1569"/>
                  <a:gd name="T2" fmla="*/ 500 w 1354"/>
                  <a:gd name="T3" fmla="*/ 57 h 1569"/>
                  <a:gd name="T4" fmla="*/ 153 w 1354"/>
                  <a:gd name="T5" fmla="*/ 598 h 1569"/>
                  <a:gd name="T6" fmla="*/ 153 w 1354"/>
                  <a:gd name="T7" fmla="*/ 697 h 1569"/>
                  <a:gd name="T8" fmla="*/ 32 w 1354"/>
                  <a:gd name="T9" fmla="*/ 931 h 1569"/>
                  <a:gd name="T10" fmla="*/ 96 w 1354"/>
                  <a:gd name="T11" fmla="*/ 1039 h 1569"/>
                  <a:gd name="T12" fmla="*/ 153 w 1354"/>
                  <a:gd name="T13" fmla="*/ 1039 h 1569"/>
                  <a:gd name="T14" fmla="*/ 153 w 1354"/>
                  <a:gd name="T15" fmla="*/ 1259 h 1569"/>
                  <a:gd name="T16" fmla="*/ 279 w 1354"/>
                  <a:gd name="T17" fmla="*/ 1385 h 1569"/>
                  <a:gd name="T18" fmla="*/ 452 w 1354"/>
                  <a:gd name="T19" fmla="*/ 1359 h 1569"/>
                  <a:gd name="T20" fmla="*/ 452 w 1354"/>
                  <a:gd name="T21" fmla="*/ 1533 h 1569"/>
                  <a:gd name="T22" fmla="*/ 495 w 1354"/>
                  <a:gd name="T23" fmla="*/ 1566 h 1569"/>
                  <a:gd name="T24" fmla="*/ 1117 w 1354"/>
                  <a:gd name="T25" fmla="*/ 1456 h 1569"/>
                  <a:gd name="T26" fmla="*/ 1160 w 1354"/>
                  <a:gd name="T27" fmla="*/ 1405 h 1569"/>
                  <a:gd name="T28" fmla="*/ 1160 w 1354"/>
                  <a:gd name="T29" fmla="*/ 1038 h 1569"/>
                  <a:gd name="T30" fmla="*/ 1354 w 1354"/>
                  <a:gd name="T31" fmla="*/ 598 h 1569"/>
                  <a:gd name="T32" fmla="*/ 755 w 1354"/>
                  <a:gd name="T33" fmla="*/ 0 h 1569"/>
                  <a:gd name="T34" fmla="*/ 1052 w 1354"/>
                  <a:gd name="T35" fmla="*/ 891 h 1569"/>
                  <a:gd name="T36" fmla="*/ 544 w 1354"/>
                  <a:gd name="T37" fmla="*/ 957 h 1569"/>
                  <a:gd name="T38" fmla="*/ 543 w 1354"/>
                  <a:gd name="T39" fmla="*/ 955 h 1569"/>
                  <a:gd name="T40" fmla="*/ 364 w 1354"/>
                  <a:gd name="T41" fmla="*/ 1004 h 1569"/>
                  <a:gd name="T42" fmla="*/ 360 w 1354"/>
                  <a:gd name="T43" fmla="*/ 972 h 1569"/>
                  <a:gd name="T44" fmla="*/ 446 w 1354"/>
                  <a:gd name="T45" fmla="*/ 874 h 1569"/>
                  <a:gd name="T46" fmla="*/ 443 w 1354"/>
                  <a:gd name="T47" fmla="*/ 872 h 1569"/>
                  <a:gd name="T48" fmla="*/ 460 w 1354"/>
                  <a:gd name="T49" fmla="*/ 298 h 1569"/>
                  <a:gd name="T50" fmla="*/ 1053 w 1354"/>
                  <a:gd name="T51" fmla="*/ 298 h 1569"/>
                  <a:gd name="T52" fmla="*/ 1052 w 1354"/>
                  <a:gd name="T53" fmla="*/ 891 h 1569"/>
                  <a:gd name="T54" fmla="*/ 1052 w 1354"/>
                  <a:gd name="T55" fmla="*/ 891 h 1569"/>
                  <a:gd name="T56" fmla="*/ 1052 w 1354"/>
                  <a:gd name="T57" fmla="*/ 891 h 1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54" h="1569">
                    <a:moveTo>
                      <a:pt x="755" y="0"/>
                    </a:moveTo>
                    <a:cubicBezTo>
                      <a:pt x="664" y="0"/>
                      <a:pt x="577" y="19"/>
                      <a:pt x="500" y="57"/>
                    </a:cubicBezTo>
                    <a:cubicBezTo>
                      <a:pt x="295" y="153"/>
                      <a:pt x="153" y="359"/>
                      <a:pt x="153" y="598"/>
                    </a:cubicBezTo>
                    <a:cubicBezTo>
                      <a:pt x="153" y="697"/>
                      <a:pt x="153" y="697"/>
                      <a:pt x="153" y="697"/>
                    </a:cubicBezTo>
                    <a:cubicBezTo>
                      <a:pt x="32" y="931"/>
                      <a:pt x="32" y="931"/>
                      <a:pt x="32" y="931"/>
                    </a:cubicBezTo>
                    <a:cubicBezTo>
                      <a:pt x="0" y="991"/>
                      <a:pt x="30" y="1039"/>
                      <a:pt x="96" y="1039"/>
                    </a:cubicBezTo>
                    <a:cubicBezTo>
                      <a:pt x="153" y="1039"/>
                      <a:pt x="153" y="1039"/>
                      <a:pt x="153" y="1039"/>
                    </a:cubicBezTo>
                    <a:cubicBezTo>
                      <a:pt x="153" y="1259"/>
                      <a:pt x="153" y="1259"/>
                      <a:pt x="153" y="1259"/>
                    </a:cubicBezTo>
                    <a:cubicBezTo>
                      <a:pt x="153" y="1328"/>
                      <a:pt x="209" y="1385"/>
                      <a:pt x="279" y="1385"/>
                    </a:cubicBezTo>
                    <a:cubicBezTo>
                      <a:pt x="452" y="1359"/>
                      <a:pt x="452" y="1359"/>
                      <a:pt x="452" y="1359"/>
                    </a:cubicBezTo>
                    <a:cubicBezTo>
                      <a:pt x="452" y="1533"/>
                      <a:pt x="452" y="1533"/>
                      <a:pt x="452" y="1533"/>
                    </a:cubicBezTo>
                    <a:cubicBezTo>
                      <a:pt x="452" y="1555"/>
                      <a:pt x="472" y="1569"/>
                      <a:pt x="495" y="1566"/>
                    </a:cubicBezTo>
                    <a:cubicBezTo>
                      <a:pt x="1117" y="1456"/>
                      <a:pt x="1117" y="1456"/>
                      <a:pt x="1117" y="1456"/>
                    </a:cubicBezTo>
                    <a:cubicBezTo>
                      <a:pt x="1140" y="1451"/>
                      <a:pt x="1160" y="1430"/>
                      <a:pt x="1160" y="1405"/>
                    </a:cubicBezTo>
                    <a:cubicBezTo>
                      <a:pt x="1160" y="1038"/>
                      <a:pt x="1160" y="1038"/>
                      <a:pt x="1160" y="1038"/>
                    </a:cubicBezTo>
                    <a:cubicBezTo>
                      <a:pt x="1278" y="929"/>
                      <a:pt x="1354" y="773"/>
                      <a:pt x="1354" y="598"/>
                    </a:cubicBezTo>
                    <a:cubicBezTo>
                      <a:pt x="1352" y="268"/>
                      <a:pt x="1085" y="0"/>
                      <a:pt x="755" y="0"/>
                    </a:cubicBezTo>
                    <a:close/>
                    <a:moveTo>
                      <a:pt x="1052" y="891"/>
                    </a:moveTo>
                    <a:cubicBezTo>
                      <a:pt x="914" y="1029"/>
                      <a:pt x="704" y="1050"/>
                      <a:pt x="544" y="957"/>
                    </a:cubicBezTo>
                    <a:cubicBezTo>
                      <a:pt x="543" y="955"/>
                      <a:pt x="543" y="955"/>
                      <a:pt x="543" y="955"/>
                    </a:cubicBezTo>
                    <a:cubicBezTo>
                      <a:pt x="480" y="1004"/>
                      <a:pt x="412" y="1011"/>
                      <a:pt x="364" y="1004"/>
                    </a:cubicBezTo>
                    <a:cubicBezTo>
                      <a:pt x="348" y="1001"/>
                      <a:pt x="345" y="980"/>
                      <a:pt x="360" y="972"/>
                    </a:cubicBezTo>
                    <a:cubicBezTo>
                      <a:pt x="402" y="951"/>
                      <a:pt x="431" y="908"/>
                      <a:pt x="446" y="874"/>
                    </a:cubicBezTo>
                    <a:cubicBezTo>
                      <a:pt x="443" y="872"/>
                      <a:pt x="443" y="872"/>
                      <a:pt x="443" y="872"/>
                    </a:cubicBezTo>
                    <a:cubicBezTo>
                      <a:pt x="297" y="707"/>
                      <a:pt x="303" y="455"/>
                      <a:pt x="460" y="298"/>
                    </a:cubicBezTo>
                    <a:cubicBezTo>
                      <a:pt x="624" y="133"/>
                      <a:pt x="889" y="133"/>
                      <a:pt x="1053" y="298"/>
                    </a:cubicBezTo>
                    <a:cubicBezTo>
                      <a:pt x="1216" y="461"/>
                      <a:pt x="1216" y="727"/>
                      <a:pt x="1052" y="891"/>
                    </a:cubicBezTo>
                    <a:close/>
                    <a:moveTo>
                      <a:pt x="1052" y="891"/>
                    </a:moveTo>
                    <a:cubicBezTo>
                      <a:pt x="1052" y="891"/>
                      <a:pt x="1052" y="891"/>
                      <a:pt x="1052" y="89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andara Light" panose="020E0502030303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4" name="Freeform 19"/>
              <p:cNvSpPr>
                <a:spLocks noEditPoints="1"/>
              </p:cNvSpPr>
              <p:nvPr/>
            </p:nvSpPr>
            <p:spPr bwMode="auto">
              <a:xfrm>
                <a:off x="1950765" y="2020727"/>
                <a:ext cx="1635121" cy="1444627"/>
              </a:xfrm>
              <a:custGeom>
                <a:avLst/>
                <a:gdLst>
                  <a:gd name="T0" fmla="*/ 471 w 514"/>
                  <a:gd name="T1" fmla="*/ 250 h 454"/>
                  <a:gd name="T2" fmla="*/ 273 w 514"/>
                  <a:gd name="T3" fmla="*/ 448 h 454"/>
                  <a:gd name="T4" fmla="*/ 257 w 514"/>
                  <a:gd name="T5" fmla="*/ 454 h 454"/>
                  <a:gd name="T6" fmla="*/ 242 w 514"/>
                  <a:gd name="T7" fmla="*/ 448 h 454"/>
                  <a:gd name="T8" fmla="*/ 43 w 514"/>
                  <a:gd name="T9" fmla="*/ 249 h 454"/>
                  <a:gd name="T10" fmla="*/ 0 w 514"/>
                  <a:gd name="T11" fmla="*/ 146 h 454"/>
                  <a:gd name="T12" fmla="*/ 42 w 514"/>
                  <a:gd name="T13" fmla="*/ 43 h 454"/>
                  <a:gd name="T14" fmla="*/ 145 w 514"/>
                  <a:gd name="T15" fmla="*/ 0 h 454"/>
                  <a:gd name="T16" fmla="*/ 249 w 514"/>
                  <a:gd name="T17" fmla="*/ 43 h 454"/>
                  <a:gd name="T18" fmla="*/ 257 w 514"/>
                  <a:gd name="T19" fmla="*/ 51 h 454"/>
                  <a:gd name="T20" fmla="*/ 265 w 514"/>
                  <a:gd name="T21" fmla="*/ 43 h 454"/>
                  <a:gd name="T22" fmla="*/ 368 w 514"/>
                  <a:gd name="T23" fmla="*/ 0 h 454"/>
                  <a:gd name="T24" fmla="*/ 471 w 514"/>
                  <a:gd name="T25" fmla="*/ 43 h 454"/>
                  <a:gd name="T26" fmla="*/ 514 w 514"/>
                  <a:gd name="T27" fmla="*/ 147 h 454"/>
                  <a:gd name="T28" fmla="*/ 471 w 514"/>
                  <a:gd name="T29" fmla="*/ 250 h 454"/>
                  <a:gd name="T30" fmla="*/ 471 w 514"/>
                  <a:gd name="T31" fmla="*/ 250 h 454"/>
                  <a:gd name="T32" fmla="*/ 471 w 514"/>
                  <a:gd name="T33" fmla="*/ 25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4" h="454">
                    <a:moveTo>
                      <a:pt x="471" y="250"/>
                    </a:moveTo>
                    <a:cubicBezTo>
                      <a:pt x="273" y="448"/>
                      <a:pt x="273" y="448"/>
                      <a:pt x="273" y="448"/>
                    </a:cubicBezTo>
                    <a:cubicBezTo>
                      <a:pt x="269" y="452"/>
                      <a:pt x="263" y="454"/>
                      <a:pt x="257" y="454"/>
                    </a:cubicBezTo>
                    <a:cubicBezTo>
                      <a:pt x="252" y="454"/>
                      <a:pt x="246" y="452"/>
                      <a:pt x="242" y="448"/>
                    </a:cubicBezTo>
                    <a:cubicBezTo>
                      <a:pt x="43" y="249"/>
                      <a:pt x="43" y="249"/>
                      <a:pt x="43" y="249"/>
                    </a:cubicBezTo>
                    <a:cubicBezTo>
                      <a:pt x="15" y="222"/>
                      <a:pt x="0" y="185"/>
                      <a:pt x="0" y="146"/>
                    </a:cubicBezTo>
                    <a:cubicBezTo>
                      <a:pt x="0" y="107"/>
                      <a:pt x="15" y="71"/>
                      <a:pt x="42" y="43"/>
                    </a:cubicBezTo>
                    <a:cubicBezTo>
                      <a:pt x="70" y="15"/>
                      <a:pt x="106" y="0"/>
                      <a:pt x="145" y="0"/>
                    </a:cubicBezTo>
                    <a:cubicBezTo>
                      <a:pt x="184" y="0"/>
                      <a:pt x="221" y="16"/>
                      <a:pt x="249" y="43"/>
                    </a:cubicBezTo>
                    <a:cubicBezTo>
                      <a:pt x="257" y="51"/>
                      <a:pt x="257" y="51"/>
                      <a:pt x="257" y="51"/>
                    </a:cubicBezTo>
                    <a:cubicBezTo>
                      <a:pt x="265" y="43"/>
                      <a:pt x="265" y="43"/>
                      <a:pt x="265" y="43"/>
                    </a:cubicBezTo>
                    <a:cubicBezTo>
                      <a:pt x="292" y="16"/>
                      <a:pt x="329" y="0"/>
                      <a:pt x="368" y="0"/>
                    </a:cubicBezTo>
                    <a:cubicBezTo>
                      <a:pt x="407" y="0"/>
                      <a:pt x="444" y="15"/>
                      <a:pt x="471" y="43"/>
                    </a:cubicBezTo>
                    <a:cubicBezTo>
                      <a:pt x="499" y="71"/>
                      <a:pt x="514" y="108"/>
                      <a:pt x="514" y="147"/>
                    </a:cubicBezTo>
                    <a:cubicBezTo>
                      <a:pt x="514" y="185"/>
                      <a:pt x="499" y="222"/>
                      <a:pt x="471" y="250"/>
                    </a:cubicBezTo>
                    <a:close/>
                    <a:moveTo>
                      <a:pt x="471" y="250"/>
                    </a:moveTo>
                    <a:cubicBezTo>
                      <a:pt x="471" y="250"/>
                      <a:pt x="471" y="250"/>
                      <a:pt x="471" y="25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andara Light" panose="020E050203030302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4795262" y="2818614"/>
              <a:ext cx="265548" cy="311957"/>
              <a:chOff x="129329" y="707852"/>
              <a:chExt cx="4278312" cy="5026026"/>
            </a:xfrm>
          </p:grpSpPr>
          <p:sp>
            <p:nvSpPr>
              <p:cNvPr id="199" name="Freeform 23"/>
              <p:cNvSpPr>
                <a:spLocks noEditPoints="1"/>
              </p:cNvSpPr>
              <p:nvPr/>
            </p:nvSpPr>
            <p:spPr bwMode="auto">
              <a:xfrm>
                <a:off x="129329" y="707852"/>
                <a:ext cx="2138362" cy="2132013"/>
              </a:xfrm>
              <a:custGeom>
                <a:avLst/>
                <a:gdLst>
                  <a:gd name="T0" fmla="*/ 302 w 672"/>
                  <a:gd name="T1" fmla="*/ 670 h 670"/>
                  <a:gd name="T2" fmla="*/ 271 w 672"/>
                  <a:gd name="T3" fmla="*/ 598 h 670"/>
                  <a:gd name="T4" fmla="*/ 231 w 672"/>
                  <a:gd name="T5" fmla="*/ 506 h 670"/>
                  <a:gd name="T6" fmla="*/ 305 w 672"/>
                  <a:gd name="T7" fmla="*/ 275 h 670"/>
                  <a:gd name="T8" fmla="*/ 309 w 672"/>
                  <a:gd name="T9" fmla="*/ 273 h 670"/>
                  <a:gd name="T10" fmla="*/ 393 w 672"/>
                  <a:gd name="T11" fmla="*/ 252 h 670"/>
                  <a:gd name="T12" fmla="*/ 546 w 672"/>
                  <a:gd name="T13" fmla="*/ 338 h 670"/>
                  <a:gd name="T14" fmla="*/ 620 w 672"/>
                  <a:gd name="T15" fmla="*/ 457 h 670"/>
                  <a:gd name="T16" fmla="*/ 637 w 672"/>
                  <a:gd name="T17" fmla="*/ 484 h 670"/>
                  <a:gd name="T18" fmla="*/ 637 w 672"/>
                  <a:gd name="T19" fmla="*/ 484 h 670"/>
                  <a:gd name="T20" fmla="*/ 672 w 672"/>
                  <a:gd name="T21" fmla="*/ 336 h 670"/>
                  <a:gd name="T22" fmla="*/ 336 w 672"/>
                  <a:gd name="T23" fmla="*/ 0 h 670"/>
                  <a:gd name="T24" fmla="*/ 0 w 672"/>
                  <a:gd name="T25" fmla="*/ 336 h 670"/>
                  <a:gd name="T26" fmla="*/ 302 w 672"/>
                  <a:gd name="T27" fmla="*/ 670 h 670"/>
                  <a:gd name="T28" fmla="*/ 302 w 672"/>
                  <a:gd name="T29" fmla="*/ 670 h 670"/>
                  <a:gd name="T30" fmla="*/ 302 w 672"/>
                  <a:gd name="T31" fmla="*/ 67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72" h="670">
                    <a:moveTo>
                      <a:pt x="302" y="670"/>
                    </a:moveTo>
                    <a:cubicBezTo>
                      <a:pt x="292" y="646"/>
                      <a:pt x="281" y="621"/>
                      <a:pt x="271" y="598"/>
                    </a:cubicBezTo>
                    <a:cubicBezTo>
                      <a:pt x="231" y="506"/>
                      <a:pt x="231" y="506"/>
                      <a:pt x="231" y="506"/>
                    </a:cubicBezTo>
                    <a:cubicBezTo>
                      <a:pt x="193" y="419"/>
                      <a:pt x="224" y="322"/>
                      <a:pt x="305" y="275"/>
                    </a:cubicBezTo>
                    <a:cubicBezTo>
                      <a:pt x="309" y="273"/>
                      <a:pt x="309" y="273"/>
                      <a:pt x="309" y="273"/>
                    </a:cubicBezTo>
                    <a:cubicBezTo>
                      <a:pt x="335" y="260"/>
                      <a:pt x="364" y="252"/>
                      <a:pt x="393" y="252"/>
                    </a:cubicBezTo>
                    <a:cubicBezTo>
                      <a:pt x="455" y="252"/>
                      <a:pt x="512" y="284"/>
                      <a:pt x="546" y="338"/>
                    </a:cubicBezTo>
                    <a:cubicBezTo>
                      <a:pt x="572" y="377"/>
                      <a:pt x="595" y="416"/>
                      <a:pt x="620" y="457"/>
                    </a:cubicBezTo>
                    <a:cubicBezTo>
                      <a:pt x="637" y="484"/>
                      <a:pt x="637" y="484"/>
                      <a:pt x="637" y="484"/>
                    </a:cubicBezTo>
                    <a:cubicBezTo>
                      <a:pt x="637" y="484"/>
                      <a:pt x="637" y="484"/>
                      <a:pt x="637" y="484"/>
                    </a:cubicBezTo>
                    <a:cubicBezTo>
                      <a:pt x="659" y="439"/>
                      <a:pt x="672" y="389"/>
                      <a:pt x="672" y="336"/>
                    </a:cubicBezTo>
                    <a:cubicBezTo>
                      <a:pt x="672" y="150"/>
                      <a:pt x="522" y="0"/>
                      <a:pt x="336" y="0"/>
                    </a:cubicBezTo>
                    <a:cubicBezTo>
                      <a:pt x="150" y="0"/>
                      <a:pt x="0" y="150"/>
                      <a:pt x="0" y="336"/>
                    </a:cubicBezTo>
                    <a:cubicBezTo>
                      <a:pt x="0" y="510"/>
                      <a:pt x="132" y="653"/>
                      <a:pt x="302" y="670"/>
                    </a:cubicBezTo>
                    <a:close/>
                    <a:moveTo>
                      <a:pt x="302" y="670"/>
                    </a:moveTo>
                    <a:cubicBezTo>
                      <a:pt x="302" y="670"/>
                      <a:pt x="302" y="670"/>
                      <a:pt x="302" y="67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andara Light" panose="020E0502030303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0" name="Freeform 24"/>
              <p:cNvSpPr>
                <a:spLocks noEditPoints="1"/>
              </p:cNvSpPr>
              <p:nvPr/>
            </p:nvSpPr>
            <p:spPr bwMode="auto">
              <a:xfrm>
                <a:off x="680191" y="1823865"/>
                <a:ext cx="3727450" cy="3910013"/>
              </a:xfrm>
              <a:custGeom>
                <a:avLst/>
                <a:gdLst>
                  <a:gd name="T0" fmla="*/ 1159 w 1171"/>
                  <a:gd name="T1" fmla="*/ 946 h 1229"/>
                  <a:gd name="T2" fmla="*/ 1138 w 1171"/>
                  <a:gd name="T3" fmla="*/ 1020 h 1229"/>
                  <a:gd name="T4" fmla="*/ 864 w 1171"/>
                  <a:gd name="T5" fmla="*/ 1200 h 1229"/>
                  <a:gd name="T6" fmla="*/ 718 w 1171"/>
                  <a:gd name="T7" fmla="*/ 1186 h 1229"/>
                  <a:gd name="T8" fmla="*/ 434 w 1171"/>
                  <a:gd name="T9" fmla="*/ 1019 h 1229"/>
                  <a:gd name="T10" fmla="*/ 322 w 1171"/>
                  <a:gd name="T11" fmla="*/ 958 h 1229"/>
                  <a:gd name="T12" fmla="*/ 240 w 1171"/>
                  <a:gd name="T13" fmla="*/ 895 h 1229"/>
                  <a:gd name="T14" fmla="*/ 39 w 1171"/>
                  <a:gd name="T15" fmla="*/ 766 h 1229"/>
                  <a:gd name="T16" fmla="*/ 16 w 1171"/>
                  <a:gd name="T17" fmla="*/ 698 h 1229"/>
                  <a:gd name="T18" fmla="*/ 63 w 1171"/>
                  <a:gd name="T19" fmla="*/ 656 h 1229"/>
                  <a:gd name="T20" fmla="*/ 179 w 1171"/>
                  <a:gd name="T21" fmla="*/ 658 h 1229"/>
                  <a:gd name="T22" fmla="*/ 340 w 1171"/>
                  <a:gd name="T23" fmla="*/ 745 h 1229"/>
                  <a:gd name="T24" fmla="*/ 389 w 1171"/>
                  <a:gd name="T25" fmla="*/ 687 h 1229"/>
                  <a:gd name="T26" fmla="*/ 376 w 1171"/>
                  <a:gd name="T27" fmla="*/ 627 h 1229"/>
                  <a:gd name="T28" fmla="*/ 157 w 1171"/>
                  <a:gd name="T29" fmla="*/ 111 h 1229"/>
                  <a:gd name="T30" fmla="*/ 186 w 1171"/>
                  <a:gd name="T31" fmla="*/ 17 h 1229"/>
                  <a:gd name="T32" fmla="*/ 282 w 1171"/>
                  <a:gd name="T33" fmla="*/ 45 h 1229"/>
                  <a:gd name="T34" fmla="*/ 372 w 1171"/>
                  <a:gd name="T35" fmla="*/ 189 h 1229"/>
                  <a:gd name="T36" fmla="*/ 455 w 1171"/>
                  <a:gd name="T37" fmla="*/ 323 h 1229"/>
                  <a:gd name="T38" fmla="*/ 489 w 1171"/>
                  <a:gd name="T39" fmla="*/ 377 h 1229"/>
                  <a:gd name="T40" fmla="*/ 991 w 1171"/>
                  <a:gd name="T41" fmla="*/ 403 h 1229"/>
                  <a:gd name="T42" fmla="*/ 1021 w 1171"/>
                  <a:gd name="T43" fmla="*/ 434 h 1229"/>
                  <a:gd name="T44" fmla="*/ 1111 w 1171"/>
                  <a:gd name="T45" fmla="*/ 798 h 1229"/>
                  <a:gd name="T46" fmla="*/ 1135 w 1171"/>
                  <a:gd name="T47" fmla="*/ 891 h 1229"/>
                  <a:gd name="T48" fmla="*/ 1159 w 1171"/>
                  <a:gd name="T49" fmla="*/ 946 h 1229"/>
                  <a:gd name="T50" fmla="*/ 1159 w 1171"/>
                  <a:gd name="T51" fmla="*/ 946 h 1229"/>
                  <a:gd name="T52" fmla="*/ 1159 w 1171"/>
                  <a:gd name="T53" fmla="*/ 946 h 1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1" h="1229">
                    <a:moveTo>
                      <a:pt x="1159" y="946"/>
                    </a:moveTo>
                    <a:cubicBezTo>
                      <a:pt x="1171" y="973"/>
                      <a:pt x="1161" y="1004"/>
                      <a:pt x="1138" y="1020"/>
                    </a:cubicBezTo>
                    <a:cubicBezTo>
                      <a:pt x="864" y="1200"/>
                      <a:pt x="864" y="1200"/>
                      <a:pt x="864" y="1200"/>
                    </a:cubicBezTo>
                    <a:cubicBezTo>
                      <a:pt x="818" y="1229"/>
                      <a:pt x="758" y="1224"/>
                      <a:pt x="718" y="1186"/>
                    </a:cubicBezTo>
                    <a:cubicBezTo>
                      <a:pt x="595" y="1070"/>
                      <a:pt x="434" y="1019"/>
                      <a:pt x="434" y="1019"/>
                    </a:cubicBezTo>
                    <a:cubicBezTo>
                      <a:pt x="393" y="1006"/>
                      <a:pt x="357" y="989"/>
                      <a:pt x="322" y="958"/>
                    </a:cubicBezTo>
                    <a:cubicBezTo>
                      <a:pt x="299" y="937"/>
                      <a:pt x="263" y="914"/>
                      <a:pt x="240" y="895"/>
                    </a:cubicBezTo>
                    <a:cubicBezTo>
                      <a:pt x="178" y="844"/>
                      <a:pt x="111" y="799"/>
                      <a:pt x="39" y="766"/>
                    </a:cubicBezTo>
                    <a:cubicBezTo>
                      <a:pt x="6" y="752"/>
                      <a:pt x="0" y="730"/>
                      <a:pt x="16" y="698"/>
                    </a:cubicBezTo>
                    <a:cubicBezTo>
                      <a:pt x="24" y="682"/>
                      <a:pt x="45" y="663"/>
                      <a:pt x="63" y="656"/>
                    </a:cubicBezTo>
                    <a:cubicBezTo>
                      <a:pt x="103" y="642"/>
                      <a:pt x="142" y="648"/>
                      <a:pt x="179" y="658"/>
                    </a:cubicBezTo>
                    <a:cubicBezTo>
                      <a:pt x="201" y="663"/>
                      <a:pt x="296" y="724"/>
                      <a:pt x="340" y="745"/>
                    </a:cubicBezTo>
                    <a:cubicBezTo>
                      <a:pt x="378" y="764"/>
                      <a:pt x="388" y="729"/>
                      <a:pt x="389" y="687"/>
                    </a:cubicBezTo>
                    <a:cubicBezTo>
                      <a:pt x="389" y="666"/>
                      <a:pt x="383" y="646"/>
                      <a:pt x="376" y="627"/>
                    </a:cubicBezTo>
                    <a:cubicBezTo>
                      <a:pt x="306" y="454"/>
                      <a:pt x="231" y="284"/>
                      <a:pt x="157" y="111"/>
                    </a:cubicBezTo>
                    <a:cubicBezTo>
                      <a:pt x="140" y="74"/>
                      <a:pt x="152" y="37"/>
                      <a:pt x="186" y="17"/>
                    </a:cubicBezTo>
                    <a:cubicBezTo>
                      <a:pt x="219" y="0"/>
                      <a:pt x="260" y="11"/>
                      <a:pt x="282" y="45"/>
                    </a:cubicBezTo>
                    <a:cubicBezTo>
                      <a:pt x="313" y="92"/>
                      <a:pt x="342" y="140"/>
                      <a:pt x="372" y="189"/>
                    </a:cubicBezTo>
                    <a:cubicBezTo>
                      <a:pt x="399" y="234"/>
                      <a:pt x="428" y="277"/>
                      <a:pt x="455" y="323"/>
                    </a:cubicBezTo>
                    <a:cubicBezTo>
                      <a:pt x="489" y="377"/>
                      <a:pt x="489" y="377"/>
                      <a:pt x="489" y="377"/>
                    </a:cubicBezTo>
                    <a:cubicBezTo>
                      <a:pt x="489" y="377"/>
                      <a:pt x="733" y="312"/>
                      <a:pt x="991" y="403"/>
                    </a:cubicBezTo>
                    <a:cubicBezTo>
                      <a:pt x="1005" y="409"/>
                      <a:pt x="1017" y="418"/>
                      <a:pt x="1021" y="434"/>
                    </a:cubicBezTo>
                    <a:cubicBezTo>
                      <a:pt x="1045" y="491"/>
                      <a:pt x="1106" y="649"/>
                      <a:pt x="1111" y="798"/>
                    </a:cubicBezTo>
                    <a:cubicBezTo>
                      <a:pt x="1118" y="837"/>
                      <a:pt x="1129" y="869"/>
                      <a:pt x="1135" y="891"/>
                    </a:cubicBezTo>
                    <a:lnTo>
                      <a:pt x="1159" y="946"/>
                    </a:lnTo>
                    <a:close/>
                    <a:moveTo>
                      <a:pt x="1159" y="946"/>
                    </a:moveTo>
                    <a:cubicBezTo>
                      <a:pt x="1159" y="946"/>
                      <a:pt x="1159" y="946"/>
                      <a:pt x="1159" y="94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andara Light" panose="020E050203030302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9" name="Group 208"/>
            <p:cNvGrpSpPr/>
            <p:nvPr/>
          </p:nvGrpSpPr>
          <p:grpSpPr>
            <a:xfrm>
              <a:off x="6925842" y="2764207"/>
              <a:ext cx="313796" cy="335858"/>
              <a:chOff x="-144463" y="139700"/>
              <a:chExt cx="4651376" cy="4978400"/>
            </a:xfrm>
          </p:grpSpPr>
          <p:sp>
            <p:nvSpPr>
              <p:cNvPr id="207" name="Freeform 28"/>
              <p:cNvSpPr>
                <a:spLocks noEditPoints="1"/>
              </p:cNvSpPr>
              <p:nvPr/>
            </p:nvSpPr>
            <p:spPr bwMode="auto">
              <a:xfrm>
                <a:off x="-144463" y="3470275"/>
                <a:ext cx="4651376" cy="1647825"/>
              </a:xfrm>
              <a:custGeom>
                <a:avLst/>
                <a:gdLst>
                  <a:gd name="T0" fmla="*/ 1002 w 1462"/>
                  <a:gd name="T1" fmla="*/ 0 h 518"/>
                  <a:gd name="T2" fmla="*/ 974 w 1462"/>
                  <a:gd name="T3" fmla="*/ 25 h 518"/>
                  <a:gd name="T4" fmla="*/ 731 w 1462"/>
                  <a:gd name="T5" fmla="*/ 245 h 518"/>
                  <a:gd name="T6" fmla="*/ 487 w 1462"/>
                  <a:gd name="T7" fmla="*/ 25 h 518"/>
                  <a:gd name="T8" fmla="*/ 459 w 1462"/>
                  <a:gd name="T9" fmla="*/ 0 h 518"/>
                  <a:gd name="T10" fmla="*/ 126 w 1462"/>
                  <a:gd name="T11" fmla="*/ 0 h 518"/>
                  <a:gd name="T12" fmla="*/ 0 w 1462"/>
                  <a:gd name="T13" fmla="*/ 126 h 518"/>
                  <a:gd name="T14" fmla="*/ 0 w 1462"/>
                  <a:gd name="T15" fmla="*/ 391 h 518"/>
                  <a:gd name="T16" fmla="*/ 126 w 1462"/>
                  <a:gd name="T17" fmla="*/ 518 h 518"/>
                  <a:gd name="T18" fmla="*/ 1335 w 1462"/>
                  <a:gd name="T19" fmla="*/ 518 h 518"/>
                  <a:gd name="T20" fmla="*/ 1462 w 1462"/>
                  <a:gd name="T21" fmla="*/ 391 h 518"/>
                  <a:gd name="T22" fmla="*/ 1462 w 1462"/>
                  <a:gd name="T23" fmla="*/ 127 h 518"/>
                  <a:gd name="T24" fmla="*/ 1335 w 1462"/>
                  <a:gd name="T25" fmla="*/ 0 h 518"/>
                  <a:gd name="T26" fmla="*/ 1002 w 1462"/>
                  <a:gd name="T27" fmla="*/ 0 h 518"/>
                  <a:gd name="T28" fmla="*/ 1002 w 1462"/>
                  <a:gd name="T29" fmla="*/ 0 h 518"/>
                  <a:gd name="T30" fmla="*/ 1002 w 1462"/>
                  <a:gd name="T31" fmla="*/ 0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62" h="518">
                    <a:moveTo>
                      <a:pt x="1002" y="0"/>
                    </a:moveTo>
                    <a:cubicBezTo>
                      <a:pt x="988" y="0"/>
                      <a:pt x="976" y="11"/>
                      <a:pt x="974" y="25"/>
                    </a:cubicBezTo>
                    <a:cubicBezTo>
                      <a:pt x="962" y="149"/>
                      <a:pt x="858" y="245"/>
                      <a:pt x="731" y="245"/>
                    </a:cubicBezTo>
                    <a:cubicBezTo>
                      <a:pt x="604" y="245"/>
                      <a:pt x="500" y="149"/>
                      <a:pt x="487" y="25"/>
                    </a:cubicBezTo>
                    <a:cubicBezTo>
                      <a:pt x="485" y="11"/>
                      <a:pt x="474" y="0"/>
                      <a:pt x="459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57" y="0"/>
                      <a:pt x="0" y="57"/>
                      <a:pt x="0" y="126"/>
                    </a:cubicBezTo>
                    <a:cubicBezTo>
                      <a:pt x="0" y="391"/>
                      <a:pt x="0" y="391"/>
                      <a:pt x="0" y="391"/>
                    </a:cubicBezTo>
                    <a:cubicBezTo>
                      <a:pt x="0" y="461"/>
                      <a:pt x="57" y="518"/>
                      <a:pt x="126" y="518"/>
                    </a:cubicBezTo>
                    <a:cubicBezTo>
                      <a:pt x="1335" y="518"/>
                      <a:pt x="1335" y="518"/>
                      <a:pt x="1335" y="518"/>
                    </a:cubicBezTo>
                    <a:cubicBezTo>
                      <a:pt x="1405" y="518"/>
                      <a:pt x="1462" y="461"/>
                      <a:pt x="1462" y="391"/>
                    </a:cubicBezTo>
                    <a:cubicBezTo>
                      <a:pt x="1462" y="127"/>
                      <a:pt x="1462" y="127"/>
                      <a:pt x="1462" y="127"/>
                    </a:cubicBezTo>
                    <a:cubicBezTo>
                      <a:pt x="1462" y="57"/>
                      <a:pt x="1405" y="0"/>
                      <a:pt x="1335" y="0"/>
                    </a:cubicBezTo>
                    <a:cubicBezTo>
                      <a:pt x="1002" y="0"/>
                      <a:pt x="1002" y="0"/>
                      <a:pt x="1002" y="0"/>
                    </a:cubicBezTo>
                    <a:close/>
                    <a:moveTo>
                      <a:pt x="1002" y="0"/>
                    </a:moveTo>
                    <a:cubicBezTo>
                      <a:pt x="1002" y="0"/>
                      <a:pt x="1002" y="0"/>
                      <a:pt x="1002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andara Light" panose="020E0502030303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8" name="Freeform 29"/>
              <p:cNvSpPr>
                <a:spLocks noEditPoints="1"/>
              </p:cNvSpPr>
              <p:nvPr/>
            </p:nvSpPr>
            <p:spPr bwMode="auto">
              <a:xfrm>
                <a:off x="1042987" y="139700"/>
                <a:ext cx="2276475" cy="3355975"/>
              </a:xfrm>
              <a:custGeom>
                <a:avLst/>
                <a:gdLst>
                  <a:gd name="T0" fmla="*/ 547 w 716"/>
                  <a:gd name="T1" fmla="*/ 636 h 1055"/>
                  <a:gd name="T2" fmla="*/ 448 w 716"/>
                  <a:gd name="T3" fmla="*/ 734 h 1055"/>
                  <a:gd name="T4" fmla="*/ 448 w 716"/>
                  <a:gd name="T5" fmla="*/ 90 h 1055"/>
                  <a:gd name="T6" fmla="*/ 358 w 716"/>
                  <a:gd name="T7" fmla="*/ 0 h 1055"/>
                  <a:gd name="T8" fmla="*/ 268 w 716"/>
                  <a:gd name="T9" fmla="*/ 90 h 1055"/>
                  <a:gd name="T10" fmla="*/ 268 w 716"/>
                  <a:gd name="T11" fmla="*/ 734 h 1055"/>
                  <a:gd name="T12" fmla="*/ 169 w 716"/>
                  <a:gd name="T13" fmla="*/ 636 h 1055"/>
                  <a:gd name="T14" fmla="*/ 54 w 716"/>
                  <a:gd name="T15" fmla="*/ 621 h 1055"/>
                  <a:gd name="T16" fmla="*/ 40 w 716"/>
                  <a:gd name="T17" fmla="*/ 760 h 1055"/>
                  <a:gd name="T18" fmla="*/ 305 w 716"/>
                  <a:gd name="T19" fmla="*/ 1025 h 1055"/>
                  <a:gd name="T20" fmla="*/ 411 w 716"/>
                  <a:gd name="T21" fmla="*/ 1025 h 1055"/>
                  <a:gd name="T22" fmla="*/ 676 w 716"/>
                  <a:gd name="T23" fmla="*/ 760 h 1055"/>
                  <a:gd name="T24" fmla="*/ 662 w 716"/>
                  <a:gd name="T25" fmla="*/ 621 h 1055"/>
                  <a:gd name="T26" fmla="*/ 547 w 716"/>
                  <a:gd name="T27" fmla="*/ 636 h 1055"/>
                  <a:gd name="T28" fmla="*/ 547 w 716"/>
                  <a:gd name="T29" fmla="*/ 636 h 1055"/>
                  <a:gd name="T30" fmla="*/ 547 w 716"/>
                  <a:gd name="T31" fmla="*/ 63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6" h="1055">
                    <a:moveTo>
                      <a:pt x="547" y="636"/>
                    </a:moveTo>
                    <a:cubicBezTo>
                      <a:pt x="448" y="734"/>
                      <a:pt x="448" y="734"/>
                      <a:pt x="448" y="734"/>
                    </a:cubicBezTo>
                    <a:cubicBezTo>
                      <a:pt x="448" y="90"/>
                      <a:pt x="448" y="90"/>
                      <a:pt x="448" y="90"/>
                    </a:cubicBezTo>
                    <a:cubicBezTo>
                      <a:pt x="448" y="40"/>
                      <a:pt x="407" y="0"/>
                      <a:pt x="358" y="0"/>
                    </a:cubicBezTo>
                    <a:cubicBezTo>
                      <a:pt x="308" y="0"/>
                      <a:pt x="268" y="40"/>
                      <a:pt x="268" y="90"/>
                    </a:cubicBezTo>
                    <a:cubicBezTo>
                      <a:pt x="268" y="734"/>
                      <a:pt x="268" y="734"/>
                      <a:pt x="268" y="734"/>
                    </a:cubicBezTo>
                    <a:cubicBezTo>
                      <a:pt x="169" y="636"/>
                      <a:pt x="169" y="636"/>
                      <a:pt x="169" y="636"/>
                    </a:cubicBezTo>
                    <a:cubicBezTo>
                      <a:pt x="139" y="605"/>
                      <a:pt x="90" y="597"/>
                      <a:pt x="54" y="621"/>
                    </a:cubicBezTo>
                    <a:cubicBezTo>
                      <a:pt x="5" y="654"/>
                      <a:pt x="0" y="721"/>
                      <a:pt x="40" y="760"/>
                    </a:cubicBezTo>
                    <a:cubicBezTo>
                      <a:pt x="305" y="1025"/>
                      <a:pt x="305" y="1025"/>
                      <a:pt x="305" y="1025"/>
                    </a:cubicBezTo>
                    <a:cubicBezTo>
                      <a:pt x="334" y="1055"/>
                      <a:pt x="382" y="1055"/>
                      <a:pt x="411" y="1025"/>
                    </a:cubicBezTo>
                    <a:cubicBezTo>
                      <a:pt x="676" y="760"/>
                      <a:pt x="676" y="760"/>
                      <a:pt x="676" y="760"/>
                    </a:cubicBezTo>
                    <a:cubicBezTo>
                      <a:pt x="716" y="721"/>
                      <a:pt x="711" y="654"/>
                      <a:pt x="662" y="621"/>
                    </a:cubicBezTo>
                    <a:cubicBezTo>
                      <a:pt x="626" y="597"/>
                      <a:pt x="577" y="605"/>
                      <a:pt x="547" y="636"/>
                    </a:cubicBezTo>
                    <a:close/>
                    <a:moveTo>
                      <a:pt x="547" y="636"/>
                    </a:moveTo>
                    <a:cubicBezTo>
                      <a:pt x="547" y="636"/>
                      <a:pt x="547" y="636"/>
                      <a:pt x="547" y="63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andara Light" panose="020E050203030302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5" name="Oval 62">
              <a:extLst>
                <a:ext uri="{FF2B5EF4-FFF2-40B4-BE49-F238E27FC236}">
                  <a16:creationId xmlns:a16="http://schemas.microsoft.com/office/drawing/2014/main" id="{2B9C0BA6-A82D-48FF-B21F-279C60815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4057" y="2401214"/>
              <a:ext cx="252876" cy="2553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sz="2000" dirty="0">
                <a:solidFill>
                  <a:srgbClr val="282F39"/>
                </a:solidFill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" name="Oval 78">
              <a:extLst>
                <a:ext uri="{FF2B5EF4-FFF2-40B4-BE49-F238E27FC236}">
                  <a16:creationId xmlns:a16="http://schemas.microsoft.com/office/drawing/2014/main" id="{FB8FDF7E-A059-44DE-A03D-F5CA04AC0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7841" y="2937341"/>
              <a:ext cx="405231" cy="40865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4" name="Oval 5">
              <a:extLst>
                <a:ext uri="{FF2B5EF4-FFF2-40B4-BE49-F238E27FC236}">
                  <a16:creationId xmlns:a16="http://schemas.microsoft.com/office/drawing/2014/main" id="{D2292BFB-D27A-4763-B051-2FC808888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2" y="3361126"/>
              <a:ext cx="389180" cy="39240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9" name="Oval 5">
              <a:extLst>
                <a:ext uri="{FF2B5EF4-FFF2-40B4-BE49-F238E27FC236}">
                  <a16:creationId xmlns:a16="http://schemas.microsoft.com/office/drawing/2014/main" id="{D2292BFB-D27A-4763-B051-2FC808888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440" y="2251798"/>
              <a:ext cx="213391" cy="21515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 dirty="0">
                <a:latin typeface="Candara Light" panose="020E050203030302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66" name="Straight Connector 265"/>
            <p:cNvCxnSpPr>
              <a:stCxn id="259" idx="4"/>
              <a:endCxn id="164" idx="0"/>
            </p:cNvCxnSpPr>
            <p:nvPr/>
          </p:nvCxnSpPr>
          <p:spPr>
            <a:xfrm>
              <a:off x="4772136" y="2466956"/>
              <a:ext cx="132521" cy="24608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8" name="TextBox 277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2071901" y="850158"/>
            <a:ext cx="3878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2000" b="1" dirty="0">
                <a:latin typeface="Candara Light" panose="020E0502030303020204" pitchFamily="34" charset="0"/>
                <a:cs typeface="Calibri" panose="020F0502020204030204" pitchFamily="34" charset="0"/>
              </a:rPr>
              <a:t>Асоціація «Служба організації інфекційного контролю»</a:t>
            </a:r>
            <a:endParaRPr lang="en-GB" sz="2000" b="1" dirty="0">
              <a:latin typeface="Candara Light" panose="020E0502030303020204" pitchFamily="34" charset="0"/>
              <a:ea typeface="Noto Sans" panose="020B0502040504020204" pitchFamily="34"/>
              <a:cs typeface="Calibri" panose="020F0502020204030204" pitchFamily="34" charset="0"/>
            </a:endParaRP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2101180" y="2347996"/>
            <a:ext cx="3092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2000" b="1" dirty="0">
                <a:latin typeface="Candara Light" panose="020E0502030303020204" pitchFamily="34" charset="0"/>
                <a:cs typeface="Calibri" panose="020F0502020204030204" pitchFamily="34" charset="0"/>
              </a:rPr>
              <a:t>Програма «Чиста лікарня безпечна для пацієнта»</a:t>
            </a:r>
            <a:endParaRPr lang="en-GB" sz="2000" b="1" dirty="0">
              <a:latin typeface="Candara Light" panose="020E0502030303020204" pitchFamily="34" charset="0"/>
              <a:ea typeface="Noto Sans" panose="020B0502040504020204" pitchFamily="34"/>
              <a:cs typeface="Calibri" panose="020F0502020204030204" pitchFamily="34" charset="0"/>
            </a:endParaRPr>
          </a:p>
        </p:txBody>
      </p:sp>
      <p:pic>
        <p:nvPicPr>
          <p:cNvPr id="60" name="Picture 6" descr="H:\NEW SOIC\Логотипи, листівки\logo_soi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71" y="523443"/>
            <a:ext cx="1361316" cy="136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Ð ÐµÐ·ÑÐ»ÑÑÐ°Ñ Ð¿Ð¾ÑÑÐºÑ Ð·Ð¾Ð±ÑÐ°Ð¶ÐµÐ½Ñ Ð·Ð° Ð·Ð°Ð¿Ð¸ÑÐ¾Ð¼ &quot;Ð»Ð¾Ð³Ð¾ ÑÐ±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1" t="-2526" r="17037"/>
          <a:stretch/>
        </p:blipFill>
        <p:spPr bwMode="auto">
          <a:xfrm>
            <a:off x="7600014" y="1795834"/>
            <a:ext cx="704028" cy="64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ÐÐ¾Ð³Ð¾ÑÐ¸Ð¿Ñ, Ð½Ð°Ð·Ð½Ð°ÑÐµÐ½Ð¸Ðµ Ð¸ Ð¾ÑÐ¾Ð±ÐµÐ½Ð½Ð¾ÑÑÐ¸ ÑÐ°Ð·ÑÐ°Ð±Ð¾ÑÐºÐ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73286" y="1503518"/>
            <a:ext cx="846223" cy="84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447340" y="6031617"/>
            <a:ext cx="4038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Candara Light" panose="020E0502030303020204" pitchFamily="34" charset="0"/>
                <a:cs typeface="Calibri" panose="020F0502020204030204" pitchFamily="34" charset="0"/>
              </a:rPr>
              <a:t>Телефон: </a:t>
            </a:r>
            <a:r>
              <a:rPr lang="en-US" sz="2000" dirty="0">
                <a:latin typeface="Candara Light" panose="020E0502030303020204" pitchFamily="34" charset="0"/>
                <a:cs typeface="Calibri" panose="020F0502020204030204" pitchFamily="34" charset="0"/>
              </a:rPr>
              <a:t>+38</a:t>
            </a:r>
            <a:r>
              <a:rPr lang="uk-UA" sz="2000" dirty="0">
                <a:latin typeface="Candara Light" panose="020E0502030303020204" pitchFamily="34" charset="0"/>
                <a:cs typeface="Calibri" panose="020F0502020204030204" pitchFamily="34" charset="0"/>
              </a:rPr>
              <a:t>(0</a:t>
            </a:r>
            <a:r>
              <a:rPr lang="en-US" sz="2000" dirty="0">
                <a:latin typeface="Candara Light" panose="020E0502030303020204" pitchFamily="34" charset="0"/>
                <a:cs typeface="Calibri" panose="020F0502020204030204" pitchFamily="34" charset="0"/>
              </a:rPr>
              <a:t>63</a:t>
            </a:r>
            <a:r>
              <a:rPr lang="uk-UA" sz="2000" dirty="0">
                <a:latin typeface="Candara Light" panose="020E0502030303020204" pitchFamily="34" charset="0"/>
                <a:cs typeface="Calibri" panose="020F0502020204030204" pitchFamily="34" charset="0"/>
              </a:rPr>
              <a:t>) 19-49-431</a:t>
            </a:r>
          </a:p>
          <a:p>
            <a:r>
              <a:rPr lang="uk-UA" sz="2000" dirty="0">
                <a:latin typeface="Candara Light" panose="020E0502030303020204" pitchFamily="34" charset="0"/>
                <a:cs typeface="Calibri" panose="020F0502020204030204" pitchFamily="34" charset="0"/>
              </a:rPr>
              <a:t>Е</a:t>
            </a:r>
            <a:r>
              <a:rPr lang="en-US" sz="2000" dirty="0">
                <a:latin typeface="Candara Light" panose="020E0502030303020204" pitchFamily="34" charset="0"/>
                <a:cs typeface="Calibri" panose="020F0502020204030204" pitchFamily="34" charset="0"/>
              </a:rPr>
              <a:t>-mail</a:t>
            </a:r>
            <a:r>
              <a:rPr lang="uk-UA" sz="2000" dirty="0">
                <a:latin typeface="Candara Light" panose="020E050203030302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ndara Light" panose="020E0502030303020204" pitchFamily="34" charset="0"/>
                <a:cs typeface="Calibri" panose="020F0502020204030204" pitchFamily="34" charset="0"/>
              </a:rPr>
              <a:t>soik.region16@gmail.com</a:t>
            </a:r>
            <a:endParaRPr lang="ru-RU" sz="2000" dirty="0">
              <a:latin typeface="Candara Light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8325155" y="5691073"/>
            <a:ext cx="36920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Candara Light" panose="020E0502030303020204" pitchFamily="34" charset="0"/>
              <a:cs typeface="Calibri" panose="020F0502020204030204" pitchFamily="34" charset="0"/>
            </a:endParaRPr>
          </a:p>
          <a:p>
            <a:endParaRPr lang="ru-RU" sz="2000" b="1" dirty="0">
              <a:latin typeface="Candara Light" panose="020E0502030303020204" pitchFamily="34" charset="0"/>
              <a:cs typeface="Calibri" panose="020F0502020204030204" pitchFamily="34" charset="0"/>
            </a:endParaRPr>
          </a:p>
          <a:p>
            <a:pPr algn="r">
              <a:defRPr/>
            </a:pPr>
            <a:r>
              <a:rPr lang="ru-RU" altLang="ru-RU" sz="2000" u="sng" dirty="0">
                <a:latin typeface="Candara Light" panose="020E0502030303020204" pitchFamily="34" charset="0"/>
                <a:cs typeface="Calibri" panose="020F0502020204030204" pitchFamily="34" charset="0"/>
                <a:hlinkClick r:id="rId6" invalidUrl="http:///"/>
              </a:rPr>
              <a:t>http</a:t>
            </a:r>
            <a:r>
              <a:rPr lang="ru-RU" altLang="ru-RU" sz="2000" u="sng" dirty="0">
                <a:latin typeface="Candara Light" panose="020E0502030303020204" pitchFamily="34" charset="0"/>
                <a:cs typeface="Calibri" panose="020F0502020204030204" pitchFamily="34" charset="0"/>
                <a:hlinkClick r:id="rId7" invalidUrl="http:///"/>
              </a:rPr>
              <a:t>:// </a:t>
            </a:r>
            <a:r>
              <a:rPr lang="en-US" sz="2000" dirty="0">
                <a:latin typeface="Candara Light" panose="020E0502030303020204" pitchFamily="34" charset="0"/>
                <a:cs typeface="Calibri" panose="020F0502020204030204" pitchFamily="34" charset="0"/>
                <a:hlinkClick r:id="rId8"/>
              </a:rPr>
              <a:t>www.soic.in.ua</a:t>
            </a:r>
            <a:endParaRPr lang="uk-UA" sz="2000" dirty="0">
              <a:latin typeface="Candara Light" panose="020E0502030303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19" y="2146475"/>
            <a:ext cx="1483168" cy="1490363"/>
          </a:xfrm>
          <a:prstGeom prst="ellipse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B2D1D80-CF7A-48BC-8D56-1E46B14F2FB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900" r="86027" b="68900"/>
          <a:stretch/>
        </p:blipFill>
        <p:spPr>
          <a:xfrm>
            <a:off x="2786455" y="3747075"/>
            <a:ext cx="1722100" cy="17470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E1711C-0684-6085-57C3-E2F59B71F2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9005" y="131156"/>
            <a:ext cx="796523" cy="761181"/>
          </a:xfrm>
          <a:prstGeom prst="rect">
            <a:avLst/>
          </a:prstGeom>
        </p:spPr>
      </p:pic>
      <p:pic>
        <p:nvPicPr>
          <p:cNvPr id="11" name="Picture 10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BA8B20AF-85B8-397C-B51A-E2FE2D383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33123" r="22096" b="33435"/>
          <a:stretch/>
        </p:blipFill>
        <p:spPr bwMode="auto">
          <a:xfrm>
            <a:off x="8912312" y="410063"/>
            <a:ext cx="1524509" cy="44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9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A8F7F-BDF4-E0D8-A137-33A8A79DD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758E63-6B4D-E641-4D0C-455810896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56" t="14471" r="35761" b="7789"/>
          <a:stretch/>
        </p:blipFill>
        <p:spPr>
          <a:xfrm>
            <a:off x="729877" y="1412775"/>
            <a:ext cx="2503731" cy="36884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985208-CE0B-448C-B893-347634058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929" y="2270970"/>
            <a:ext cx="1972072" cy="1972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D1D975-DAB4-D1F5-5B0E-6D28ADAFB0DB}"/>
              </a:ext>
            </a:extLst>
          </p:cNvPr>
          <p:cNvSpPr txBox="1"/>
          <p:nvPr/>
        </p:nvSpPr>
        <p:spPr>
          <a:xfrm>
            <a:off x="5950323" y="889843"/>
            <a:ext cx="52771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andara Light" panose="020E0502030303020204" pitchFamily="34" charset="0"/>
              </a:rPr>
              <a:t>Документ систематизує </a:t>
            </a:r>
            <a:r>
              <a:rPr lang="uk-UA" b="1" dirty="0">
                <a:latin typeface="Candara Light" panose="020E0502030303020204" pitchFamily="34" charset="0"/>
              </a:rPr>
              <a:t>базові принципи інфекційного контролю</a:t>
            </a:r>
            <a:r>
              <a:rPr lang="uk-UA" dirty="0">
                <a:latin typeface="Candara Light" panose="020E0502030303020204" pitchFamily="34" charset="0"/>
              </a:rPr>
              <a:t> у лікарнях через три ключові напрямки:</a:t>
            </a:r>
          </a:p>
          <a:p>
            <a:r>
              <a:rPr lang="uk-UA" b="1" dirty="0">
                <a:latin typeface="Candara Light" panose="020E0502030303020204" pitchFamily="34" charset="0"/>
              </a:rPr>
              <a:t>Прибирання середовища (</a:t>
            </a:r>
            <a:r>
              <a:rPr lang="en-US" b="1" dirty="0">
                <a:latin typeface="Candara Light" panose="020E0502030303020204" pitchFamily="34" charset="0"/>
              </a:rPr>
              <a:t>environmental cleaning)</a:t>
            </a:r>
            <a:r>
              <a:rPr lang="en-US" dirty="0">
                <a:latin typeface="Candara Light" panose="020E0502030303020204" pitchFamily="34" charset="0"/>
              </a:rPr>
              <a:t> </a:t>
            </a:r>
          </a:p>
          <a:p>
            <a:pPr lvl="1"/>
            <a:r>
              <a:rPr lang="uk-UA" dirty="0">
                <a:latin typeface="Candara Light" panose="020E0502030303020204" pitchFamily="34" charset="0"/>
              </a:rPr>
              <a:t>класифікація зон за ризиком </a:t>
            </a:r>
          </a:p>
          <a:p>
            <a:pPr lvl="1"/>
            <a:r>
              <a:rPr lang="uk-UA" dirty="0">
                <a:latin typeface="Candara Light" panose="020E0502030303020204" pitchFamily="34" charset="0"/>
              </a:rPr>
              <a:t>частота та методи очищення </a:t>
            </a:r>
          </a:p>
          <a:p>
            <a:pPr lvl="1"/>
            <a:r>
              <a:rPr lang="uk-UA" dirty="0">
                <a:latin typeface="Candara Light" panose="020E0502030303020204" pitchFamily="34" charset="0"/>
              </a:rPr>
              <a:t>фокус на </a:t>
            </a:r>
            <a:r>
              <a:rPr lang="uk-UA" dirty="0" err="1">
                <a:latin typeface="Candara Light" panose="020E0502030303020204" pitchFamily="34" charset="0"/>
              </a:rPr>
              <a:t>висококонтактних</a:t>
            </a:r>
            <a:r>
              <a:rPr lang="uk-UA" dirty="0">
                <a:latin typeface="Candara Light" panose="020E0502030303020204" pitchFamily="34" charset="0"/>
              </a:rPr>
              <a:t> поверхнях </a:t>
            </a:r>
          </a:p>
          <a:p>
            <a:r>
              <a:rPr lang="uk-UA" b="1" dirty="0">
                <a:latin typeface="Candara Light" panose="020E0502030303020204" pitchFamily="34" charset="0"/>
              </a:rPr>
              <a:t>Поводження з відходами (</a:t>
            </a:r>
            <a:r>
              <a:rPr lang="en-US" b="1" dirty="0">
                <a:latin typeface="Candara Light" panose="020E0502030303020204" pitchFamily="34" charset="0"/>
              </a:rPr>
              <a:t>waste management)</a:t>
            </a:r>
            <a:r>
              <a:rPr lang="en-US" dirty="0">
                <a:latin typeface="Candara Light" panose="020E0502030303020204" pitchFamily="34" charset="0"/>
              </a:rPr>
              <a:t> </a:t>
            </a:r>
          </a:p>
          <a:p>
            <a:r>
              <a:rPr lang="uk-UA" b="1" dirty="0">
                <a:latin typeface="Candara Light" panose="020E0502030303020204" pitchFamily="34" charset="0"/>
              </a:rPr>
              <a:t>Обробка білизни (</a:t>
            </a:r>
            <a:r>
              <a:rPr lang="en-US" b="1" dirty="0">
                <a:latin typeface="Candara Light" panose="020E0502030303020204" pitchFamily="34" charset="0"/>
              </a:rPr>
              <a:t>linen management)</a:t>
            </a:r>
            <a:r>
              <a:rPr lang="en-US" dirty="0">
                <a:latin typeface="Candara Light" panose="020E0502030303020204" pitchFamily="34" charset="0"/>
              </a:rPr>
              <a:t> </a:t>
            </a:r>
            <a:endParaRPr lang="uk-UA" dirty="0">
              <a:latin typeface="Candara Light" panose="020E0502030303020204" pitchFamily="34" charset="0"/>
            </a:endParaRPr>
          </a:p>
          <a:p>
            <a:endParaRPr lang="uk-UA" dirty="0">
              <a:latin typeface="Candara Light" panose="020E0502030303020204" pitchFamily="34" charset="0"/>
            </a:endParaRPr>
          </a:p>
          <a:p>
            <a:r>
              <a:rPr lang="ru-RU" b="1" dirty="0" err="1">
                <a:latin typeface="Candara Light" panose="020E0502030303020204" pitchFamily="34" charset="0"/>
              </a:rPr>
              <a:t>Призначення</a:t>
            </a:r>
            <a:r>
              <a:rPr lang="ru-RU" b="1" dirty="0">
                <a:latin typeface="Candara Light" panose="020E0502030303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як </a:t>
            </a:r>
            <a:r>
              <a:rPr lang="ru-RU" b="1" dirty="0" err="1">
                <a:latin typeface="Candara Light" panose="020E0502030303020204" pitchFamily="34" charset="0"/>
              </a:rPr>
              <a:t>швидкий</a:t>
            </a:r>
            <a:r>
              <a:rPr lang="ru-RU" b="1" dirty="0">
                <a:latin typeface="Candara Light" panose="020E0502030303020204" pitchFamily="34" charset="0"/>
              </a:rPr>
              <a:t> </a:t>
            </a:r>
            <a:r>
              <a:rPr lang="ru-RU" b="1" dirty="0" err="1">
                <a:latin typeface="Candara Light" panose="020E0502030303020204" pitchFamily="34" charset="0"/>
              </a:rPr>
              <a:t>довідник</a:t>
            </a:r>
            <a:r>
              <a:rPr lang="ru-RU" dirty="0">
                <a:latin typeface="Candara Light" panose="020E0502030303020204" pitchFamily="34" charset="0"/>
              </a:rPr>
              <a:t> для персоналу (не </a:t>
            </a:r>
            <a:r>
              <a:rPr lang="ru-RU" dirty="0" err="1">
                <a:latin typeface="Candara Light" panose="020E0502030303020204" pitchFamily="34" charset="0"/>
              </a:rPr>
              <a:t>теорія</a:t>
            </a:r>
            <a:r>
              <a:rPr lang="ru-RU" dirty="0">
                <a:latin typeface="Candara Light" panose="020E0502030303020204" pitchFamily="34" charset="0"/>
              </a:rPr>
              <a:t>, а </a:t>
            </a:r>
            <a:r>
              <a:rPr lang="ru-RU" dirty="0" err="1">
                <a:latin typeface="Candara Light" panose="020E0502030303020204" pitchFamily="34" charset="0"/>
              </a:rPr>
              <a:t>практичні</a:t>
            </a:r>
            <a:r>
              <a:rPr lang="ru-RU" dirty="0">
                <a:latin typeface="Candara Light" panose="020E0502030303020204" pitchFamily="34" charset="0"/>
              </a:rPr>
              <a:t> правила);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як основа для </a:t>
            </a:r>
            <a:r>
              <a:rPr lang="ru-RU" b="1" dirty="0">
                <a:latin typeface="Candara Light" panose="020E0502030303020204" pitchFamily="34" charset="0"/>
              </a:rPr>
              <a:t>аудиту </a:t>
            </a:r>
            <a:r>
              <a:rPr lang="ru-RU" b="1" dirty="0" err="1">
                <a:latin typeface="Candara Light" panose="020E0502030303020204" pitchFamily="34" charset="0"/>
              </a:rPr>
              <a:t>клінінгу</a:t>
            </a:r>
            <a:r>
              <a:rPr lang="ru-RU" dirty="0">
                <a:latin typeface="Candara Light" panose="020E0502030303020204" pitchFamily="34" charset="0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як база для </a:t>
            </a:r>
            <a:r>
              <a:rPr lang="ru-RU" dirty="0" err="1">
                <a:latin typeface="Candara Light" panose="020E0502030303020204" pitchFamily="34" charset="0"/>
              </a:rPr>
              <a:t>розробки</a:t>
            </a:r>
            <a:r>
              <a:rPr lang="ru-RU" dirty="0">
                <a:latin typeface="Candara Light" panose="020E0502030303020204" pitchFamily="34" charset="0"/>
              </a:rPr>
              <a:t> </a:t>
            </a:r>
            <a:r>
              <a:rPr lang="ru-RU" b="1" dirty="0" err="1">
                <a:latin typeface="Candara Light" panose="020E0502030303020204" pitchFamily="34" charset="0"/>
              </a:rPr>
              <a:t>локальних</a:t>
            </a:r>
            <a:r>
              <a:rPr lang="ru-RU" b="1" dirty="0">
                <a:latin typeface="Candara Light" panose="020E0502030303020204" pitchFamily="34" charset="0"/>
              </a:rPr>
              <a:t> SOP/</a:t>
            </a:r>
            <a:r>
              <a:rPr lang="ru-RU" b="1" dirty="0" err="1">
                <a:latin typeface="Candara Light" panose="020E0502030303020204" pitchFamily="34" charset="0"/>
              </a:rPr>
              <a:t>інструкцій</a:t>
            </a:r>
            <a:r>
              <a:rPr lang="ru-RU" dirty="0">
                <a:latin typeface="Candara Light" panose="020E0502030303020204" pitchFamily="34" charset="0"/>
              </a:rPr>
              <a:t> (</a:t>
            </a:r>
            <a:r>
              <a:rPr lang="ru-RU" dirty="0" err="1">
                <a:latin typeface="Candara Light" panose="020E0502030303020204" pitchFamily="34" charset="0"/>
              </a:rPr>
              <a:t>що</a:t>
            </a:r>
            <a:r>
              <a:rPr lang="ru-RU" dirty="0">
                <a:latin typeface="Candara Light" panose="020E0502030303020204" pitchFamily="34" charset="0"/>
              </a:rPr>
              <a:t> </a:t>
            </a:r>
            <a:r>
              <a:rPr lang="ru-RU" dirty="0" err="1">
                <a:latin typeface="Candara Light" panose="020E0502030303020204" pitchFamily="34" charset="0"/>
              </a:rPr>
              <a:t>ви</a:t>
            </a:r>
            <a:r>
              <a:rPr lang="ru-RU" dirty="0">
                <a:latin typeface="Candara Light" panose="020E0502030303020204" pitchFamily="34" charset="0"/>
              </a:rPr>
              <a:t> </a:t>
            </a:r>
            <a:r>
              <a:rPr lang="ru-RU" dirty="0" err="1">
                <a:latin typeface="Candara Light" panose="020E0502030303020204" pitchFamily="34" charset="0"/>
              </a:rPr>
              <a:t>якраз</a:t>
            </a:r>
            <a:r>
              <a:rPr lang="ru-RU" dirty="0">
                <a:latin typeface="Candara Light" panose="020E0502030303020204" pitchFamily="34" charset="0"/>
              </a:rPr>
              <a:t> робите).</a:t>
            </a:r>
          </a:p>
          <a:p>
            <a:endParaRPr lang="en-US" dirty="0"/>
          </a:p>
          <a:p>
            <a:pPr lvl="1"/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4F0CD1-EF3B-D624-D355-A9A39AD7E1AF}"/>
              </a:ext>
            </a:extLst>
          </p:cNvPr>
          <p:cNvSpPr txBox="1"/>
          <p:nvPr/>
        </p:nvSpPr>
        <p:spPr>
          <a:xfrm>
            <a:off x="632692" y="5260559"/>
            <a:ext cx="203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andara Light" panose="020E0502030303020204" pitchFamily="34" charset="0"/>
              </a:rPr>
              <a:t> 2021 р.</a:t>
            </a:r>
          </a:p>
        </p:txBody>
      </p:sp>
    </p:spTree>
    <p:extLst>
      <p:ext uri="{BB962C8B-B14F-4D97-AF65-F5344CB8AC3E}">
        <p14:creationId xmlns:p14="http://schemas.microsoft.com/office/powerpoint/2010/main" val="983704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0275-6393-3616-5C31-B8CABD2B1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896254-D88D-1FB7-0FC5-8E23C6AB6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224" y="1265476"/>
            <a:ext cx="2604302" cy="38380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B23C5FC-38D5-4453-FD5C-7F661EB07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987" y="4605217"/>
            <a:ext cx="2059298" cy="20883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CB718F-BA03-4C72-4803-6292B9BC63E3}"/>
              </a:ext>
            </a:extLst>
          </p:cNvPr>
          <p:cNvSpPr txBox="1"/>
          <p:nvPr/>
        </p:nvSpPr>
        <p:spPr>
          <a:xfrm>
            <a:off x="769980" y="293826"/>
            <a:ext cx="11025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latin typeface="Candara Light" panose="020E0502030303020204" pitchFamily="34" charset="0"/>
              </a:rPr>
              <a:t>Посібник </a:t>
            </a:r>
            <a:r>
              <a:rPr lang="uk-UA" sz="1600" dirty="0">
                <a:latin typeface="Candara Light" panose="020E0502030303020204" pitchFamily="34" charset="0"/>
                <a:hlinkClick r:id="rId5"/>
              </a:rPr>
              <a:t>для тренера</a:t>
            </a:r>
            <a:r>
              <a:rPr lang="uk-UA" sz="1600" dirty="0">
                <a:latin typeface="Candara Light" panose="020E0502030303020204" pitchFamily="34" charset="0"/>
              </a:rPr>
              <a:t> розповідає користувачеві, як підготувати, провести та підтримувати ефективне навчання для тих, хто займається прибиранням. </a:t>
            </a:r>
            <a:r>
              <a:rPr lang="uk-UA" sz="1600" dirty="0">
                <a:latin typeface="Candara Light" panose="020E0502030303020204" pitchFamily="34" charset="0"/>
                <a:hlinkClick r:id="rId6"/>
              </a:rPr>
              <a:t>Модулі та ресурси</a:t>
            </a:r>
            <a:r>
              <a:rPr lang="uk-UA" sz="1600" dirty="0">
                <a:latin typeface="Candara Light" panose="020E0502030303020204" pitchFamily="34" charset="0"/>
              </a:rPr>
              <a:t> містять інструкції, визначення, фотографії, плакати та конкретні ілюстрації рекомендованих практик.  </a:t>
            </a:r>
            <a:endParaRPr lang="ru-RU" sz="1600" dirty="0">
              <a:latin typeface="Candara Light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CDC60-5298-B23D-5A9A-4BA71C39EE05}"/>
              </a:ext>
            </a:extLst>
          </p:cNvPr>
          <p:cNvSpPr txBox="1"/>
          <p:nvPr/>
        </p:nvSpPr>
        <p:spPr>
          <a:xfrm>
            <a:off x="6548794" y="5175516"/>
            <a:ext cx="203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andara Light" panose="020E0502030303020204" pitchFamily="34" charset="0"/>
              </a:rPr>
              <a:t> 2023 р.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56C7B1-FC6A-3560-50D0-DB95C7B75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604" y="1265477"/>
            <a:ext cx="2579964" cy="38380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361E2E-95D9-35B0-9A3C-011BC7FEF171}"/>
              </a:ext>
            </a:extLst>
          </p:cNvPr>
          <p:cNvSpPr txBox="1"/>
          <p:nvPr/>
        </p:nvSpPr>
        <p:spPr>
          <a:xfrm>
            <a:off x="2326838" y="5175516"/>
            <a:ext cx="203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andara Light" panose="020E0502030303020204" pitchFamily="34" charset="0"/>
              </a:rPr>
              <a:t> 2023 р.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EFA9062-A376-D064-9436-A6C01ECB4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567" y="4691480"/>
            <a:ext cx="1915191" cy="1987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B4CB991-3A0C-4FE3-3351-95D9B610F8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5214" y="1265476"/>
            <a:ext cx="2579856" cy="38380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D529FE-D452-3E84-FD6F-BF691834EB92}"/>
              </a:ext>
            </a:extLst>
          </p:cNvPr>
          <p:cNvSpPr txBox="1"/>
          <p:nvPr/>
        </p:nvSpPr>
        <p:spPr>
          <a:xfrm>
            <a:off x="10750680" y="5199527"/>
            <a:ext cx="203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andara Light" panose="020E0502030303020204" pitchFamily="34" charset="0"/>
              </a:rPr>
              <a:t> 2024 р.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4ED5386-F03F-E344-99BA-F8A3CE91CA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5422" y="4591964"/>
            <a:ext cx="2099571" cy="209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10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3E878-1CA2-2C49-84EE-604A59F12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3A8A04-7AA6-D5E2-96DC-160D2EA0D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2250537"/>
            <a:ext cx="6312025" cy="38356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92D284-645A-1910-FCC0-045E03844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6312024" cy="1586957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A92DED6-AD6A-A975-EC81-9F1CC3471CAE}"/>
              </a:ext>
            </a:extLst>
          </p:cNvPr>
          <p:cNvCxnSpPr/>
          <p:nvPr/>
        </p:nvCxnSpPr>
        <p:spPr>
          <a:xfrm>
            <a:off x="6791400" y="638763"/>
            <a:ext cx="0" cy="5580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2320BC-DCF8-45B2-BCB3-0B1D46ACC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4139" y="659154"/>
            <a:ext cx="4168013" cy="54126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5146EF-AC63-F2C0-0B89-3FE7C35AA3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/>
          <a:stretch/>
        </p:blipFill>
        <p:spPr>
          <a:xfrm>
            <a:off x="479377" y="2369892"/>
            <a:ext cx="4397697" cy="3706372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86B28B-5F78-BF25-DA27-53FA51200A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5987" r="30566" b="13613"/>
          <a:stretch/>
        </p:blipFill>
        <p:spPr>
          <a:xfrm>
            <a:off x="450161" y="5097269"/>
            <a:ext cx="864097" cy="792088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6A5284-53A0-F89D-7D16-7A6C7BE6C703}"/>
              </a:ext>
            </a:extLst>
          </p:cNvPr>
          <p:cNvSpPr txBox="1"/>
          <p:nvPr/>
        </p:nvSpPr>
        <p:spPr>
          <a:xfrm>
            <a:off x="479376" y="6252040"/>
            <a:ext cx="239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andara Light" panose="020E0502030303020204" pitchFamily="34" charset="0"/>
              </a:rPr>
              <a:t>20</a:t>
            </a:r>
            <a:r>
              <a:rPr lang="en-US" dirty="0">
                <a:latin typeface="Candara Light" panose="020E0502030303020204" pitchFamily="34" charset="0"/>
              </a:rPr>
              <a:t>19</a:t>
            </a:r>
            <a:r>
              <a:rPr lang="uk-UA" dirty="0">
                <a:latin typeface="Candara Light" panose="020E0502030303020204" pitchFamily="34" charset="0"/>
              </a:rPr>
              <a:t> рік (</a:t>
            </a:r>
            <a:r>
              <a:rPr lang="en-US" dirty="0">
                <a:latin typeface="Candara Light" panose="020E0502030303020204" pitchFamily="34" charset="0"/>
              </a:rPr>
              <a:t>Version 2)</a:t>
            </a:r>
            <a:endParaRPr lang="uk-UA" dirty="0">
              <a:latin typeface="Candara Light" panose="020E0502030303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1BEF21-4F71-D414-8D6A-36D5FBD79E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"/>
            <a:ext cx="2071868" cy="20718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49422C-80F3-01B7-C4ED-CDC5474ADD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8446" y="4953965"/>
            <a:ext cx="1904035" cy="1904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393229-D0C5-01AD-FC7F-4802441A50EC}"/>
              </a:ext>
            </a:extLst>
          </p:cNvPr>
          <p:cNvSpPr txBox="1"/>
          <p:nvPr/>
        </p:nvSpPr>
        <p:spPr>
          <a:xfrm>
            <a:off x="7344139" y="6174570"/>
            <a:ext cx="239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andara Light" panose="020E0502030303020204" pitchFamily="34" charset="0"/>
              </a:rPr>
              <a:t>2022 рік (</a:t>
            </a:r>
            <a:r>
              <a:rPr lang="en-US" dirty="0">
                <a:latin typeface="Candara Light" panose="020E0502030303020204" pitchFamily="34" charset="0"/>
              </a:rPr>
              <a:t>Version 2)</a:t>
            </a:r>
            <a:endParaRPr lang="uk-UA" dirty="0"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862616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-2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E93A0F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COLOR 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E93A0F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1B308DFD1B69845BD5B70CA9D1525D9" ma:contentTypeVersion="15" ma:contentTypeDescription="Створення нового документа." ma:contentTypeScope="" ma:versionID="074b0161dc1d183622743ebc7a568420">
  <xsd:schema xmlns:xsd="http://www.w3.org/2001/XMLSchema" xmlns:xs="http://www.w3.org/2001/XMLSchema" xmlns:p="http://schemas.microsoft.com/office/2006/metadata/properties" xmlns:ns2="da7d07d7-5145-4ed6-99e4-26d0809d42f9" xmlns:ns3="5b7e80e6-8821-4be9-8917-c0ee21c1c9c7" targetNamespace="http://schemas.microsoft.com/office/2006/metadata/properties" ma:root="true" ma:fieldsID="119150c9359e5026f5290263e62516ca" ns2:_="" ns3:_="">
    <xsd:import namespace="da7d07d7-5145-4ed6-99e4-26d0809d42f9"/>
    <xsd:import namespace="5b7e80e6-8821-4be9-8917-c0ee21c1c9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7d07d7-5145-4ed6-99e4-26d0809d42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190df430-6475-4a1d-8646-ae46a32db5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e80e6-8821-4be9-8917-c0ee21c1c9c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63d7430-8c69-4f6c-8589-061558fc7594}" ma:internalName="TaxCatchAll" ma:showField="CatchAllData" ma:web="5b7e80e6-8821-4be9-8917-c0ee21c1c9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Спільний доступ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Відомості про тих, хто має доступ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BC373B-EA38-4E14-BC61-5E140793E5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C188C1-DC7F-41B3-9468-E8D6C09D4D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7d07d7-5145-4ed6-99e4-26d0809d42f9"/>
    <ds:schemaRef ds:uri="5b7e80e6-8821-4be9-8917-c0ee21c1c9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5544</TotalTime>
  <Words>3615</Words>
  <Application>Microsoft Office PowerPoint</Application>
  <PresentationFormat>Широкий екран</PresentationFormat>
  <Paragraphs>526</Paragraphs>
  <Slides>61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слайдів</vt:lpstr>
      </vt:variant>
      <vt:variant>
        <vt:i4>61</vt:i4>
      </vt:variant>
    </vt:vector>
  </HeadingPairs>
  <TitlesOfParts>
    <vt:vector size="63" baseType="lpstr">
      <vt:lpstr>Contents Slide Master</vt:lpstr>
      <vt:lpstr>Section Break Slide Master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Структурний підрозділ з клінінгу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Генеральний клінінг – клінінг у будь-яких приміщеннях, який включає очищення вікон, дверей, вентиляційних решіток, світильників та інших поверхонь, що не піддаються клінінгу протягом проведення рутинного і заключного клінінгу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Керівник СПК</vt:lpstr>
      <vt:lpstr>Структура СПК</vt:lpstr>
      <vt:lpstr>Презентація PowerPoint</vt:lpstr>
      <vt:lpstr>Презентація PowerPoint</vt:lpstr>
      <vt:lpstr> Основи організації СПК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Розрахунок текстилю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Katrecha Lyudmila</cp:lastModifiedBy>
  <cp:revision>133</cp:revision>
  <dcterms:created xsi:type="dcterms:W3CDTF">2020-01-20T05:08:25Z</dcterms:created>
  <dcterms:modified xsi:type="dcterms:W3CDTF">2026-03-26T15:01:58Z</dcterms:modified>
</cp:coreProperties>
</file>