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  <p:sldMasterId id="2147483996" r:id="rId2"/>
  </p:sldMasterIdLst>
  <p:notesMasterIdLst>
    <p:notesMasterId r:id="rId42"/>
  </p:notesMasterIdLst>
  <p:sldIdLst>
    <p:sldId id="466" r:id="rId3"/>
    <p:sldId id="465" r:id="rId4"/>
    <p:sldId id="459" r:id="rId5"/>
    <p:sldId id="460" r:id="rId6"/>
    <p:sldId id="461" r:id="rId7"/>
    <p:sldId id="462" r:id="rId8"/>
    <p:sldId id="463" r:id="rId9"/>
    <p:sldId id="464" r:id="rId10"/>
    <p:sldId id="415" r:id="rId11"/>
    <p:sldId id="358" r:id="rId12"/>
    <p:sldId id="417" r:id="rId13"/>
    <p:sldId id="416" r:id="rId14"/>
    <p:sldId id="423" r:id="rId15"/>
    <p:sldId id="414" r:id="rId16"/>
    <p:sldId id="412" r:id="rId17"/>
    <p:sldId id="413" r:id="rId18"/>
    <p:sldId id="425" r:id="rId19"/>
    <p:sldId id="267" r:id="rId20"/>
    <p:sldId id="268" r:id="rId21"/>
    <p:sldId id="372" r:id="rId22"/>
    <p:sldId id="373" r:id="rId23"/>
    <p:sldId id="375" r:id="rId24"/>
    <p:sldId id="271" r:id="rId25"/>
    <p:sldId id="272" r:id="rId26"/>
    <p:sldId id="277" r:id="rId27"/>
    <p:sldId id="278" r:id="rId28"/>
    <p:sldId id="279" r:id="rId29"/>
    <p:sldId id="280" r:id="rId30"/>
    <p:sldId id="283" r:id="rId31"/>
    <p:sldId id="442" r:id="rId32"/>
    <p:sldId id="444" r:id="rId33"/>
    <p:sldId id="445" r:id="rId34"/>
    <p:sldId id="447" r:id="rId35"/>
    <p:sldId id="453" r:id="rId36"/>
    <p:sldId id="455" r:id="rId37"/>
    <p:sldId id="456" r:id="rId38"/>
    <p:sldId id="438" r:id="rId39"/>
    <p:sldId id="434" r:id="rId40"/>
    <p:sldId id="300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94717" autoAdjust="0"/>
  </p:normalViewPr>
  <p:slideViewPr>
    <p:cSldViewPr>
      <p:cViewPr>
        <p:scale>
          <a:sx n="64" d="100"/>
          <a:sy n="64" d="100"/>
        </p:scale>
        <p:origin x="38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1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лентина Коновалова" userId="ce93b2b3-461f-4414-97af-94ca916dd8c1" providerId="ADAL" clId="{3F219472-E15E-49A4-BD60-19359D302F05}"/>
    <pc:docChg chg="undo redo custSel addSld delSld modSld sldOrd modMainMaster">
      <pc:chgData name="Валентина Коновалова" userId="ce93b2b3-461f-4414-97af-94ca916dd8c1" providerId="ADAL" clId="{3F219472-E15E-49A4-BD60-19359D302F05}" dt="2022-10-16T19:43:17.763" v="3640" actId="20577"/>
      <pc:docMkLst>
        <pc:docMk/>
      </pc:docMkLst>
      <pc:sldChg chg="modSp add del mod setBg">
        <pc:chgData name="Валентина Коновалова" userId="ce93b2b3-461f-4414-97af-94ca916dd8c1" providerId="ADAL" clId="{3F219472-E15E-49A4-BD60-19359D302F05}" dt="2022-10-16T19:27:36.505" v="3353" actId="2696"/>
        <pc:sldMkLst>
          <pc:docMk/>
          <pc:sldMk cId="342958118" sldId="256"/>
        </pc:sldMkLst>
        <pc:spChg chg="mod">
          <ac:chgData name="Валентина Коновалова" userId="ce93b2b3-461f-4414-97af-94ca916dd8c1" providerId="ADAL" clId="{3F219472-E15E-49A4-BD60-19359D302F05}" dt="2022-10-16T19:24:02.302" v="3344" actId="255"/>
          <ac:spMkLst>
            <pc:docMk/>
            <pc:sldMk cId="342958118" sldId="25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26:29.072" v="3348" actId="6549"/>
          <ac:spMkLst>
            <pc:docMk/>
            <pc:sldMk cId="342958118" sldId="256"/>
            <ac:spMk id="7" creationId="{5D8207C6-B20D-4B82-BB8C-3D14CB34609C}"/>
          </ac:spMkLst>
        </pc:spChg>
        <pc:spChg chg="mod">
          <ac:chgData name="Валентина Коновалова" userId="ce93b2b3-461f-4414-97af-94ca916dd8c1" providerId="ADAL" clId="{3F219472-E15E-49A4-BD60-19359D302F05}" dt="2022-10-16T19:22:46.321" v="3338" actId="27636"/>
          <ac:spMkLst>
            <pc:docMk/>
            <pc:sldMk cId="342958118" sldId="256"/>
            <ac:spMk id="9" creationId="{0D03B09D-C4B3-4081-B24B-8A4A98A24050}"/>
          </ac:spMkLst>
        </pc:spChg>
        <pc:picChg chg="mod">
          <ac:chgData name="Валентина Коновалова" userId="ce93b2b3-461f-4414-97af-94ca916dd8c1" providerId="ADAL" clId="{3F219472-E15E-49A4-BD60-19359D302F05}" dt="2022-10-14T08:19:45.936" v="43" actId="1076"/>
          <ac:picMkLst>
            <pc:docMk/>
            <pc:sldMk cId="342958118" sldId="256"/>
            <ac:picMk id="4" creationId="{96C8FA4D-4F25-3863-0DC7-CDA5B473C088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9:34.692" v="3614" actId="1076"/>
        <pc:sldMkLst>
          <pc:docMk/>
          <pc:sldMk cId="0" sldId="267"/>
        </pc:sldMkLst>
        <pc:spChg chg="mod">
          <ac:chgData name="Валентина Коновалова" userId="ce93b2b3-461f-4414-97af-94ca916dd8c1" providerId="ADAL" clId="{3F219472-E15E-49A4-BD60-19359D302F05}" dt="2022-10-16T18:32:24.082" v="3275" actId="255"/>
          <ac:spMkLst>
            <pc:docMk/>
            <pc:sldMk cId="0" sldId="267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8:35:45.079" v="3278" actId="255"/>
          <ac:spMkLst>
            <pc:docMk/>
            <pc:sldMk cId="0" sldId="267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34.692" v="3614" actId="1076"/>
          <ac:picMkLst>
            <pc:docMk/>
            <pc:sldMk cId="0" sldId="267"/>
            <ac:picMk id="4" creationId="{2E1F135D-5535-4D2F-A5CF-1AC53BD87171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9:42.455" v="3615" actId="1076"/>
        <pc:sldMkLst>
          <pc:docMk/>
          <pc:sldMk cId="0" sldId="268"/>
        </pc:sldMkLst>
        <pc:spChg chg="mod">
          <ac:chgData name="Валентина Коновалова" userId="ce93b2b3-461f-4414-97af-94ca916dd8c1" providerId="ADAL" clId="{3F219472-E15E-49A4-BD60-19359D302F05}" dt="2022-10-16T16:38:28.280" v="1326" actId="255"/>
          <ac:spMkLst>
            <pc:docMk/>
            <pc:sldMk cId="0" sldId="268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37:53.829" v="1318" actId="20577"/>
          <ac:spMkLst>
            <pc:docMk/>
            <pc:sldMk cId="0" sldId="268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42.455" v="3615" actId="1076"/>
          <ac:picMkLst>
            <pc:docMk/>
            <pc:sldMk cId="0" sldId="268"/>
            <ac:picMk id="4" creationId="{FA9F9202-C780-5A7E-6838-DF850B499A66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6:38:49.154" v="1327" actId="2696"/>
        <pc:sldMkLst>
          <pc:docMk/>
          <pc:sldMk cId="0" sldId="269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1:02.330" v="3620" actId="1076"/>
        <pc:sldMkLst>
          <pc:docMk/>
          <pc:sldMk cId="0" sldId="271"/>
        </pc:sldMkLst>
        <pc:spChg chg="mod">
          <ac:chgData name="Валентина Коновалова" userId="ce93b2b3-461f-4414-97af-94ca916dd8c1" providerId="ADAL" clId="{3F219472-E15E-49A4-BD60-19359D302F05}" dt="2022-10-16T16:44:16.872" v="1577" actId="255"/>
          <ac:spMkLst>
            <pc:docMk/>
            <pc:sldMk cId="0" sldId="271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45:24.472" v="1613" actId="20577"/>
          <ac:spMkLst>
            <pc:docMk/>
            <pc:sldMk cId="0" sldId="271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1:02.330" v="3620" actId="1076"/>
          <ac:picMkLst>
            <pc:docMk/>
            <pc:sldMk cId="0" sldId="271"/>
            <ac:picMk id="4" creationId="{14695988-01D4-7847-13DC-F5327265FB3E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1:06.987" v="3621" actId="1076"/>
        <pc:sldMkLst>
          <pc:docMk/>
          <pc:sldMk cId="0" sldId="272"/>
        </pc:sldMkLst>
        <pc:spChg chg="mod">
          <ac:chgData name="Валентина Коновалова" userId="ce93b2b3-461f-4414-97af-94ca916dd8c1" providerId="ADAL" clId="{3F219472-E15E-49A4-BD60-19359D302F05}" dt="2022-10-16T16:45:48.793" v="1616" actId="14100"/>
          <ac:spMkLst>
            <pc:docMk/>
            <pc:sldMk cId="0" sldId="272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51:45.365" v="1756" actId="6549"/>
          <ac:spMkLst>
            <pc:docMk/>
            <pc:sldMk cId="0" sldId="272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1:06.987" v="3621" actId="1076"/>
          <ac:picMkLst>
            <pc:docMk/>
            <pc:sldMk cId="0" sldId="272"/>
            <ac:picMk id="4" creationId="{2CE537F2-72EE-11D9-8634-C327E9BFAE0B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6:51:58.725" v="1758" actId="2696"/>
        <pc:sldMkLst>
          <pc:docMk/>
          <pc:sldMk cId="0" sldId="276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1:11.960" v="3622" actId="1076"/>
        <pc:sldMkLst>
          <pc:docMk/>
          <pc:sldMk cId="0" sldId="277"/>
        </pc:sldMkLst>
        <pc:spChg chg="mod">
          <ac:chgData name="Валентина Коновалова" userId="ce93b2b3-461f-4414-97af-94ca916dd8c1" providerId="ADAL" clId="{3F219472-E15E-49A4-BD60-19359D302F05}" dt="2022-10-16T16:52:10.464" v="1761" actId="255"/>
          <ac:spMkLst>
            <pc:docMk/>
            <pc:sldMk cId="0" sldId="277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52:22.177" v="1764" actId="27636"/>
          <ac:spMkLst>
            <pc:docMk/>
            <pc:sldMk cId="0" sldId="277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1:11.960" v="3622" actId="1076"/>
          <ac:picMkLst>
            <pc:docMk/>
            <pc:sldMk cId="0" sldId="277"/>
            <ac:picMk id="4" creationId="{BEA32773-07B0-3D81-EBDE-C8F57EA22FC7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1:22.428" v="3623" actId="1076"/>
        <pc:sldMkLst>
          <pc:docMk/>
          <pc:sldMk cId="0" sldId="278"/>
        </pc:sldMkLst>
        <pc:spChg chg="mod">
          <ac:chgData name="Валентина Коновалова" userId="ce93b2b3-461f-4414-97af-94ca916dd8c1" providerId="ADAL" clId="{3F219472-E15E-49A4-BD60-19359D302F05}" dt="2022-10-16T16:52:39.060" v="1768" actId="255"/>
          <ac:spMkLst>
            <pc:docMk/>
            <pc:sldMk cId="0" sldId="278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53:08.971" v="1772" actId="6549"/>
          <ac:spMkLst>
            <pc:docMk/>
            <pc:sldMk cId="0" sldId="278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1:22.428" v="3623" actId="1076"/>
          <ac:picMkLst>
            <pc:docMk/>
            <pc:sldMk cId="0" sldId="278"/>
            <ac:picMk id="4" creationId="{4FA5BE8E-30D6-1255-FEE8-A6EEB726B529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1:35.647" v="3625" actId="1076"/>
        <pc:sldMkLst>
          <pc:docMk/>
          <pc:sldMk cId="0" sldId="279"/>
        </pc:sldMkLst>
        <pc:spChg chg="mod">
          <ac:chgData name="Валентина Коновалова" userId="ce93b2b3-461f-4414-97af-94ca916dd8c1" providerId="ADAL" clId="{3F219472-E15E-49A4-BD60-19359D302F05}" dt="2022-10-16T16:53:53.393" v="1776" actId="207"/>
          <ac:spMkLst>
            <pc:docMk/>
            <pc:sldMk cId="0" sldId="279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41:29.773" v="3624" actId="6549"/>
          <ac:spMkLst>
            <pc:docMk/>
            <pc:sldMk cId="0" sldId="279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1:35.647" v="3625" actId="1076"/>
          <ac:picMkLst>
            <pc:docMk/>
            <pc:sldMk cId="0" sldId="279"/>
            <ac:picMk id="4" creationId="{D6C7EE18-9DC4-E2B3-1001-60B825BD92BA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2:04.459" v="3626" actId="1076"/>
        <pc:sldMkLst>
          <pc:docMk/>
          <pc:sldMk cId="0" sldId="280"/>
        </pc:sldMkLst>
        <pc:spChg chg="mod">
          <ac:chgData name="Валентина Коновалова" userId="ce93b2b3-461f-4414-97af-94ca916dd8c1" providerId="ADAL" clId="{3F219472-E15E-49A4-BD60-19359D302F05}" dt="2022-10-16T17:05:19.302" v="1783" actId="14100"/>
          <ac:spMkLst>
            <pc:docMk/>
            <pc:sldMk cId="0" sldId="280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05:42.194" v="1786" actId="6549"/>
          <ac:spMkLst>
            <pc:docMk/>
            <pc:sldMk cId="0" sldId="280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04.459" v="3626" actId="1076"/>
          <ac:picMkLst>
            <pc:docMk/>
            <pc:sldMk cId="0" sldId="280"/>
            <ac:picMk id="4" creationId="{64A40A38-4321-DC48-6326-94AA2C76D71A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05:50.106" v="1787" actId="2696"/>
        <pc:sldMkLst>
          <pc:docMk/>
          <pc:sldMk cId="0" sldId="281"/>
        </pc:sldMkLst>
      </pc:sldChg>
      <pc:sldChg chg="del">
        <pc:chgData name="Валентина Коновалова" userId="ce93b2b3-461f-4414-97af-94ca916dd8c1" providerId="ADAL" clId="{3F219472-E15E-49A4-BD60-19359D302F05}" dt="2022-10-16T17:06:17.056" v="1789" actId="2696"/>
        <pc:sldMkLst>
          <pc:docMk/>
          <pc:sldMk cId="0" sldId="282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2:09.431" v="3627" actId="1076"/>
        <pc:sldMkLst>
          <pc:docMk/>
          <pc:sldMk cId="0" sldId="283"/>
        </pc:sldMkLst>
        <pc:spChg chg="mod">
          <ac:chgData name="Валентина Коновалова" userId="ce93b2b3-461f-4414-97af-94ca916dd8c1" providerId="ADAL" clId="{3F219472-E15E-49A4-BD60-19359D302F05}" dt="2022-10-16T17:09:56.926" v="1854" actId="20577"/>
          <ac:spMkLst>
            <pc:docMk/>
            <pc:sldMk cId="0" sldId="28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09:49.968" v="1853" actId="1076"/>
          <ac:spMkLst>
            <pc:docMk/>
            <pc:sldMk cId="0" sldId="28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09.431" v="3627" actId="1076"/>
          <ac:picMkLst>
            <pc:docMk/>
            <pc:sldMk cId="0" sldId="283"/>
            <ac:picMk id="4" creationId="{77269F0A-48FE-A049-9D5A-7ADF509E575B}"/>
          </ac:picMkLst>
        </pc:picChg>
      </pc:sldChg>
      <pc:sldChg chg="modSp del mod">
        <pc:chgData name="Валентина Коновалова" userId="ce93b2b3-461f-4414-97af-94ca916dd8c1" providerId="ADAL" clId="{3F219472-E15E-49A4-BD60-19359D302F05}" dt="2022-10-16T19:04:56.653" v="3279" actId="2696"/>
        <pc:sldMkLst>
          <pc:docMk/>
          <pc:sldMk cId="0" sldId="287"/>
        </pc:sldMkLst>
        <pc:spChg chg="mod">
          <ac:chgData name="Валентина Коновалова" userId="ce93b2b3-461f-4414-97af-94ca916dd8c1" providerId="ADAL" clId="{3F219472-E15E-49A4-BD60-19359D302F05}" dt="2022-10-16T17:11:02.029" v="1866" actId="20577"/>
          <ac:spMkLst>
            <pc:docMk/>
            <pc:sldMk cId="0" sldId="287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15:39.782" v="2128" actId="27636"/>
          <ac:spMkLst>
            <pc:docMk/>
            <pc:sldMk cId="0" sldId="287"/>
            <ac:spMk id="3" creationId="{00000000-0000-0000-0000-000000000000}"/>
          </ac:spMkLst>
        </pc:spChg>
      </pc:sldChg>
      <pc:sldChg chg="del">
        <pc:chgData name="Валентина Коновалова" userId="ce93b2b3-461f-4414-97af-94ca916dd8c1" providerId="ADAL" clId="{3F219472-E15E-49A4-BD60-19359D302F05}" dt="2022-10-16T19:18:24.906" v="3324" actId="2696"/>
        <pc:sldMkLst>
          <pc:docMk/>
          <pc:sldMk cId="0" sldId="293"/>
        </pc:sldMkLst>
      </pc:sldChg>
      <pc:sldChg chg="del">
        <pc:chgData name="Валентина Коновалова" userId="ce93b2b3-461f-4414-97af-94ca916dd8c1" providerId="ADAL" clId="{3F219472-E15E-49A4-BD60-19359D302F05}" dt="2022-10-16T19:18:30.584" v="3325" actId="2696"/>
        <pc:sldMkLst>
          <pc:docMk/>
          <pc:sldMk cId="0" sldId="294"/>
        </pc:sldMkLst>
      </pc:sldChg>
      <pc:sldChg chg="del">
        <pc:chgData name="Валентина Коновалова" userId="ce93b2b3-461f-4414-97af-94ca916dd8c1" providerId="ADAL" clId="{3F219472-E15E-49A4-BD60-19359D302F05}" dt="2022-10-16T19:18:34.776" v="3326" actId="2696"/>
        <pc:sldMkLst>
          <pc:docMk/>
          <pc:sldMk cId="0" sldId="295"/>
        </pc:sldMkLst>
      </pc:sldChg>
      <pc:sldChg chg="del">
        <pc:chgData name="Валентина Коновалова" userId="ce93b2b3-461f-4414-97af-94ca916dd8c1" providerId="ADAL" clId="{3F219472-E15E-49A4-BD60-19359D302F05}" dt="2022-10-16T19:18:37.475" v="3327" actId="2696"/>
        <pc:sldMkLst>
          <pc:docMk/>
          <pc:sldMk cId="0" sldId="297"/>
        </pc:sldMkLst>
      </pc:sldChg>
      <pc:sldChg chg="del">
        <pc:chgData name="Валентина Коновалова" userId="ce93b2b3-461f-4414-97af-94ca916dd8c1" providerId="ADAL" clId="{3F219472-E15E-49A4-BD60-19359D302F05}" dt="2022-10-16T19:18:45.460" v="3330" actId="2696"/>
        <pc:sldMkLst>
          <pc:docMk/>
          <pc:sldMk cId="0" sldId="299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3:17.763" v="3640" actId="20577"/>
        <pc:sldMkLst>
          <pc:docMk/>
          <pc:sldMk cId="0" sldId="300"/>
        </pc:sldMkLst>
        <pc:spChg chg="mod">
          <ac:chgData name="Валентина Коновалова" userId="ce93b2b3-461f-4414-97af-94ca916dd8c1" providerId="ADAL" clId="{3F219472-E15E-49A4-BD60-19359D302F05}" dt="2022-10-16T19:36:08.422" v="3591" actId="14100"/>
          <ac:spMkLst>
            <pc:docMk/>
            <pc:sldMk cId="0" sldId="300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43:17.763" v="3640" actId="20577"/>
          <ac:spMkLst>
            <pc:docMk/>
            <pc:sldMk cId="0" sldId="300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6:10.901" v="3592" actId="1076"/>
          <ac:picMkLst>
            <pc:docMk/>
            <pc:sldMk cId="0" sldId="300"/>
            <ac:picMk id="4" creationId="{23587B21-8A4F-32B8-BDEB-7266400A14FF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9:18:40.650" v="3328" actId="2696"/>
        <pc:sldMkLst>
          <pc:docMk/>
          <pc:sldMk cId="0" sldId="301"/>
        </pc:sldMkLst>
      </pc:sldChg>
      <pc:sldChg chg="del">
        <pc:chgData name="Валентина Коновалова" userId="ce93b2b3-461f-4414-97af-94ca916dd8c1" providerId="ADAL" clId="{3F219472-E15E-49A4-BD60-19359D302F05}" dt="2022-10-16T19:18:43.079" v="3329" actId="2696"/>
        <pc:sldMkLst>
          <pc:docMk/>
          <pc:sldMk cId="0" sldId="302"/>
        </pc:sldMkLst>
      </pc:sldChg>
      <pc:sldChg chg="del">
        <pc:chgData name="Валентина Коновалова" userId="ce93b2b3-461f-4414-97af-94ca916dd8c1" providerId="ADAL" clId="{3F219472-E15E-49A4-BD60-19359D302F05}" dt="2022-10-16T19:18:47.865" v="3331" actId="2696"/>
        <pc:sldMkLst>
          <pc:docMk/>
          <pc:sldMk cId="0" sldId="303"/>
        </pc:sldMkLst>
      </pc:sldChg>
      <pc:sldChg chg="addSp modSp add del mod">
        <pc:chgData name="Валентина Коновалова" userId="ce93b2b3-461f-4414-97af-94ca916dd8c1" providerId="ADAL" clId="{3F219472-E15E-49A4-BD60-19359D302F05}" dt="2022-10-16T18:29:56.856" v="3236"/>
        <pc:sldMkLst>
          <pc:docMk/>
          <pc:sldMk cId="0" sldId="358"/>
        </pc:sldMkLst>
        <pc:spChg chg="mod">
          <ac:chgData name="Валентина Коновалова" userId="ce93b2b3-461f-4414-97af-94ca916dd8c1" providerId="ADAL" clId="{3F219472-E15E-49A4-BD60-19359D302F05}" dt="2022-10-16T18:18:33.732" v="2821" actId="20577"/>
          <ac:spMkLst>
            <pc:docMk/>
            <pc:sldMk cId="0" sldId="358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8:23:36.581" v="3173" actId="255"/>
          <ac:spMkLst>
            <pc:docMk/>
            <pc:sldMk cId="0" sldId="358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8:29:56.856" v="3236"/>
          <ac:picMkLst>
            <pc:docMk/>
            <pc:sldMk cId="0" sldId="358"/>
            <ac:picMk id="4" creationId="{B57F488F-A612-8BB3-C210-FA54A635201B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05:59.952" v="1788" actId="2696"/>
        <pc:sldMkLst>
          <pc:docMk/>
          <pc:sldMk cId="0" sldId="365"/>
        </pc:sldMkLst>
      </pc:sldChg>
      <pc:sldChg chg="del">
        <pc:chgData name="Валентина Коновалова" userId="ce93b2b3-461f-4414-97af-94ca916dd8c1" providerId="ADAL" clId="{3F219472-E15E-49A4-BD60-19359D302F05}" dt="2022-10-16T16:51:53.001" v="1757" actId="2696"/>
        <pc:sldMkLst>
          <pc:docMk/>
          <pc:sldMk cId="0" sldId="370"/>
        </pc:sldMkLst>
      </pc:sldChg>
      <pc:sldChg chg="del">
        <pc:chgData name="Валентина Коновалова" userId="ce93b2b3-461f-4414-97af-94ca916dd8c1" providerId="ADAL" clId="{3F219472-E15E-49A4-BD60-19359D302F05}" dt="2022-10-16T18:35:13.776" v="3276" actId="2696"/>
        <pc:sldMkLst>
          <pc:docMk/>
          <pc:sldMk cId="0" sldId="371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39:47.661" v="3616" actId="1076"/>
        <pc:sldMkLst>
          <pc:docMk/>
          <pc:sldMk cId="0" sldId="372"/>
        </pc:sldMkLst>
        <pc:spChg chg="mod">
          <ac:chgData name="Валентина Коновалова" userId="ce93b2b3-461f-4414-97af-94ca916dd8c1" providerId="ADAL" clId="{3F219472-E15E-49A4-BD60-19359D302F05}" dt="2022-10-16T16:39:10.750" v="1330" actId="20577"/>
          <ac:spMkLst>
            <pc:docMk/>
            <pc:sldMk cId="0" sldId="372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40:07.564" v="1407" actId="6549"/>
          <ac:spMkLst>
            <pc:docMk/>
            <pc:sldMk cId="0" sldId="372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47.661" v="3616" actId="1076"/>
          <ac:picMkLst>
            <pc:docMk/>
            <pc:sldMk cId="0" sldId="372"/>
            <ac:picMk id="4" creationId="{B4592EDE-4A13-7B88-EB4A-B879ED304589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0:09.120" v="3618" actId="1076"/>
        <pc:sldMkLst>
          <pc:docMk/>
          <pc:sldMk cId="0" sldId="373"/>
        </pc:sldMkLst>
        <pc:spChg chg="mod">
          <ac:chgData name="Валентина Коновалова" userId="ce93b2b3-461f-4414-97af-94ca916dd8c1" providerId="ADAL" clId="{3F219472-E15E-49A4-BD60-19359D302F05}" dt="2022-10-16T16:40:43.216" v="1410" actId="20577"/>
          <ac:spMkLst>
            <pc:docMk/>
            <pc:sldMk cId="0" sldId="37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40:02.045" v="3617" actId="6549"/>
          <ac:spMkLst>
            <pc:docMk/>
            <pc:sldMk cId="0" sldId="37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0:09.120" v="3618" actId="1076"/>
          <ac:picMkLst>
            <pc:docMk/>
            <pc:sldMk cId="0" sldId="373"/>
            <ac:picMk id="4" creationId="{F3309CB2-A800-7A39-69E1-A1760A1B9703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0:15.567" v="3619" actId="1076"/>
        <pc:sldMkLst>
          <pc:docMk/>
          <pc:sldMk cId="0" sldId="375"/>
        </pc:sldMkLst>
        <pc:spChg chg="mod">
          <ac:chgData name="Валентина Коновалова" userId="ce93b2b3-461f-4414-97af-94ca916dd8c1" providerId="ADAL" clId="{3F219472-E15E-49A4-BD60-19359D302F05}" dt="2022-10-16T16:41:23.657" v="1430" actId="6549"/>
          <ac:spMkLst>
            <pc:docMk/>
            <pc:sldMk cId="0" sldId="375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43:51.713" v="1571" actId="6549"/>
          <ac:spMkLst>
            <pc:docMk/>
            <pc:sldMk cId="0" sldId="375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0:15.567" v="3619" actId="1076"/>
          <ac:picMkLst>
            <pc:docMk/>
            <pc:sldMk cId="0" sldId="375"/>
            <ac:picMk id="4" creationId="{F5DCDA0B-C424-D6DE-D009-39414C721C9F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8:30:44.100" v="3240" actId="1076"/>
        <pc:sldMkLst>
          <pc:docMk/>
          <pc:sldMk cId="0" sldId="412"/>
        </pc:sldMkLst>
        <pc:spChg chg="mod">
          <ac:chgData name="Валентина Коновалова" userId="ce93b2b3-461f-4414-97af-94ca916dd8c1" providerId="ADAL" clId="{3F219472-E15E-49A4-BD60-19359D302F05}" dt="2022-10-16T18:30:44.100" v="3240" actId="1076"/>
          <ac:spMkLst>
            <pc:docMk/>
            <pc:sldMk cId="0" sldId="412"/>
            <ac:spMk id="3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8:30:36.761" v="3239" actId="14100"/>
          <ac:spMkLst>
            <pc:docMk/>
            <pc:sldMk cId="0" sldId="412"/>
            <ac:spMk id="1025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8:30:18.540" v="3238"/>
          <ac:picMkLst>
            <pc:docMk/>
            <pc:sldMk cId="0" sldId="412"/>
            <ac:picMk id="2" creationId="{4D2B06F8-BD72-B7CA-FB1E-D244D3E1A6C6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9:16.064" v="3612" actId="1076"/>
        <pc:sldMkLst>
          <pc:docMk/>
          <pc:sldMk cId="0" sldId="413"/>
        </pc:sldMkLst>
        <pc:spChg chg="mod">
          <ac:chgData name="Валентина Коновалова" userId="ce93b2b3-461f-4414-97af-94ca916dd8c1" providerId="ADAL" clId="{3F219472-E15E-49A4-BD60-19359D302F05}" dt="2022-10-16T16:27:50.754" v="1192" actId="20577"/>
          <ac:spMkLst>
            <pc:docMk/>
            <pc:sldMk cId="0" sldId="41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16.064" v="3612" actId="1076"/>
          <ac:picMkLst>
            <pc:docMk/>
            <pc:sldMk cId="0" sldId="413"/>
            <ac:picMk id="2" creationId="{BFFD83F5-E64B-3749-A33A-1A5D24A40E42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9:06.521" v="3611" actId="1076"/>
        <pc:sldMkLst>
          <pc:docMk/>
          <pc:sldMk cId="0" sldId="414"/>
        </pc:sldMkLst>
        <pc:spChg chg="mod">
          <ac:chgData name="Валентина Коновалова" userId="ce93b2b3-461f-4414-97af-94ca916dd8c1" providerId="ADAL" clId="{3F219472-E15E-49A4-BD60-19359D302F05}" dt="2022-10-16T16:13:27.377" v="948" actId="6549"/>
          <ac:spMkLst>
            <pc:docMk/>
            <pc:sldMk cId="0" sldId="414"/>
            <ac:spMk id="3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12:39.663" v="921" actId="6549"/>
          <ac:spMkLst>
            <pc:docMk/>
            <pc:sldMk cId="0" sldId="414"/>
            <ac:spMk id="1025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06.521" v="3611" actId="1076"/>
          <ac:picMkLst>
            <pc:docMk/>
            <pc:sldMk cId="0" sldId="414"/>
            <ac:picMk id="2" creationId="{6A3E4696-1E23-D328-0166-7A503B48B725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8:08.883" v="3608" actId="1076"/>
        <pc:sldMkLst>
          <pc:docMk/>
          <pc:sldMk cId="0" sldId="415"/>
        </pc:sldMkLst>
        <pc:spChg chg="mod">
          <ac:chgData name="Валентина Коновалова" userId="ce93b2b3-461f-4414-97af-94ca916dd8c1" providerId="ADAL" clId="{3F219472-E15E-49A4-BD60-19359D302F05}" dt="2022-10-16T18:08:54.318" v="2732" actId="207"/>
          <ac:spMkLst>
            <pc:docMk/>
            <pc:sldMk cId="0" sldId="415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4T09:39:08.365" v="606" actId="20577"/>
          <ac:spMkLst>
            <pc:docMk/>
            <pc:sldMk cId="0" sldId="415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8:08.883" v="3608" actId="1076"/>
          <ac:picMkLst>
            <pc:docMk/>
            <pc:sldMk cId="0" sldId="415"/>
            <ac:picMk id="4" creationId="{59E7DB2A-FA99-8216-81A2-479F7D0DB86D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8:47.371" v="3609" actId="1076"/>
        <pc:sldMkLst>
          <pc:docMk/>
          <pc:sldMk cId="0" sldId="416"/>
        </pc:sldMkLst>
        <pc:spChg chg="mod">
          <ac:chgData name="Валентина Коновалова" userId="ce93b2b3-461f-4414-97af-94ca916dd8c1" providerId="ADAL" clId="{3F219472-E15E-49A4-BD60-19359D302F05}" dt="2022-10-14T09:46:34.475" v="627" actId="207"/>
          <ac:spMkLst>
            <pc:docMk/>
            <pc:sldMk cId="0" sldId="41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4T10:25:16.350" v="651" actId="255"/>
          <ac:spMkLst>
            <pc:docMk/>
            <pc:sldMk cId="0" sldId="416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8:47.371" v="3609" actId="1076"/>
          <ac:picMkLst>
            <pc:docMk/>
            <pc:sldMk cId="0" sldId="416"/>
            <ac:picMk id="4" creationId="{8102C934-4E10-6E6F-D825-7610060BB5AF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8:29:11.067" v="3235" actId="255"/>
        <pc:sldMkLst>
          <pc:docMk/>
          <pc:sldMk cId="0" sldId="417"/>
        </pc:sldMkLst>
        <pc:spChg chg="mod">
          <ac:chgData name="Валентина Коновалова" userId="ce93b2b3-461f-4414-97af-94ca916dd8c1" providerId="ADAL" clId="{3F219472-E15E-49A4-BD60-19359D302F05}" dt="2022-10-16T18:26:33.980" v="3213" actId="1076"/>
          <ac:spMkLst>
            <pc:docMk/>
            <pc:sldMk cId="0" sldId="417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8:29:11.067" v="3235" actId="255"/>
          <ac:spMkLst>
            <pc:docMk/>
            <pc:sldMk cId="0" sldId="417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8:09:28.239" v="2735"/>
          <ac:picMkLst>
            <pc:docMk/>
            <pc:sldMk cId="0" sldId="417"/>
            <ac:picMk id="4" creationId="{94162447-867C-3550-7A32-D21670300850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8:59.549" v="3610" actId="1076"/>
        <pc:sldMkLst>
          <pc:docMk/>
          <pc:sldMk cId="0" sldId="423"/>
        </pc:sldMkLst>
        <pc:spChg chg="mod">
          <ac:chgData name="Валентина Коновалова" userId="ce93b2b3-461f-4414-97af-94ca916dd8c1" providerId="ADAL" clId="{3F219472-E15E-49A4-BD60-19359D302F05}" dt="2022-10-16T18:10:16.516" v="2768" actId="14100"/>
          <ac:spMkLst>
            <pc:docMk/>
            <pc:sldMk cId="0" sldId="42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8:10:29.052" v="2770" actId="14100"/>
          <ac:spMkLst>
            <pc:docMk/>
            <pc:sldMk cId="0" sldId="42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8:59.549" v="3610" actId="1076"/>
          <ac:picMkLst>
            <pc:docMk/>
            <pc:sldMk cId="0" sldId="423"/>
            <ac:picMk id="4" creationId="{604DB9D9-DAC0-3CA4-3046-A7CB635FBB65}"/>
          </ac:picMkLst>
        </pc:picChg>
      </pc:sldChg>
      <pc:sldChg chg="modSp del mod">
        <pc:chgData name="Валентина Коновалова" userId="ce93b2b3-461f-4414-97af-94ca916dd8c1" providerId="ADAL" clId="{3F219472-E15E-49A4-BD60-19359D302F05}" dt="2022-10-16T16:07:58.124" v="840" actId="2696"/>
        <pc:sldMkLst>
          <pc:docMk/>
          <pc:sldMk cId="0" sldId="424"/>
        </pc:sldMkLst>
        <pc:spChg chg="mod">
          <ac:chgData name="Валентина Коновалова" userId="ce93b2b3-461f-4414-97af-94ca916dd8c1" providerId="ADAL" clId="{3F219472-E15E-49A4-BD60-19359D302F05}" dt="2022-10-16T16:07:12.248" v="839" actId="27636"/>
          <ac:spMkLst>
            <pc:docMk/>
            <pc:sldMk cId="0" sldId="424"/>
            <ac:spMk id="2" creationId="{00000000-0000-0000-0000-000000000000}"/>
          </ac:spMkLst>
        </pc:spChg>
      </pc:sldChg>
      <pc:sldChg chg="addSp modSp mod">
        <pc:chgData name="Валентина Коновалова" userId="ce93b2b3-461f-4414-97af-94ca916dd8c1" providerId="ADAL" clId="{3F219472-E15E-49A4-BD60-19359D302F05}" dt="2022-10-16T19:39:29.508" v="3613" actId="1076"/>
        <pc:sldMkLst>
          <pc:docMk/>
          <pc:sldMk cId="0" sldId="425"/>
        </pc:sldMkLst>
        <pc:spChg chg="mod">
          <ac:chgData name="Валентина Коновалова" userId="ce93b2b3-461f-4414-97af-94ca916dd8c1" providerId="ADAL" clId="{3F219472-E15E-49A4-BD60-19359D302F05}" dt="2022-10-16T16:32:10.699" v="1280" actId="20577"/>
          <ac:spMkLst>
            <pc:docMk/>
            <pc:sldMk cId="0" sldId="425"/>
            <ac:spMk id="3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6:29:43.958" v="1243" actId="20577"/>
          <ac:spMkLst>
            <pc:docMk/>
            <pc:sldMk cId="0" sldId="425"/>
            <ac:spMk id="1025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9:29.508" v="3613" actId="1076"/>
          <ac:picMkLst>
            <pc:docMk/>
            <pc:sldMk cId="0" sldId="425"/>
            <ac:picMk id="2" creationId="{FC1D3180-07E4-746E-67A4-8A9C2C52FAA5}"/>
          </ac:picMkLst>
        </pc:picChg>
      </pc:sldChg>
      <pc:sldChg chg="modSp del mod">
        <pc:chgData name="Валентина Коновалова" userId="ce93b2b3-461f-4414-97af-94ca916dd8c1" providerId="ADAL" clId="{3F219472-E15E-49A4-BD60-19359D302F05}" dt="2022-10-16T19:14:41.023" v="3298" actId="2696"/>
        <pc:sldMkLst>
          <pc:docMk/>
          <pc:sldMk cId="0" sldId="427"/>
        </pc:sldMkLst>
        <pc:spChg chg="mod">
          <ac:chgData name="Валентина Коновалова" userId="ce93b2b3-461f-4414-97af-94ca916dd8c1" providerId="ADAL" clId="{3F219472-E15E-49A4-BD60-19359D302F05}" dt="2022-10-16T18:31:42.300" v="3241" actId="207"/>
          <ac:spMkLst>
            <pc:docMk/>
            <pc:sldMk cId="0" sldId="427"/>
            <ac:spMk id="2" creationId="{00000000-0000-0000-0000-000000000000}"/>
          </ac:spMkLst>
        </pc:spChg>
      </pc:sldChg>
      <pc:sldChg chg="del">
        <pc:chgData name="Валентина Коновалова" userId="ce93b2b3-461f-4414-97af-94ca916dd8c1" providerId="ADAL" clId="{3F219472-E15E-49A4-BD60-19359D302F05}" dt="2022-10-16T19:05:29.577" v="3280" actId="2696"/>
        <pc:sldMkLst>
          <pc:docMk/>
          <pc:sldMk cId="0" sldId="428"/>
        </pc:sldMkLst>
      </pc:sldChg>
      <pc:sldChg chg="del">
        <pc:chgData name="Валентина Коновалова" userId="ce93b2b3-461f-4414-97af-94ca916dd8c1" providerId="ADAL" clId="{3F219472-E15E-49A4-BD60-19359D302F05}" dt="2022-10-16T17:19:17.841" v="2156" actId="2696"/>
        <pc:sldMkLst>
          <pc:docMk/>
          <pc:sldMk cId="0" sldId="432"/>
        </pc:sldMkLst>
      </pc:sldChg>
      <pc:sldChg chg="del">
        <pc:chgData name="Валентина Коновалова" userId="ce93b2b3-461f-4414-97af-94ca916dd8c1" providerId="ADAL" clId="{3F219472-E15E-49A4-BD60-19359D302F05}" dt="2022-10-16T17:19:21.604" v="2157" actId="2696"/>
        <pc:sldMkLst>
          <pc:docMk/>
          <pc:sldMk cId="0" sldId="433"/>
        </pc:sldMkLst>
      </pc:sldChg>
      <pc:sldChg chg="addSp modSp mod ord">
        <pc:chgData name="Валентина Коновалова" userId="ce93b2b3-461f-4414-97af-94ca916dd8c1" providerId="ADAL" clId="{3F219472-E15E-49A4-BD60-19359D302F05}" dt="2022-10-16T19:43:10.365" v="3639" actId="1076"/>
        <pc:sldMkLst>
          <pc:docMk/>
          <pc:sldMk cId="0" sldId="434"/>
        </pc:sldMkLst>
        <pc:spChg chg="mod">
          <ac:chgData name="Валентина Коновалова" userId="ce93b2b3-461f-4414-97af-94ca916dd8c1" providerId="ADAL" clId="{3F219472-E15E-49A4-BD60-19359D302F05}" dt="2022-10-16T17:19:38.351" v="2159" actId="255"/>
          <ac:spMkLst>
            <pc:docMk/>
            <pc:sldMk cId="0" sldId="434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19:45.136" v="2160" actId="255"/>
          <ac:spMkLst>
            <pc:docMk/>
            <pc:sldMk cId="0" sldId="434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3:10.365" v="3639" actId="1076"/>
          <ac:picMkLst>
            <pc:docMk/>
            <pc:sldMk cId="0" sldId="434"/>
            <ac:picMk id="4" creationId="{8F4EF8EB-A803-329B-2F3A-0ED22176073F}"/>
          </ac:picMkLst>
        </pc:picChg>
      </pc:sldChg>
      <pc:sldChg chg="addSp modSp mod ord">
        <pc:chgData name="Валентина Коновалова" userId="ce93b2b3-461f-4414-97af-94ca916dd8c1" providerId="ADAL" clId="{3F219472-E15E-49A4-BD60-19359D302F05}" dt="2022-10-16T19:43:05.622" v="3638" actId="1076"/>
        <pc:sldMkLst>
          <pc:docMk/>
          <pc:sldMk cId="0" sldId="438"/>
        </pc:sldMkLst>
        <pc:spChg chg="mod">
          <ac:chgData name="Валентина Коновалова" userId="ce93b2b3-461f-4414-97af-94ca916dd8c1" providerId="ADAL" clId="{3F219472-E15E-49A4-BD60-19359D302F05}" dt="2022-10-16T17:16:27.142" v="2132" actId="255"/>
          <ac:spMkLst>
            <pc:docMk/>
            <pc:sldMk cId="0" sldId="438"/>
            <ac:spMk id="21505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18:35.863" v="2155" actId="255"/>
          <ac:spMkLst>
            <pc:docMk/>
            <pc:sldMk cId="0" sldId="438"/>
            <ac:spMk id="21506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3:05.622" v="3638" actId="1076"/>
          <ac:picMkLst>
            <pc:docMk/>
            <pc:sldMk cId="0" sldId="438"/>
            <ac:picMk id="2" creationId="{93F2D1C3-3D91-9E22-B3D2-013A4031A184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2:15.132" v="3628" actId="1076"/>
        <pc:sldMkLst>
          <pc:docMk/>
          <pc:sldMk cId="0" sldId="442"/>
        </pc:sldMkLst>
        <pc:spChg chg="mod">
          <ac:chgData name="Валентина Коновалова" userId="ce93b2b3-461f-4414-97af-94ca916dd8c1" providerId="ADAL" clId="{3F219472-E15E-49A4-BD60-19359D302F05}" dt="2022-10-16T17:20:59.622" v="2187" actId="20577"/>
          <ac:spMkLst>
            <pc:docMk/>
            <pc:sldMk cId="0" sldId="442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27:27.738" v="2318" actId="255"/>
          <ac:spMkLst>
            <pc:docMk/>
            <pc:sldMk cId="0" sldId="442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15.132" v="3628" actId="1076"/>
          <ac:picMkLst>
            <pc:docMk/>
            <pc:sldMk cId="0" sldId="442"/>
            <ac:picMk id="4" creationId="{826AA276-4942-402B-8058-BF2BFC8BECED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27:40.525" v="2319" actId="2696"/>
        <pc:sldMkLst>
          <pc:docMk/>
          <pc:sldMk cId="0" sldId="443"/>
        </pc:sldMkLst>
      </pc:sldChg>
      <pc:sldChg chg="addSp modSp add del mod">
        <pc:chgData name="Валентина Коновалова" userId="ce93b2b3-461f-4414-97af-94ca916dd8c1" providerId="ADAL" clId="{3F219472-E15E-49A4-BD60-19359D302F05}" dt="2022-10-16T19:42:20.005" v="3629" actId="1076"/>
        <pc:sldMkLst>
          <pc:docMk/>
          <pc:sldMk cId="0" sldId="444"/>
        </pc:sldMkLst>
        <pc:spChg chg="mod">
          <ac:chgData name="Валентина Коновалова" userId="ce93b2b3-461f-4414-97af-94ca916dd8c1" providerId="ADAL" clId="{3F219472-E15E-49A4-BD60-19359D302F05}" dt="2022-10-16T19:08:40.044" v="3289" actId="14100"/>
          <ac:spMkLst>
            <pc:docMk/>
            <pc:sldMk cId="0" sldId="444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09:00.253" v="3294" actId="27636"/>
          <ac:spMkLst>
            <pc:docMk/>
            <pc:sldMk cId="0" sldId="444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20.005" v="3629" actId="1076"/>
          <ac:picMkLst>
            <pc:docMk/>
            <pc:sldMk cId="0" sldId="444"/>
            <ac:picMk id="4" creationId="{CE27E949-C76D-FC82-C9CE-14CC7CC5BE82}"/>
          </ac:picMkLst>
        </pc:picChg>
      </pc:sldChg>
      <pc:sldChg chg="addSp modSp del mod">
        <pc:chgData name="Валентина Коновалова" userId="ce93b2b3-461f-4414-97af-94ca916dd8c1" providerId="ADAL" clId="{3F219472-E15E-49A4-BD60-19359D302F05}" dt="2022-10-16T19:42:28.079" v="3631" actId="1076"/>
        <pc:sldMkLst>
          <pc:docMk/>
          <pc:sldMk cId="0" sldId="445"/>
        </pc:sldMkLst>
        <pc:spChg chg="mod">
          <ac:chgData name="Валентина Коновалова" userId="ce93b2b3-461f-4414-97af-94ca916dd8c1" providerId="ADAL" clId="{3F219472-E15E-49A4-BD60-19359D302F05}" dt="2022-10-16T19:09:50.435" v="3295" actId="255"/>
          <ac:spMkLst>
            <pc:docMk/>
            <pc:sldMk cId="0" sldId="445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28.079" v="3631" actId="1076"/>
          <ac:picMkLst>
            <pc:docMk/>
            <pc:sldMk cId="0" sldId="445"/>
            <ac:picMk id="2" creationId="{649F5BC3-4558-FFAB-93D6-A26BB6C4D399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28:15.124" v="2322" actId="2696"/>
        <pc:sldMkLst>
          <pc:docMk/>
          <pc:sldMk cId="0" sldId="446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2:38.809" v="3633" actId="1076"/>
        <pc:sldMkLst>
          <pc:docMk/>
          <pc:sldMk cId="0" sldId="447"/>
        </pc:sldMkLst>
        <pc:spChg chg="mod">
          <ac:chgData name="Валентина Коновалова" userId="ce93b2b3-461f-4414-97af-94ca916dd8c1" providerId="ADAL" clId="{3F219472-E15E-49A4-BD60-19359D302F05}" dt="2022-10-16T19:17:28.534" v="3315" actId="255"/>
          <ac:spMkLst>
            <pc:docMk/>
            <pc:sldMk cId="0" sldId="447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17:18.156" v="3314" actId="6549"/>
          <ac:spMkLst>
            <pc:docMk/>
            <pc:sldMk cId="0" sldId="447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38.809" v="3633" actId="1076"/>
          <ac:picMkLst>
            <pc:docMk/>
            <pc:sldMk cId="0" sldId="447"/>
            <ac:picMk id="4" creationId="{658EC359-2D4A-E4CF-FD02-7F0FF5A26CFF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36:50.096" v="2473" actId="2696"/>
        <pc:sldMkLst>
          <pc:docMk/>
          <pc:sldMk cId="0" sldId="448"/>
        </pc:sldMkLst>
      </pc:sldChg>
      <pc:sldChg chg="del">
        <pc:chgData name="Валентина Коновалова" userId="ce93b2b3-461f-4414-97af-94ca916dd8c1" providerId="ADAL" clId="{3F219472-E15E-49A4-BD60-19359D302F05}" dt="2022-10-16T17:36:54.901" v="2474" actId="2696"/>
        <pc:sldMkLst>
          <pc:docMk/>
          <pc:sldMk cId="0" sldId="449"/>
        </pc:sldMkLst>
      </pc:sldChg>
      <pc:sldChg chg="del">
        <pc:chgData name="Валентина Коновалова" userId="ce93b2b3-461f-4414-97af-94ca916dd8c1" providerId="ADAL" clId="{3F219472-E15E-49A4-BD60-19359D302F05}" dt="2022-10-16T17:37:32.937" v="2475" actId="2696"/>
        <pc:sldMkLst>
          <pc:docMk/>
          <pc:sldMk cId="0" sldId="450"/>
        </pc:sldMkLst>
      </pc:sldChg>
      <pc:sldChg chg="del">
        <pc:chgData name="Валентина Коновалова" userId="ce93b2b3-461f-4414-97af-94ca916dd8c1" providerId="ADAL" clId="{3F219472-E15E-49A4-BD60-19359D302F05}" dt="2022-10-16T17:37:37.571" v="2476" actId="2696"/>
        <pc:sldMkLst>
          <pc:docMk/>
          <pc:sldMk cId="0" sldId="451"/>
        </pc:sldMkLst>
      </pc:sldChg>
      <pc:sldChg chg="del">
        <pc:chgData name="Валентина Коновалова" userId="ce93b2b3-461f-4414-97af-94ca916dd8c1" providerId="ADAL" clId="{3F219472-E15E-49A4-BD60-19359D302F05}" dt="2022-10-16T17:37:50.397" v="2477" actId="2696"/>
        <pc:sldMkLst>
          <pc:docMk/>
          <pc:sldMk cId="0" sldId="452"/>
        </pc:sldMkLst>
      </pc:sldChg>
      <pc:sldChg chg="addSp modSp mod">
        <pc:chgData name="Валентина Коновалова" userId="ce93b2b3-461f-4414-97af-94ca916dd8c1" providerId="ADAL" clId="{3F219472-E15E-49A4-BD60-19359D302F05}" dt="2022-10-16T19:42:44.595" v="3634" actId="1076"/>
        <pc:sldMkLst>
          <pc:docMk/>
          <pc:sldMk cId="0" sldId="453"/>
        </pc:sldMkLst>
        <pc:spChg chg="mod">
          <ac:chgData name="Валентина Коновалова" userId="ce93b2b3-461f-4414-97af-94ca916dd8c1" providerId="ADAL" clId="{3F219472-E15E-49A4-BD60-19359D302F05}" dt="2022-10-16T19:17:42.824" v="3317" actId="255"/>
          <ac:spMkLst>
            <pc:docMk/>
            <pc:sldMk cId="0" sldId="45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17:48.261" v="3318" actId="1076"/>
          <ac:spMkLst>
            <pc:docMk/>
            <pc:sldMk cId="0" sldId="45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44.595" v="3634" actId="1076"/>
          <ac:picMkLst>
            <pc:docMk/>
            <pc:sldMk cId="0" sldId="453"/>
            <ac:picMk id="4" creationId="{46F01933-13CD-2D86-62AE-1334ADE2F083}"/>
          </ac:picMkLst>
        </pc:picChg>
      </pc:sldChg>
      <pc:sldChg chg="modSp del mod">
        <pc:chgData name="Валентина Коновалова" userId="ce93b2b3-461f-4414-97af-94ca916dd8c1" providerId="ADAL" clId="{3F219472-E15E-49A4-BD60-19359D302F05}" dt="2022-10-16T17:41:18.517" v="2571" actId="2696"/>
        <pc:sldMkLst>
          <pc:docMk/>
          <pc:sldMk cId="0" sldId="454"/>
        </pc:sldMkLst>
        <pc:spChg chg="mod">
          <ac:chgData name="Валентина Коновалова" userId="ce93b2b3-461f-4414-97af-94ca916dd8c1" providerId="ADAL" clId="{3F219472-E15E-49A4-BD60-19359D302F05}" dt="2022-10-16T17:39:43.291" v="2563" actId="5793"/>
          <ac:spMkLst>
            <pc:docMk/>
            <pc:sldMk cId="0" sldId="454"/>
            <ac:spMk id="3" creationId="{00000000-0000-0000-0000-000000000000}"/>
          </ac:spMkLst>
        </pc:spChg>
      </pc:sldChg>
      <pc:sldChg chg="addSp modSp mod">
        <pc:chgData name="Валентина Коновалова" userId="ce93b2b3-461f-4414-97af-94ca916dd8c1" providerId="ADAL" clId="{3F219472-E15E-49A4-BD60-19359D302F05}" dt="2022-10-16T19:42:50.485" v="3636" actId="1076"/>
        <pc:sldMkLst>
          <pc:docMk/>
          <pc:sldMk cId="0" sldId="455"/>
        </pc:sldMkLst>
        <pc:spChg chg="mod">
          <ac:chgData name="Валентина Коновалова" userId="ce93b2b3-461f-4414-97af-94ca916dd8c1" providerId="ADAL" clId="{3F219472-E15E-49A4-BD60-19359D302F05}" dt="2022-10-16T17:41:50.140" v="2574" actId="255"/>
          <ac:spMkLst>
            <pc:docMk/>
            <pc:sldMk cId="0" sldId="455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50.485" v="3636" actId="1076"/>
          <ac:picMkLst>
            <pc:docMk/>
            <pc:sldMk cId="0" sldId="455"/>
            <ac:picMk id="2" creationId="{C9914EFC-5218-340D-B9C9-0CEA4371AEDE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42:57.038" v="3637" actId="1076"/>
        <pc:sldMkLst>
          <pc:docMk/>
          <pc:sldMk cId="0" sldId="456"/>
        </pc:sldMkLst>
        <pc:spChg chg="mod">
          <ac:chgData name="Валентина Коновалова" userId="ce93b2b3-461f-4414-97af-94ca916dd8c1" providerId="ADAL" clId="{3F219472-E15E-49A4-BD60-19359D302F05}" dt="2022-10-16T17:44:27.662" v="2656" actId="6549"/>
          <ac:spMkLst>
            <pc:docMk/>
            <pc:sldMk cId="0" sldId="456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42:57.038" v="3637" actId="1076"/>
          <ac:picMkLst>
            <pc:docMk/>
            <pc:sldMk cId="0" sldId="456"/>
            <ac:picMk id="2" creationId="{79C01E22-B820-49D2-644E-4605580D0479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7:44:48.634" v="2657" actId="2696"/>
        <pc:sldMkLst>
          <pc:docMk/>
          <pc:sldMk cId="0" sldId="457"/>
        </pc:sldMkLst>
      </pc:sldChg>
      <pc:sldChg chg="modSp del mod">
        <pc:chgData name="Валентина Коновалова" userId="ce93b2b3-461f-4414-97af-94ca916dd8c1" providerId="ADAL" clId="{3F219472-E15E-49A4-BD60-19359D302F05}" dt="2022-10-14T08:34:23.822" v="162" actId="2696"/>
        <pc:sldMkLst>
          <pc:docMk/>
          <pc:sldMk cId="0" sldId="458"/>
        </pc:sldMkLst>
        <pc:spChg chg="mod">
          <ac:chgData name="Валентина Коновалова" userId="ce93b2b3-461f-4414-97af-94ca916dd8c1" providerId="ADAL" clId="{3F219472-E15E-49A4-BD60-19359D302F05}" dt="2022-10-14T08:12:25.255" v="3" actId="6549"/>
          <ac:spMkLst>
            <pc:docMk/>
            <pc:sldMk cId="0" sldId="458"/>
            <ac:spMk id="3" creationId="{00000000-0000-0000-0000-000000000000}"/>
          </ac:spMkLst>
        </pc:spChg>
      </pc:sldChg>
      <pc:sldChg chg="addSp modSp mod">
        <pc:chgData name="Валентина Коновалова" userId="ce93b2b3-461f-4414-97af-94ca916dd8c1" providerId="ADAL" clId="{3F219472-E15E-49A4-BD60-19359D302F05}" dt="2022-10-16T19:36:50.007" v="3594" actId="1076"/>
        <pc:sldMkLst>
          <pc:docMk/>
          <pc:sldMk cId="0" sldId="459"/>
        </pc:sldMkLst>
        <pc:spChg chg="mod">
          <ac:chgData name="Валентина Коновалова" userId="ce93b2b3-461f-4414-97af-94ca916dd8c1" providerId="ADAL" clId="{3F219472-E15E-49A4-BD60-19359D302F05}" dt="2022-10-16T17:57:21.767" v="2676" actId="122"/>
          <ac:spMkLst>
            <pc:docMk/>
            <pc:sldMk cId="0" sldId="459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7:51:50.333" v="2660" actId="14100"/>
          <ac:spMkLst>
            <pc:docMk/>
            <pc:sldMk cId="0" sldId="459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6:50.007" v="3594" actId="1076"/>
          <ac:picMkLst>
            <pc:docMk/>
            <pc:sldMk cId="0" sldId="459"/>
            <ac:picMk id="4" creationId="{44027CDC-A8EF-A4B4-24D7-632F314BA027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7:04.579" v="3598" actId="1076"/>
        <pc:sldMkLst>
          <pc:docMk/>
          <pc:sldMk cId="0" sldId="460"/>
        </pc:sldMkLst>
        <pc:spChg chg="mod">
          <ac:chgData name="Валентина Коновалова" userId="ce93b2b3-461f-4414-97af-94ca916dd8c1" providerId="ADAL" clId="{3F219472-E15E-49A4-BD60-19359D302F05}" dt="2022-10-16T19:37:01.253" v="3597" actId="6549"/>
          <ac:spMkLst>
            <pc:docMk/>
            <pc:sldMk cId="0" sldId="460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7:04.579" v="3598" actId="1076"/>
          <ac:picMkLst>
            <pc:docMk/>
            <pc:sldMk cId="0" sldId="460"/>
            <ac:picMk id="2" creationId="{6EDFF807-8F63-EA6D-8F4A-383FE9688198}"/>
          </ac:picMkLst>
        </pc:picChg>
      </pc:sldChg>
      <pc:sldChg chg="addSp modSp mod ord">
        <pc:chgData name="Валентина Коновалова" userId="ce93b2b3-461f-4414-97af-94ca916dd8c1" providerId="ADAL" clId="{3F219472-E15E-49A4-BD60-19359D302F05}" dt="2022-10-16T19:37:25.559" v="3603" actId="1076"/>
        <pc:sldMkLst>
          <pc:docMk/>
          <pc:sldMk cId="0" sldId="461"/>
        </pc:sldMkLst>
        <pc:spChg chg="mod">
          <ac:chgData name="Валентина Коновалова" userId="ce93b2b3-461f-4414-97af-94ca916dd8c1" providerId="ADAL" clId="{3F219472-E15E-49A4-BD60-19359D302F05}" dt="2022-10-16T17:58:42.968" v="2689" actId="6549"/>
          <ac:spMkLst>
            <pc:docMk/>
            <pc:sldMk cId="0" sldId="461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7:25.559" v="3603" actId="1076"/>
          <ac:picMkLst>
            <pc:docMk/>
            <pc:sldMk cId="0" sldId="461"/>
            <ac:picMk id="2" creationId="{F3B3C92D-82F1-E452-B9C0-9CD16C72CBB3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7:40.784" v="3604" actId="1076"/>
        <pc:sldMkLst>
          <pc:docMk/>
          <pc:sldMk cId="0" sldId="462"/>
        </pc:sldMkLst>
        <pc:spChg chg="mod">
          <ac:chgData name="Валентина Коновалова" userId="ce93b2b3-461f-4414-97af-94ca916dd8c1" providerId="ADAL" clId="{3F219472-E15E-49A4-BD60-19359D302F05}" dt="2022-10-16T18:01:08.455" v="2695" actId="6549"/>
          <ac:spMkLst>
            <pc:docMk/>
            <pc:sldMk cId="0" sldId="462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7:40.784" v="3604" actId="1076"/>
          <ac:picMkLst>
            <pc:docMk/>
            <pc:sldMk cId="0" sldId="462"/>
            <ac:picMk id="2" creationId="{E9C5E0C9-B39B-2BAB-0099-965619260429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7:48.639" v="3605" actId="1076"/>
        <pc:sldMkLst>
          <pc:docMk/>
          <pc:sldMk cId="0" sldId="463"/>
        </pc:sldMkLst>
        <pc:spChg chg="mod">
          <ac:chgData name="Валентина Коновалова" userId="ce93b2b3-461f-4414-97af-94ca916dd8c1" providerId="ADAL" clId="{3F219472-E15E-49A4-BD60-19359D302F05}" dt="2022-10-14T09:23:21.499" v="277" actId="6549"/>
          <ac:spMkLst>
            <pc:docMk/>
            <pc:sldMk cId="0" sldId="463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7:48.639" v="3605" actId="1076"/>
          <ac:picMkLst>
            <pc:docMk/>
            <pc:sldMk cId="0" sldId="463"/>
            <ac:picMk id="2" creationId="{665642E8-A60C-D537-3968-89410DD6A847}"/>
          </ac:picMkLst>
        </pc:picChg>
      </pc:sldChg>
      <pc:sldChg chg="addSp modSp mod">
        <pc:chgData name="Валентина Коновалова" userId="ce93b2b3-461f-4414-97af-94ca916dd8c1" providerId="ADAL" clId="{3F219472-E15E-49A4-BD60-19359D302F05}" dt="2022-10-16T19:37:58.114" v="3607" actId="1076"/>
        <pc:sldMkLst>
          <pc:docMk/>
          <pc:sldMk cId="0" sldId="464"/>
        </pc:sldMkLst>
        <pc:spChg chg="mod">
          <ac:chgData name="Валентина Коновалова" userId="ce93b2b3-461f-4414-97af-94ca916dd8c1" providerId="ADAL" clId="{3F219472-E15E-49A4-BD60-19359D302F05}" dt="2022-10-16T18:08:43.187" v="2731" actId="14100"/>
          <ac:spMkLst>
            <pc:docMk/>
            <pc:sldMk cId="0" sldId="464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7:58.114" v="3607" actId="1076"/>
          <ac:picMkLst>
            <pc:docMk/>
            <pc:sldMk cId="0" sldId="464"/>
            <ac:picMk id="2" creationId="{FD129E9C-FD0B-4D82-B82E-F0818C09C04A}"/>
          </ac:picMkLst>
        </pc:picChg>
      </pc:sldChg>
      <pc:sldChg chg="addSp modSp add mod setBg">
        <pc:chgData name="Валентина Коновалова" userId="ce93b2b3-461f-4414-97af-94ca916dd8c1" providerId="ADAL" clId="{3F219472-E15E-49A4-BD60-19359D302F05}" dt="2022-10-16T19:36:37.255" v="3593" actId="1076"/>
        <pc:sldMkLst>
          <pc:docMk/>
          <pc:sldMk cId="1238311050" sldId="465"/>
        </pc:sldMkLst>
        <pc:spChg chg="mod">
          <ac:chgData name="Валентина Коновалова" userId="ce93b2b3-461f-4414-97af-94ca916dd8c1" providerId="ADAL" clId="{3F219472-E15E-49A4-BD60-19359D302F05}" dt="2022-10-14T09:16:17.048" v="182" actId="27636"/>
          <ac:spMkLst>
            <pc:docMk/>
            <pc:sldMk cId="1238311050" sldId="465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4T09:19:30.870" v="258" actId="20577"/>
          <ac:spMkLst>
            <pc:docMk/>
            <pc:sldMk cId="1238311050" sldId="465"/>
            <ac:spMk id="3" creationId="{00000000-0000-0000-0000-000000000000}"/>
          </ac:spMkLst>
        </pc:spChg>
        <pc:picChg chg="add mod">
          <ac:chgData name="Валентина Коновалова" userId="ce93b2b3-461f-4414-97af-94ca916dd8c1" providerId="ADAL" clId="{3F219472-E15E-49A4-BD60-19359D302F05}" dt="2022-10-16T19:36:37.255" v="3593" actId="1076"/>
          <ac:picMkLst>
            <pc:docMk/>
            <pc:sldMk cId="1238311050" sldId="465"/>
            <ac:picMk id="4" creationId="{6F09D1BB-707B-07DB-8A42-CD3388A07BFE}"/>
          </ac:picMkLst>
        </pc:picChg>
      </pc:sldChg>
      <pc:sldChg chg="del">
        <pc:chgData name="Валентина Коновалова" userId="ce93b2b3-461f-4414-97af-94ca916dd8c1" providerId="ADAL" clId="{3F219472-E15E-49A4-BD60-19359D302F05}" dt="2022-10-16T19:25:57.861" v="3345"/>
        <pc:sldMkLst>
          <pc:docMk/>
          <pc:sldMk cId="2894908606" sldId="466"/>
        </pc:sldMkLst>
      </pc:sldChg>
      <pc:sldChg chg="add del">
        <pc:chgData name="Валентина Коновалова" userId="ce93b2b3-461f-4414-97af-94ca916dd8c1" providerId="ADAL" clId="{3F219472-E15E-49A4-BD60-19359D302F05}" dt="2022-10-16T18:17:26.097" v="2774" actId="2696"/>
        <pc:sldMkLst>
          <pc:docMk/>
          <pc:sldMk cId="3353154794" sldId="466"/>
        </pc:sldMkLst>
      </pc:sldChg>
      <pc:sldChg chg="modSp add mod setBg">
        <pc:chgData name="Валентина Коновалова" userId="ce93b2b3-461f-4414-97af-94ca916dd8c1" providerId="ADAL" clId="{3F219472-E15E-49A4-BD60-19359D302F05}" dt="2022-10-16T19:32:18.165" v="3441"/>
        <pc:sldMkLst>
          <pc:docMk/>
          <pc:sldMk cId="3911759306" sldId="466"/>
        </pc:sldMkLst>
        <pc:spChg chg="mod">
          <ac:chgData name="Валентина Коновалова" userId="ce93b2b3-461f-4414-97af-94ca916dd8c1" providerId="ADAL" clId="{3F219472-E15E-49A4-BD60-19359D302F05}" dt="2022-10-16T19:27:47.976" v="3355" actId="14100"/>
          <ac:spMkLst>
            <pc:docMk/>
            <pc:sldMk cId="3911759306" sldId="46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3F219472-E15E-49A4-BD60-19359D302F05}" dt="2022-10-16T19:28:03.806" v="3357" actId="1076"/>
          <ac:spMkLst>
            <pc:docMk/>
            <pc:sldMk cId="3911759306" sldId="466"/>
            <ac:spMk id="7" creationId="{5D8207C6-B20D-4B82-BB8C-3D14CB34609C}"/>
          </ac:spMkLst>
        </pc:spChg>
        <pc:spChg chg="mod">
          <ac:chgData name="Валентина Коновалова" userId="ce93b2b3-461f-4414-97af-94ca916dd8c1" providerId="ADAL" clId="{3F219472-E15E-49A4-BD60-19359D302F05}" dt="2022-10-16T19:28:43.244" v="3359" actId="1076"/>
          <ac:spMkLst>
            <pc:docMk/>
            <pc:sldMk cId="3911759306" sldId="466"/>
            <ac:spMk id="9" creationId="{0D03B09D-C4B3-4081-B24B-8A4A98A24050}"/>
          </ac:spMkLst>
        </pc:spChg>
        <pc:picChg chg="mod">
          <ac:chgData name="Валентина Коновалова" userId="ce93b2b3-461f-4414-97af-94ca916dd8c1" providerId="ADAL" clId="{3F219472-E15E-49A4-BD60-19359D302F05}" dt="2022-10-16T19:28:53.712" v="3362" actId="1076"/>
          <ac:picMkLst>
            <pc:docMk/>
            <pc:sldMk cId="3911759306" sldId="466"/>
            <ac:picMk id="4" creationId="{96C8FA4D-4F25-3863-0DC7-CDA5B473C088}"/>
          </ac:picMkLst>
        </pc:picChg>
      </pc:sldChg>
      <pc:sldMasterChg chg="setBg modSldLayout">
        <pc:chgData name="Валентина Коновалова" userId="ce93b2b3-461f-4414-97af-94ca916dd8c1" providerId="ADAL" clId="{3F219472-E15E-49A4-BD60-19359D302F05}" dt="2022-10-16T19:30:42.070" v="3418"/>
        <pc:sldMasterMkLst>
          <pc:docMk/>
          <pc:sldMasterMk cId="0" sldId="2147483984"/>
        </pc:sldMasterMkLst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85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86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87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88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89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0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1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2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3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4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0" sldId="2147483984"/>
            <pc:sldLayoutMk cId="0" sldId="2147483995"/>
          </pc:sldLayoutMkLst>
        </pc:sldLayoutChg>
      </pc:sldMasterChg>
      <pc:sldMasterChg chg="setBg modSldLayout">
        <pc:chgData name="Валентина Коновалова" userId="ce93b2b3-461f-4414-97af-94ca916dd8c1" providerId="ADAL" clId="{3F219472-E15E-49A4-BD60-19359D302F05}" dt="2022-10-16T19:30:42.070" v="3418"/>
        <pc:sldMasterMkLst>
          <pc:docMk/>
          <pc:sldMasterMk cId="2623447141" sldId="2147483996"/>
        </pc:sldMasterMkLst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37840645" sldId="2147483997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825689985" sldId="2147483998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1170071648" sldId="2147483999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1340562833" sldId="2147484000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167270638" sldId="2147484001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4075033446" sldId="2147484002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579932753" sldId="2147484003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461001677" sldId="2147484004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57842685" sldId="2147484005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4286561108" sldId="2147484006"/>
          </pc:sldLayoutMkLst>
        </pc:sldLayoutChg>
        <pc:sldLayoutChg chg="setBg">
          <pc:chgData name="Валентина Коновалова" userId="ce93b2b3-461f-4414-97af-94ca916dd8c1" providerId="ADAL" clId="{3F219472-E15E-49A4-BD60-19359D302F05}" dt="2022-10-16T19:30:42.070" v="3418"/>
          <pc:sldLayoutMkLst>
            <pc:docMk/>
            <pc:sldMasterMk cId="2623447141" sldId="2147483996"/>
            <pc:sldLayoutMk cId="3349216203" sldId="214748400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0BDAC-3E93-4106-A3F5-F294380721B3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5765B-E241-44B5-9E37-D9C3C7F3DA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5765B-E241-44B5-9E37-D9C3C7F3DA0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88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FA63D-FCF8-44C0-AD65-F68BA6AE6721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5765B-E241-44B5-9E37-D9C3C7F3DA0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48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53747-46FD-CD3A-7708-E51FDD869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1B65C7-65AE-ABA1-4124-5E08E715C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89E9C5-A511-808E-37CD-79D81AF5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359C0A-7B6E-9DFD-523A-12C256F0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27301-9199-59EF-2955-C272864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4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CB7CF-5CD1-57FF-4CC4-B4640F21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711417-A2BA-CBFD-BB24-43646A2B7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CB7CA5-B8AB-DB49-563B-D6E2DD05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77D16-BF48-E589-24E6-73D9342F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86B76D-06AA-FC7A-CFCF-024B3A44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689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23409-9F5F-2245-FBE7-9290AB6A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C7D580-11C4-3F61-219F-C573DAE51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DF0367-621F-083A-4668-863E923F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B8B936-91AB-AF4A-11D2-453CEA20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F4529C-E90D-E90C-2B40-F2AC6BF0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07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8AE36-B10B-E96D-7264-65E28227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C66B91-B177-227B-1E5B-0F1DC0746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EEEC4F-55B4-7C29-00D9-F8F8ABD7E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67ED3B-2CB1-B060-914C-CB3F148C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DC37BE-D3B3-90D9-1714-E057237F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07D70A-3E9C-47D6-E2E6-363A0144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562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16305-27CF-5C4C-5C0D-DD4AB444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4310B9-28E8-76B5-8D40-5D3EC68FA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67BD36-62FF-E638-DDDB-AF37477CF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333E9F-E443-CDAE-A29E-CC24BAE36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C023B7-A87A-9F74-4BDC-7CEA036F7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F02A5C-5FE3-0B9A-97E9-DB115A37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3124F5-189D-2CC1-980B-B1464F1A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C19909-1F77-D169-83F0-08B265BF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270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905F1-98A3-DF28-7911-073C3C46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D192BF-6F8B-D9CC-8763-06D74268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9156A8-750B-9411-E2EA-C824937C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A2AE42E-4D4F-38DD-F945-549C3F54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033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80C7DA-86B2-F3B8-4B46-19B43408D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68FFC5-5E2C-573D-31D7-C6DC2EAE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1A61A1-2D9F-C0AC-FD8F-EBA8EC86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932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5E7A9-F419-055D-92A7-5E4CACB3A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CFFACC-E0FC-A79F-2D7D-F5E439FB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72F4B0-DE32-077E-6765-7FBBB201C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84096D-27FA-ED2B-42B6-466C82A5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1210A2-693D-D2BB-4674-99BCB5C1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AA1005-02EB-86F4-7130-DA27E0D0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00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78D87-2088-364F-224F-20E73FF4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5FF1A3-155A-2453-1D19-08DF26886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EFF14B-A656-DDC7-4E47-68DBAB6DA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BF5CC2-1FD5-98ED-D4A2-A0670B7E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311D58-E8C1-DF6C-E6A6-D857F237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541D12-50B8-82DC-37A0-5672F496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426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CEDB6-7DC9-C663-A42A-E1866807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73FCE3-2E25-FC8F-F059-3E1D110F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4AC18A-5079-64BA-D8DB-D79AD7DD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6F6D6-E23D-3B3D-4A8B-2668124E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28C8C-A06B-8115-346F-141F639F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5611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3B440C-3132-9043-9B88-8AEAB4A5A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1AB120-FB56-5C21-9406-CA6B311E3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842E1-C7AB-68F0-41D5-10C962D16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A50687-A4A2-06C3-095A-6EF7B074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728CD9-9B1A-2E91-F5C6-E17E01C5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21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BD58-05D6-43CE-B13D-218F12F5134A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60D6-A645-4525-8C2E-B0F0511811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144862-38A9-2F38-9404-45757FE8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932B6B-A1CE-70C7-84B3-ABE414323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A4129-7B69-61E8-04D5-37AE1A98F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A816-0B01-4E6F-9B3A-E98F2875495E}" type="datetimeFigureOut">
              <a:rPr lang="ru-RU" smtClean="0"/>
              <a:t>16.10.2022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416618-A78F-B56B-1C12-065D4C5DC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F9698-1CB6-E464-1FA5-A97C861CA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44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317-2009-%D0%B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zakon.rada.gov.ua/laws/show/1213-2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107-2011-%D0%BF" TargetMode="External"/><Relationship Id="rId2" Type="http://schemas.openxmlformats.org/officeDocument/2006/relationships/hyperlink" Target="https://zakon.rada.gov.ua/laws/show/77-2021-%D0%B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018-95" TargetMode="External"/><Relationship Id="rId2" Type="http://schemas.openxmlformats.org/officeDocument/2006/relationships/hyperlink" Target="https://zakon.rada.gov.ua/laws/show/z0232-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zakon.rada.gov.ua/laws/show/z0308-1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501652"/>
            <a:ext cx="7389440" cy="810758"/>
          </a:xfrm>
        </p:spPr>
        <p:txBody>
          <a:bodyPr>
            <a:normAutofit fontScale="90000"/>
          </a:bodyPr>
          <a:lstStyle/>
          <a:p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r>
              <a:rPr lang="uk-UA" sz="3975" b="1" dirty="0" err="1">
                <a:solidFill>
                  <a:srgbClr val="002060"/>
                </a:solidFill>
                <a:latin typeface="+mn-lt"/>
              </a:rPr>
              <a:t>Експертус</a:t>
            </a:r>
            <a:r>
              <a:rPr lang="uk-UA" sz="3975" b="1" dirty="0">
                <a:solidFill>
                  <a:srgbClr val="002060"/>
                </a:solidFill>
                <a:latin typeface="+mn-lt"/>
              </a:rPr>
              <a:t> Охорона праці    представляє </a:t>
            </a:r>
            <a:r>
              <a:rPr lang="uk-UA" sz="3975" b="1" dirty="0" err="1">
                <a:solidFill>
                  <a:srgbClr val="002060"/>
                </a:solidFill>
                <a:latin typeface="+mn-lt"/>
              </a:rPr>
              <a:t>вебінар</a:t>
            </a:r>
            <a:r>
              <a:rPr lang="uk-UA" sz="3975" b="1" dirty="0">
                <a:solidFill>
                  <a:srgbClr val="002060"/>
                </a:solidFill>
                <a:latin typeface="+mn-lt"/>
              </a:rPr>
              <a:t> на тему:</a:t>
            </a:r>
            <a:endParaRPr lang="ru-RU" sz="3975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943350"/>
            <a:ext cx="6858000" cy="668216"/>
          </a:xfrm>
        </p:spPr>
        <p:txBody>
          <a:bodyPr/>
          <a:lstStyle/>
          <a:p>
            <a:endParaRPr lang="uk-UA" b="1" dirty="0"/>
          </a:p>
          <a:p>
            <a:endParaRPr lang="uk-UA" b="1" dirty="0"/>
          </a:p>
          <a:p>
            <a:endParaRPr lang="uk-UA" b="1" dirty="0"/>
          </a:p>
          <a:p>
            <a:endParaRPr lang="uk-UA" b="1" dirty="0"/>
          </a:p>
          <a:p>
            <a:endParaRPr lang="ru-RU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D8207C6-B20D-4B82-BB8C-3D14CB34609C}"/>
              </a:ext>
            </a:extLst>
          </p:cNvPr>
          <p:cNvSpPr txBox="1">
            <a:spLocks/>
          </p:cNvSpPr>
          <p:nvPr/>
        </p:nvSpPr>
        <p:spPr>
          <a:xfrm>
            <a:off x="458209" y="1839655"/>
            <a:ext cx="8320490" cy="195567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служби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умовах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воєнного</a:t>
            </a:r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стану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0B51E77-CA93-4973-AB76-724DF47295AC}"/>
              </a:ext>
            </a:extLst>
          </p:cNvPr>
          <p:cNvSpPr txBox="1">
            <a:spLocks/>
          </p:cNvSpPr>
          <p:nvPr/>
        </p:nvSpPr>
        <p:spPr>
          <a:xfrm>
            <a:off x="997006" y="2438269"/>
            <a:ext cx="7709074" cy="1682729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2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algn="ctr" defTabSz="342900"/>
            <a:br>
              <a:rPr lang="uk-UA" sz="14400" b="1" dirty="0">
                <a:solidFill>
                  <a:srgbClr val="002060"/>
                </a:solidFill>
                <a:latin typeface="Calibri Light" panose="020F0302020204030204"/>
              </a:rPr>
            </a:br>
            <a:br>
              <a:rPr lang="uk-UA" sz="14400" b="1" dirty="0">
                <a:solidFill>
                  <a:srgbClr val="002060"/>
                </a:solidFill>
                <a:latin typeface="Calibri Light" panose="020F0302020204030204"/>
              </a:rPr>
            </a:br>
            <a:endParaRPr lang="uk-UA" sz="144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algn="ctr" defTabSz="342900"/>
            <a:endParaRPr lang="uk-UA" sz="144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algn="ctr" defTabSz="342900"/>
            <a:br>
              <a:rPr lang="uk-UA" sz="2550" b="1" dirty="0">
                <a:solidFill>
                  <a:srgbClr val="4472C4"/>
                </a:solidFill>
                <a:latin typeface="Calibri Light" panose="020F0302020204030204"/>
              </a:rPr>
            </a:br>
            <a:endParaRPr lang="uk-UA" sz="2550" b="1" dirty="0">
              <a:solidFill>
                <a:srgbClr val="4472C4"/>
              </a:solidFill>
              <a:latin typeface="Calibri Light" panose="020F0302020204030204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D03B09D-C4B3-4081-B24B-8A4A98A24050}"/>
              </a:ext>
            </a:extLst>
          </p:cNvPr>
          <p:cNvSpPr txBox="1">
            <a:spLocks/>
          </p:cNvSpPr>
          <p:nvPr/>
        </p:nvSpPr>
        <p:spPr>
          <a:xfrm>
            <a:off x="670516" y="5143233"/>
            <a:ext cx="3901484" cy="1080883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spcBef>
                <a:spcPts val="750"/>
              </a:spcBef>
              <a:buClr>
                <a:srgbClr val="9BAFB5"/>
              </a:buClr>
              <a:defRPr/>
            </a:pPr>
            <a:r>
              <a:rPr lang="en-US" sz="1800" b="1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Лектор</a:t>
            </a:r>
            <a:r>
              <a:rPr lang="en-US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 – </a:t>
            </a:r>
            <a:r>
              <a:rPr lang="uk-UA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Олександр ПІЛЬКЕВИЧ, </a:t>
            </a:r>
            <a:r>
              <a:rPr lang="en-US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експерт</a:t>
            </a:r>
            <a:r>
              <a:rPr lang="en-US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 з </a:t>
            </a:r>
            <a:r>
              <a:rPr lang="en-US" sz="1800" b="1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питань</a:t>
            </a:r>
            <a:r>
              <a:rPr lang="uk-UA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 охорони праці та </a:t>
            </a:r>
            <a:r>
              <a:rPr lang="en-US" sz="1800" b="1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пожежної</a:t>
            </a:r>
            <a:r>
              <a:rPr lang="en-US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безпеки</a:t>
            </a:r>
            <a:r>
              <a:rPr lang="uk-UA" sz="1800" b="1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, адвокат</a:t>
            </a:r>
            <a:endParaRPr lang="en-US" sz="1800" b="1" dirty="0">
              <a:solidFill>
                <a:srgbClr val="002060"/>
              </a:solidFill>
              <a:latin typeface="Gill Sans MT"/>
              <a:ea typeface="+mn-lt"/>
              <a:cs typeface="+mn-lt"/>
            </a:endParaRPr>
          </a:p>
          <a:p>
            <a:pPr defTabSz="685800">
              <a:spcBef>
                <a:spcPts val="750"/>
              </a:spcBef>
              <a:buClr>
                <a:srgbClr val="9BAFB5"/>
              </a:buClr>
              <a:defRPr/>
            </a:pPr>
            <a:endParaRPr lang="en-US" sz="1500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6C8FA4D-4F25-3863-0DC7-CDA5B473C0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797" y="5742221"/>
            <a:ext cx="1306902" cy="44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5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40" y="116632"/>
            <a:ext cx="8205524" cy="936104"/>
          </a:xfrm>
        </p:spPr>
        <p:txBody>
          <a:bodyPr>
            <a:normAutofit fontScale="90000"/>
          </a:bodyPr>
          <a:lstStyle/>
          <a:p>
            <a:br>
              <a:rPr lang="uk-UA" b="1" u="sng" dirty="0"/>
            </a:b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rgbClr val="002060"/>
                </a:solidFill>
              </a:rPr>
              <a:t>Затверджено</a:t>
            </a:r>
            <a:r>
              <a:rPr lang="uk-UA" sz="2000" b="1" dirty="0">
                <a:solidFill>
                  <a:srgbClr val="002060"/>
                </a:solidFill>
              </a:rPr>
              <a:t> </a:t>
            </a:r>
            <a:r>
              <a:rPr lang="uk-UA" sz="2000" dirty="0">
                <a:solidFill>
                  <a:srgbClr val="002060"/>
                </a:solidFill>
              </a:rPr>
              <a:t>постановою КМУ від 27.06.2003 № 994</a:t>
            </a:r>
            <a:br>
              <a:rPr lang="ru-RU" sz="2200" b="1" dirty="0">
                <a:solidFill>
                  <a:srgbClr val="002060"/>
                </a:solidFill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186386"/>
          </a:xfrm>
        </p:spPr>
        <p:txBody>
          <a:bodyPr>
            <a:normAutofit fontScale="25000" lnSpcReduction="20000"/>
          </a:bodyPr>
          <a:lstStyle/>
          <a:p>
            <a:pPr marL="354013" indent="-354013" algn="just">
              <a:buFont typeface="+mj-lt"/>
              <a:buAutoNum type="arabicPeriod"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Приведення  основних  фондів  у  відповідність  з вимогами НПАОП…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Усунення впливу на  працівників  небезпечних  і  шкідливих виробничих  факторів або приведення їх рівнів на робочих місцях до вимог НПАОП.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Проведення   атестації   робочих  місць  на  відповідність НПАОП  та  аудиту  з  ОП, оформлення стендів, оснащення кабінетів, придбання необхідних нормативно-правових актів, наочних посібників, літератури, плакатів, відеофільмів,  макетів, програмних продуктів тощо з питань ОП.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і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ОП,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семінарів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та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консультацій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спеціальним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одягом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взуттям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та ЗІЗ.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зайнятих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на роботах з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важкими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лікувально-профілактичним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харчуванням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молоком. 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медоглядів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зайнятих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важких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роботах, роботах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небезпечними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таких, де є потреба у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доборі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щорічного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обов’язкового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до 21 року.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7F488F-A612-8BB3-C210-FA54A63520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7312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4667"/>
            <a:ext cx="8345052" cy="1011222"/>
          </a:xfrm>
        </p:spPr>
        <p:txBody>
          <a:bodyPr>
            <a:noAutofit/>
          </a:bodyPr>
          <a:lstStyle/>
          <a:p>
            <a:br>
              <a:rPr lang="ru-RU" sz="2400" b="1" dirty="0"/>
            </a:b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МСЕК </a:t>
            </a:r>
            <a:b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постанова КМУ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08.03.2022 № 225</a:t>
            </a:r>
            <a:br>
              <a:rPr lang="ru-RU" sz="2800" b="1" dirty="0"/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606190" cy="5877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коли особа,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інвалідності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медико-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інвалідності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заочно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лікарсько-консультативної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...</a:t>
            </a:r>
          </a:p>
          <a:p>
            <a:pPr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строк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припав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переноситься на строк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стану, але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шести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неможливості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інвалідністю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лікарсько-консультативною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медико-соціальну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експертизу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Положення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медико-соціальну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3"/>
              </a:rPr>
              <a:t>експертизу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03.12 2009 р. № 1317; …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інвалідність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продовжується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шостого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буде проведено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rabicParenR"/>
            </a:pPr>
            <a:endParaRPr lang="ru-RU" sz="1800" dirty="0"/>
          </a:p>
          <a:p>
            <a:pPr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162447-867C-3550-7A32-D216703008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7312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072494" cy="500066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8578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 algn="just">
              <a:buNone/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Закон 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№ 1213-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IX </a:t>
            </a:r>
            <a:r>
              <a:rPr lang="ru-RU" sz="22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від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 04.02.2021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вніс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зміни до Кодексу законів про працю України.</a:t>
            </a:r>
          </a:p>
          <a:p>
            <a:pPr marL="0" indent="0" algn="just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60</a:t>
            </a:r>
            <a:r>
              <a:rPr lang="ru-RU" sz="2200" b="1" baseline="300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робота</a:t>
            </a:r>
          </a:p>
          <a:p>
            <a:pPr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робота 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працівником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робочими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приміщеннями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територією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ним органу,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будь-якому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вибором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інформаційно-комунікаційних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02C934-4E10-6E6F-D825-7610060BB5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733256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116632"/>
            <a:ext cx="8118644" cy="864096"/>
          </a:xfrm>
        </p:spPr>
        <p:txBody>
          <a:bodyPr>
            <a:normAutofit fontScale="90000"/>
          </a:bodyPr>
          <a:lstStyle/>
          <a:p>
            <a:br>
              <a:rPr lang="ru-RU" sz="3200" b="1" dirty="0"/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документообіг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СУОП</a:t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96624"/>
            <a:ext cx="8496944" cy="5944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наказ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28.10.2021 №839-21, Закон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документообіг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22.05.2003 № 851-IV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Роботодавець приймає рішення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документообігу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роботодавець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зобов'язаний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порядок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відправлення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передавання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віднесених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проставлення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НПАОП особи,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накладається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кваліфікованому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сертифікаті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4DB9D9-DAC0-3CA4-3046-A7CB635FB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662" y="6086529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14554"/>
            <a:ext cx="8424936" cy="428628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зупиняє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строки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сферах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підприємців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речових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нерухоме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обтяжень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цивільного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(особами),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провадять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строки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дозвільними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характеру на час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в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Зупинені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строки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поновляються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місячний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відповідній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uk-UA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uk-UA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511054"/>
            <a:ext cx="857252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зупинення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дозвільного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характеру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Постанова КМУ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28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.02.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2022 № 165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A3E4696-1E23-D328-0166-7A503B48B7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54" y="5907636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237708"/>
            <a:ext cx="8572560" cy="442915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uk-UA" sz="8000" i="1" dirty="0">
                <a:solidFill>
                  <a:schemeClr val="tx1"/>
                </a:solidFill>
              </a:rPr>
              <a:t> </a:t>
            </a:r>
            <a:r>
              <a:rPr lang="uk-UA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стану:</a:t>
            </a:r>
          </a:p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пунктах 2-9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машин,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затвердженого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КМУ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03.02.2021 № 77,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експлуатуються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матеріально-технічної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пунктах 4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7-9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11-21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23-27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29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і 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30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додатку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до Порядку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машин,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затвердженого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КМУ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26.10.2011 № 1107,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декларації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матеріально-технічної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</a:pPr>
            <a:endParaRPr lang="ru-RU" sz="1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04" y="224934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експлуатація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машин,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Постанова КМУ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24.03.2022 № 3</a:t>
            </a:r>
            <a:r>
              <a:rPr lang="ru-RU" sz="2400" dirty="0"/>
              <a:t>57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1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 </a:t>
            </a:r>
            <a:endParaRPr lang="ru-RU" sz="2800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D2B06F8-BD72-B7CA-FB1E-D244D3E1A6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7312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286808" cy="535785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набули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машин,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декларації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матеріально-технічної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підпунктів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і 2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пункту, не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порядку, строки та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характеру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машин,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устатковання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автоматично </a:t>
            </a:r>
            <a:r>
              <a:rPr lang="ru-RU" sz="8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продовжується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і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0" indent="-1143000" algn="just">
              <a:lnSpc>
                <a:spcPct val="120000"/>
              </a:lnSpc>
              <a:buFontTx/>
              <a:buChar char="-"/>
            </a:pP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Постанова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дня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і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1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 </a:t>
            </a:r>
            <a:endParaRPr lang="ru-RU" sz="2800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FFD83F5-E64B-3749-A33A-1A5D24A40E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7929618" cy="507209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</a:pPr>
            <a:endParaRPr lang="ru-RU" sz="6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6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право на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набуватися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безоплатного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дозвільних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декларації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дозвільних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переліком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 </a:t>
            </a:r>
            <a:r>
              <a:rPr lang="ru-RU" sz="6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file"/>
              </a:rPr>
              <a:t>додатком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" action="ppaction://hlinkfile"/>
              </a:rPr>
              <a:t> 2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9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-62709"/>
            <a:ext cx="857252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стану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Постанова КМУ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18.03.2022 № 314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1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 </a:t>
            </a:r>
            <a:endParaRPr lang="ru-RU" sz="2800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C1D3180-07E4-746E-67A4-8A9C2C52FA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53815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br>
              <a:rPr lang="uk-UA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Інструктажі, навчання з питань ОП</a:t>
            </a: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392446" cy="581098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x-none" sz="4600" b="1" dirty="0">
                <a:latin typeface="Times New Roman" pitchFamily="18" charset="0"/>
                <a:cs typeface="Times New Roman" pitchFamily="18" charset="0"/>
              </a:rPr>
              <a:t>Закон України «Про охорону праці» </a:t>
            </a:r>
            <a:endParaRPr lang="uk-UA" sz="4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x-none" sz="4600" b="1" dirty="0">
                <a:latin typeface="Times New Roman" pitchFamily="18" charset="0"/>
                <a:cs typeface="Times New Roman" pitchFamily="18" charset="0"/>
              </a:rPr>
              <a:t>Стаття 18. Навчання з питань охорони праці </a:t>
            </a:r>
            <a:endParaRPr lang="ru-RU" sz="4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Працівники </a:t>
            </a:r>
            <a:r>
              <a:rPr lang="uk-UA" sz="4500" b="1" dirty="0">
                <a:latin typeface="Times New Roman" pitchFamily="18" charset="0"/>
                <a:cs typeface="Times New Roman" pitchFamily="18" charset="0"/>
              </a:rPr>
              <a:t>під час прийняття на роботу і в процесі роботи </a:t>
            </a: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повинні проходити за рахунок роботодавця інструктаж, навчання з питань охорони праці, з надання першої медичної допомоги потерпілим від нещасних випадків і правил поведінки у разі виникнення аварії. 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Працівники, зайняті на роботах з підвищеною небезпекою або там, де є потреба у професійному доборі, повинні </a:t>
            </a:r>
            <a:r>
              <a:rPr lang="uk-UA" sz="4500" b="1" dirty="0"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 проходити за рахунок роботодавця спеціальне навчання і перевірку знань відповідних нормативно-правових актів з охорони праці. 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Посадові особи, діяльність яких пов’язана з організацією безпечного ведення робіт, під час прийняття на роботу і періодично, </a:t>
            </a:r>
            <a:r>
              <a:rPr lang="uk-UA" sz="4500" b="1" dirty="0">
                <a:latin typeface="Times New Roman" pitchFamily="18" charset="0"/>
                <a:cs typeface="Times New Roman" pitchFamily="18" charset="0"/>
              </a:rPr>
              <a:t>один раз на три роки</a:t>
            </a:r>
            <a:r>
              <a:rPr lang="uk-UA" sz="4500" dirty="0">
                <a:latin typeface="Times New Roman" pitchFamily="18" charset="0"/>
                <a:cs typeface="Times New Roman" pitchFamily="18" charset="0"/>
              </a:rPr>
              <a:t>, проходять навчання, а також перевірку знань з питань охорони праці за участю профспілок.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1F135D-5535-4D2F-A5CF-1AC53BD871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39" y="6136343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Порядок навчання та перевірки знань з питань охорони праці посадових осіб та інших працівників у процесі трудової діяльності, а також учнів, курсантів, слухачів та студентів навчальних закладів під час трудового і професійного навчання встановлює Типове положення про порядок проведення навчання і перевірки знань з питань охорони праці. </a:t>
            </a:r>
          </a:p>
          <a:p>
            <a:pPr marL="0" indent="0"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Вимоги Типового положення є обов'язковими для виконання усіма центральними, місцевими органами виконавчої влади, органами місцевого самоврядування, бюджетними установами та суб'єктами господарювання (далі - підприємства) незалежно від форми власності та видів діяльності.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9F9202-C780-5A7E-6838-DF850B499A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94928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Захисні споруди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Захисні споруди:</a:t>
            </a:r>
          </a:p>
          <a:p>
            <a:pPr marL="0" indent="0" algn="just">
              <a:buFontTx/>
              <a:buChar char="-"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споруди подвійного призначення</a:t>
            </a:r>
          </a:p>
          <a:p>
            <a:pPr marL="0" indent="0" algn="just">
              <a:buFontTx/>
              <a:buChar char="-"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найпростіші укриття </a:t>
            </a:r>
          </a:p>
          <a:p>
            <a:pPr marL="0" indent="0"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регламентує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наказ МВС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09.07.2018 № 579 «Про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цивільного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marL="0" indent="0"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ДСНС листом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14.06.2022 № 03-1870/162-2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надало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об’єктах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цивільного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персоналу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дійсні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09D1BB-707B-07DB-8A42-CD3388A07B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613" y="5695723"/>
            <a:ext cx="1330859" cy="47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11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5286412"/>
          </a:xfrm>
        </p:spPr>
        <p:txBody>
          <a:bodyPr>
            <a:noAutofit/>
          </a:bodyPr>
          <a:lstStyle/>
          <a:p>
            <a:pPr marL="88900" indent="0" algn="just">
              <a:lnSpc>
                <a:spcPct val="120000"/>
              </a:lnSpc>
              <a:buNone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пеціальне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щорічне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залучаються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там,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доборі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>
              <a:lnSpc>
                <a:spcPct val="120000"/>
              </a:lnSpc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>
              <a:lnSpc>
                <a:spcPct val="120000"/>
              </a:lnSpc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Посадові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зайняті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роботах,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Переліку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робіт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з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підвищеною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небезпекою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Переліку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робіт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/>
              </a:rPr>
              <a:t>, де є потреба у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професійному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доборі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проходять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592EDE-4A13-7B88-EB4A-B879ED3045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900" y="594928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5286412"/>
          </a:xfrm>
        </p:spPr>
        <p:txBody>
          <a:bodyPr>
            <a:noAutofit/>
          </a:bodyPr>
          <a:lstStyle/>
          <a:p>
            <a:pPr marL="88900" indent="0" algn="just">
              <a:lnSpc>
                <a:spcPct val="120000"/>
              </a:lnSpc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  <a:p>
            <a:pPr marL="88900" indent="0" algn="just">
              <a:lnSpc>
                <a:spcPct val="120000"/>
              </a:lnSpc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проводитись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центром.</a:t>
            </a:r>
          </a:p>
          <a:p>
            <a:pPr marL="88900" indent="0" algn="just">
              <a:lnSpc>
                <a:spcPct val="120000"/>
              </a:lnSpc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роботодавцем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навчальними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планами 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програмами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розробляються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наказом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роботодавця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0" algn="just">
              <a:lnSpc>
                <a:spcPct val="12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8900" indent="0" algn="just">
              <a:lnSpc>
                <a:spcPct val="12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 складу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залучатися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пройшли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309CB2-A800-7A39-69E1-A1760A1B97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94928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52864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склад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роботодавець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Головою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заступник,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входить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 проводиться за нормативно-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актами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входить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спеціалісти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СОП,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служб,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уповноважена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найманими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особа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члени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пройти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DCDA0B-C424-D6DE-D009-39414C721C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900" y="6136343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Інструктажі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 характером і часом проведення інструктажі з питань охорони праці поділяються на:</a:t>
            </a: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3200400" lvl="7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вступний</a:t>
            </a:r>
          </a:p>
          <a:p>
            <a:pPr marL="3200400" lvl="7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первинний</a:t>
            </a:r>
          </a:p>
          <a:p>
            <a:pPr marL="3200400" lvl="7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повторний </a:t>
            </a:r>
          </a:p>
          <a:p>
            <a:pPr marL="3200400" lvl="7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позаплановий</a:t>
            </a:r>
          </a:p>
          <a:p>
            <a:pPr marL="3200400" lvl="7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цільовий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695988-01D4-7847-13DC-F5327265FB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21288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Вступний інструктаж</a:t>
            </a:r>
            <a:r>
              <a:rPr lang="uk-UA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073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Проводиться: 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 усіма працівниками, які приймаються на постійну або тимчасову роботу, незалежно від їх освіти, стажу роботи та посади; 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 працівниками інших організацій, які прибули на підприємство і беруть безпосередню участь у виробничому процесі або виконують інші роботи для підприємства; 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 учнями та студентами, які прибули на підприємство для проходження трудового або професійного навчання; з екскурсантами у разі екскурсії на підприємство.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фахівець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наказу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роботодавця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пройшов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вступного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інструктажу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робиться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вступного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інструктажу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наказі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роботу.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E537F2-72EE-11D9-8634-C327E9BFAE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39" y="6138942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Проводиться до початку роботи безпосередньо на робочому місці з працівником: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новоприйнятим (постійно чи тимчасово) на підприємство або до фізичної особи, яка використовує найману працю;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який переводиться з одного структурного підрозділу підприємства до іншого;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який виконуватиме нову для нього роботу;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відрядженим працівником іншого підприємства, який бере безпосередню участь у виробничому процесі на підприємстві.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Проводиться з учнями, курсантами, слухачами та студентами навчальних закладів: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 початку трудового або професійного навчання;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пов'язаного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A32773-07B0-3D81-EBDE-C8F57EA22F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136343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931224" cy="576064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Проводиться на робочому місці індивідуально з окремим працівником або групою працівників, які виконують однотипні роботи, за обсягом і змістом переліку питань первинного інструктажу.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Повторний інструктаж проводиться в терміни, визначені нормативно-правовими актами з охорони праці, які діють у галузі, або роботодавцем (фізичною особою, яка використовує найману працю) з урахуванням конкретних умов праці, але не рідше: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982663" lvl="2" indent="-182563"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 роботах з підвищеною небезпекою -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1 раз на 3 місяці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982663" lvl="2" indent="-182563"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для решти робіт -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1 раз на 6 місяців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A5BE8E-30D6-1255-FEE8-A6EEB726B5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4648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490066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Позаплановий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552010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Проводиться з працівниками на робочому місці або в кабінеті охорони праці: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при введенні в дію нових або переглянутих нормативно-правових актів з охорони праці, а також при внесенні змін та доповнень до них;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при зміні технологічного процесу, заміні або модернізації устаткування, приладів та інструментів, вихідної сировини, матеріалів та інших факторів, що впливають на стан охорони праці;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при порушеннях працівниками вимог нормативно-правових актів з охорони праці, що призвели до травм, аварій, пожеж тощо;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при перерві в роботі виконавця робіт більш ніж на 30 календарних днів - для робіт з підвищеною небезпекою, а для решти робіт - понад 60 днів.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Позаплановий інструктаж з учнями, студентами, курсантами, слухачами проводиться під час проведення трудового і професійного навчання при порушеннях ними вимог нормативно-правових актів з охорони праці, що можуть призвести або призвели до травм, аварій, пожеж тощо.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Обсяг і зміст позапланового інструктажу визначаються в кожному окремому випадку залежно від причин і обставин, що спричинили потребу його проведення.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C7EE18-9DC4-E2B3-1001-60B825BD9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136343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634082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Цільовий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інструктаж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Проводиться з працівниками: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при ліквідації аварії або стихійного лиха;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при проведенні робіт, на які відповідно до законодавства оформлюються наряд-допуск, наказ або розпорядження.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Цільовий інструктаж проводиться індивідуально з окремим працівником або з групою працівників. Обсяг і зміст цільового інструктажу визначаються залежно від виду робіт, що виконуватимуться.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A40A38-4321-DC48-6326-94AA2C76D7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91" y="594928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143000"/>
          </a:xfrm>
        </p:spPr>
        <p:txBody>
          <a:bodyPr>
            <a:normAutofit/>
          </a:bodyPr>
          <a:lstStyle/>
          <a:p>
            <a:b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Стажування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2901" y="548680"/>
            <a:ext cx="8678198" cy="600076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0000"/>
              </a:lnSpc>
              <a:buNone/>
            </a:pPr>
            <a:endParaRPr lang="uk-UA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Новоприйняті на підприємство працівники після первинного інструктажу до початку самостійної роботи повинні під керівництвом досвідчених, кваліфікованих працівників пройти </a:t>
            </a:r>
            <a:r>
              <a:rPr lang="uk-UA" sz="8000" b="1" dirty="0">
                <a:latin typeface="Times New Roman" pitchFamily="18" charset="0"/>
                <a:cs typeface="Times New Roman" pitchFamily="18" charset="0"/>
              </a:rPr>
              <a:t>стажування </a:t>
            </a: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протягом не менше 2 - 15 змін або дублювання протягом не менше шести змін.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endParaRPr lang="uk-UA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Роботодавець може наказом звільняти від проходження стажування (дублювання) працівника, який має стаж роботи за відповідною професією не менше 3 років або переводиться з одного підрозділу до іншого, де характер роботи та тип обладнання, на якому він працюватиме, не змінюються.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endParaRPr lang="uk-UA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uk-UA" sz="8000" dirty="0">
                <a:latin typeface="Times New Roman" pitchFamily="18" charset="0"/>
                <a:cs typeface="Times New Roman" pitchFamily="18" charset="0"/>
              </a:rPr>
              <a:t>Після закінчення стажування (дублювання) та при задовільних результатах перевірки знань з питань ОП наказом (розпорядженням) роботодавця (або керівника структурного підрозділу) працівник допускається до самостійної роботи, про що робиться запис у журналі реєстрації інструктажів.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269F0A-48FE-A049-9D5A-7ADF509E57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281" y="6085810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Вимоги до найпростіших укриттів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Несучі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огороджувальні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стіни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перекриття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виготовлені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залізобетону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цегли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кам'яних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заглиблення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землю.</a:t>
            </a:r>
          </a:p>
          <a:p>
            <a:pPr marL="0" indent="0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таким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розміщуються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підвальному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підземному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цокольному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поверхах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(за умов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огороджувальними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будівельними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конструкціями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вжиття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- на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поверсі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розташовуються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безпосередній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близькості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(рекомендовано до 100 м);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3) не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розміщуються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великими резервуарами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небезпечними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легкозаймистими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горючими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вибухонебезпечними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речовинами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водопровідними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каналізаційними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магістралями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призвести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травмування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загибелі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4) не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зазнають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негативного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ґрунтових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поверхневих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вод;</a:t>
            </a:r>
          </a:p>
          <a:p>
            <a:pPr marL="0" indent="0" algn="just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027CDC-A8EF-A4B4-24D7-632F314BA0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877272"/>
            <a:ext cx="1296144" cy="44404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072494" cy="571480"/>
          </a:xfrm>
        </p:spPr>
        <p:txBody>
          <a:bodyPr>
            <a:noAutofit/>
          </a:bodyPr>
          <a:lstStyle/>
          <a:p>
            <a:b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Медогляди, види та мета</a:t>
            </a:r>
            <a:r>
              <a:rPr lang="x-none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медичний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 роботу для: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трудового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профзахворювань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виробництвах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захворюванням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Періодичні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latin typeface="Times New Roman" pitchFamily="18" charset="0"/>
                <a:cs typeface="Times New Roman" pitchFamily="18" charset="0"/>
              </a:rPr>
              <a:t>медичні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 огляди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ранніх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гострих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хронічних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виробничо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зумовлених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динамічного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за станом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розв’язання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продовжувати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роботу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і трудового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6AA276-4942-402B-8058-BF2BFC8BEC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662" y="6053815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63408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 визначення категорій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66018"/>
            <a:ext cx="8496944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Роботодавець організовує  лабораторні  дослідження   умов   праці   з визначенням   шкідливих   та   небезпечних   факторів  виробничого середовища  і  трудового  процесу  на  конкретних  робочих  місцях працівників   відповідно  до  гігієнічної  класифікації  праці  за показниками  шкідливості  та  небезпечності  факторів  виробничого середовища,  важкості  і  напруженості  трудового  процесу з метою визначення  категорій  працівників,  які  підлягають  попередньому (періодичним)  медичному  огляду,  і  подає  ці  дані 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Держпраці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Держпраці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 за  заявкою  роботодавця  (його представника),  за участю представника первинної профспілкової організації або уповноваженої працівниками   особи   визначають   категорії   працівників,   які підлягають попередньому (періодичним) медичному  огляду  та  до  1 грудня   складають   Акт  визначення  категорій  працівників,  які підлягають попередньому (періодичним) медичному огляду.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27E949-C76D-FC82-C9CE-14CC7CC5B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91" y="5969564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  підставі Акта визначення категорій працівників,  які підлягають   попередньому    (періодичним)    медичному    огляду, роботодавець   складає  протягом  місяця  у  чотирьох  примірниках поіменні списки працівників,  які підлягають періодичним  медичним оглядам,  узгоджує  їх  у 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Держпраці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 Один  примірників  списку  надається  до  закладів  охорони  здоров’я для проведення медоглядів.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Для складання Акту  визначення  категорій  працівників,  які підлягають попередньому (періодичним) медичному огляду необхідно провести   лабораторні  дослідження  умов   праці   з визначенням   шкідливих   та   небезпечних   факторів  виробничого середовища  і  трудового  процесу  на  конкретних  робочих  місцях працівників   відповідно  до  гігієнічної  класифікації  праці  за показниками  шкідливості  та  небезпечності  факторів  виробничого середовища,  важкості  і  напруженості  трудового  процесу – тобто практично атестацію робочих  місць за умовами праці, якими/якою буде визначено наявність шкідливих факторів на робочих місцях та відповідно необхідність проведення медоглядів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9F5BC3-4558-FFAB-93D6-A26BB6C4D3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902653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Психіатричні огляди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00996" cy="57064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17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проходити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психіатричний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постанові КМУ від 10.05.2022 № 577 «Про затвердження переліку медичних психіатричних протипоказань щодо виконання окремих видів діяльності (робіт, професій, служби), що можуть становити безпосередню небезпеку для особи або оточуючих». 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 метою встановлення придатності особи до виконання окремих видів діяльності (робіт, професій, служби) з особливими вимогами до стану її психічного здоров’я вона підлягає обов’язковому попередньому (перед початком діяльності) та періодичним (у процесі діяльності) психіатричним оглядам, у тому числі на предмет вживання психоактивних речовин, або позачерговим (у процесі діяльності) у випадку виникнення психічного розладу в проміжок часу між оглядами.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позачергових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психіатричних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предмет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психоактивних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затерджено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наказом МОЗ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18.04.2022 № 651,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зареєстровано в Мін’юсті 15.06.2022 за № 648/37984.</a:t>
            </a:r>
            <a:r>
              <a:rPr lang="uk-UA" sz="17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58EC359-2D4A-E4CF-FD02-7F0FF5A26C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949280"/>
            <a:ext cx="1282709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031836" cy="634082"/>
          </a:xfrm>
        </p:spPr>
        <p:txBody>
          <a:bodyPr>
            <a:normAutofit fontScale="90000"/>
          </a:bodyPr>
          <a:lstStyle/>
          <a:p>
            <a:b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Медичні огляди водіїв</a:t>
            </a:r>
            <a:b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898" y="893121"/>
            <a:ext cx="8258204" cy="50014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підтвердження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права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55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- один раз на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56 до 75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- один раз на 3 роки;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76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один раз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перевезення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пасажирів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вантажів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один раз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Позачерговому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направленням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посадової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експлуатацію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перешкоджає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безпечному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керуванню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вимогу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уповноваженої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посадової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Державтоінспекції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indent="12700" algn="just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F01933-13CD-2D86-62AE-1334ADE2F0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947841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Щозмінному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передрейсовому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післярейсовому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осіб-підприємців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перевезення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пасажирів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вантажів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Щозмінні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передрейсові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післярейсові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огляди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лікарями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лікувального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профілю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молодшими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сестринська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справа»,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Щозмінний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передрейсовий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проводиться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виїздом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рейс.</a:t>
            </a: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післярейсовому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9914EFC-5218-340D-B9C9-0CEA4371AE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3010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14288" algn="just">
              <a:buNone/>
            </a:pP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14288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Позачерговий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транспортного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направленням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вади,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особа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допущена до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14288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14288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позачергового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перевізник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зобов'язаний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вжити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недопущення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транспортним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передрейсового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післярейсового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заносяться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Журналу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щозмінного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передрейсового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післярейсового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медичних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оглядів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водіїв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формою.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9C01E22-B820-49D2-644E-4605580D04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839501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>
          <a:xfrm>
            <a:off x="642938" y="357188"/>
            <a:ext cx="7772400" cy="1071548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Розслідування нещасних випадків </a:t>
            </a:r>
            <a:b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умовах воєнного стану</a:t>
            </a:r>
            <a:br>
              <a:rPr lang="uk-UA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2150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606760" cy="500063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uk-UA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Порядку розслідування та обліку нещасних випадків, професійних захворювань і аварій на виробництві визначено такі події суспільного життя  як оголошена та неоголошена  війна,  терористичний  акт, протиправні дії  третіх осіб тощо. 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Тому нещасні випадки, які трапляються з працівниками під час виконання ними трудових (посадових) обов’язків внаслідок вищезазначених  подій, незалежно від наявності при цьому  впливу небезпечних, шкідливих або  інших виробничих  факторів,  підлягають  розслідуванню  згідно  з вимогами Порядку. 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uk-UA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Процедура розслідування нещасних випадків, що сталися  з  працівниками   внаслідок  отримання  поранень під час ведення бойових дій  визначена  Порядком і є такою ж самою як і для  всіх  інших  видів нещасних випадків.  </a:t>
            </a:r>
          </a:p>
          <a:p>
            <a:pPr algn="just"/>
            <a:endParaRPr lang="ru-RU" sz="6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200" dirty="0">
              <a:solidFill>
                <a:schemeClr val="tx1"/>
              </a:solidFill>
            </a:endParaRPr>
          </a:p>
          <a:p>
            <a:r>
              <a:rPr lang="uk-UA" sz="6200" dirty="0">
                <a:solidFill>
                  <a:schemeClr val="tx1"/>
                </a:solidFill>
              </a:rPr>
              <a:t> </a:t>
            </a:r>
          </a:p>
          <a:p>
            <a:r>
              <a:rPr lang="uk-UA" sz="6200" dirty="0">
                <a:solidFill>
                  <a:schemeClr val="tx1"/>
                </a:solidFill>
              </a:rPr>
              <a:t> </a:t>
            </a:r>
            <a:endParaRPr lang="ru-RU" sz="6200" dirty="0">
              <a:solidFill>
                <a:schemeClr val="tx1"/>
              </a:solidFill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3F2D1C3-3D91-9E22-B3D2-013A4031A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462" y="6053792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785818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Строк давності для розслідування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572560" cy="5643578"/>
          </a:xfrm>
        </p:spPr>
        <p:txBody>
          <a:bodyPr>
            <a:noAutofit/>
          </a:bodyPr>
          <a:lstStyle/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Розслідування (спеціальне розслідування) проводиться у разі настання нещасного випадку та/або гострого професійного захворювання (отруєння), у тому числі про які своєчасно не повідомлено роботодавцю чи внаслідок яких втрата працездатності потерпілого настала не одразу.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 давності для розслідування нещасних випадків та/або гострих професійних захворювань (отруєнь) на виробництві </a:t>
            </a:r>
            <a:r>
              <a:rPr lang="uk-UA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становить три роки з дня їх настання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разі встановлення факту нещасного випадку та/або гострого професійного захворювання (отруєння) </a:t>
            </a: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рішенням суду розслідування проводиться незалежно від дати їх настання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4EF8EB-A803-329B-2F3A-0ED221760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462" y="5949280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626968" cy="1084982"/>
          </a:xfrm>
        </p:spPr>
        <p:txBody>
          <a:bodyPr>
            <a:normAutofit fontScale="90000"/>
          </a:bodyPr>
          <a:lstStyle/>
          <a:p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r>
              <a:rPr lang="uk-UA" sz="4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Дякуємо за увагу!</a:t>
            </a:r>
            <a:br>
              <a:rPr lang="uk-UA" sz="4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6000" dirty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9621" y="145013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rgbClr val="002060"/>
                </a:solidFill>
              </a:rPr>
              <a:t>До </a:t>
            </a:r>
            <a:r>
              <a:rPr lang="ru-RU" sz="4400" b="1" dirty="0" err="1">
                <a:solidFill>
                  <a:srgbClr val="002060"/>
                </a:solidFill>
              </a:rPr>
              <a:t>зустрічі</a:t>
            </a:r>
            <a:r>
              <a:rPr lang="ru-RU" sz="4400" b="1" dirty="0">
                <a:solidFill>
                  <a:srgbClr val="002060"/>
                </a:solidFill>
              </a:rPr>
              <a:t> на </a:t>
            </a:r>
            <a:r>
              <a:rPr lang="ru-RU" sz="4400" b="1" dirty="0" err="1">
                <a:solidFill>
                  <a:srgbClr val="002060"/>
                </a:solidFill>
              </a:rPr>
              <a:t>освітніх</a:t>
            </a:r>
            <a:r>
              <a:rPr lang="ru-RU" sz="4400" b="1" dirty="0">
                <a:solidFill>
                  <a:srgbClr val="002060"/>
                </a:solidFill>
              </a:rPr>
              <a:t> заходах </a:t>
            </a:r>
            <a:r>
              <a:rPr lang="ru-RU" sz="4400" b="1" dirty="0" err="1">
                <a:solidFill>
                  <a:srgbClr val="002060"/>
                </a:solidFill>
              </a:rPr>
              <a:t>від</a:t>
            </a:r>
            <a:r>
              <a:rPr lang="ru-RU" sz="4400" b="1" dirty="0">
                <a:solidFill>
                  <a:srgbClr val="002060"/>
                </a:solidFill>
              </a:rPr>
              <a:t> журналу «</a:t>
            </a:r>
            <a:r>
              <a:rPr lang="ru-RU" sz="4400" b="1" dirty="0" err="1">
                <a:solidFill>
                  <a:srgbClr val="002060"/>
                </a:solidFill>
              </a:rPr>
              <a:t>Довідник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спеціаліста</a:t>
            </a:r>
            <a:r>
              <a:rPr lang="ru-RU" sz="4400" b="1" dirty="0">
                <a:solidFill>
                  <a:srgbClr val="002060"/>
                </a:solidFill>
              </a:rPr>
              <a:t> з </a:t>
            </a:r>
            <a:r>
              <a:rPr lang="ru-RU" sz="4400" b="1" dirty="0" err="1">
                <a:solidFill>
                  <a:srgbClr val="002060"/>
                </a:solidFill>
              </a:rPr>
              <a:t>охорони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праці</a:t>
            </a:r>
            <a:r>
              <a:rPr lang="ru-RU" sz="4400" b="1" dirty="0">
                <a:solidFill>
                  <a:srgbClr val="002060"/>
                </a:solidFill>
              </a:rPr>
              <a:t>» 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002060"/>
                </a:solidFill>
              </a:rPr>
              <a:t>та </a:t>
            </a:r>
            <a:r>
              <a:rPr lang="ru-RU" sz="4400" b="1" dirty="0" err="1">
                <a:solidFill>
                  <a:srgbClr val="002060"/>
                </a:solidFill>
              </a:rPr>
              <a:t>системи</a:t>
            </a:r>
            <a:r>
              <a:rPr lang="ru-RU" sz="4400" b="1" dirty="0">
                <a:solidFill>
                  <a:srgbClr val="002060"/>
                </a:solidFill>
              </a:rPr>
              <a:t> «</a:t>
            </a:r>
            <a:r>
              <a:rPr lang="ru-RU" sz="4400" b="1" dirty="0" err="1">
                <a:solidFill>
                  <a:srgbClr val="002060"/>
                </a:solidFill>
              </a:rPr>
              <a:t>Експертус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Охорона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праці</a:t>
            </a:r>
            <a:r>
              <a:rPr lang="ru-RU" sz="4400" b="1" dirty="0">
                <a:solidFill>
                  <a:srgbClr val="002060"/>
                </a:solidFill>
              </a:rPr>
              <a:t>»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587B21-8A4F-32B8-BDEB-7266400A14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6194"/>
            <a:ext cx="2485205" cy="8514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6109" y="352689"/>
            <a:ext cx="8435280" cy="6311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електроживленням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штучним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освітленням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системами водопроводу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каналізації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об’єктах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водопостачання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каналізації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виносних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баків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для нечистот;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6) не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огороджувальних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конструкціях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отвори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дверних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закладки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мішками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піском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ґрунтом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бетонними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блоками,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цегляною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кладкою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евакуаційними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виходами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один з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аварійним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споруді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найпростішому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укритті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місткістю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евакуаційного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8) через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укриттю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проходять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водопровідні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каналізаційні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магістралі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магістральні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інженерні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внутрішньобудинкових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мереж).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рівну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підлогу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придатну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лав, нар,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сидіння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лежання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EDFF807-8F63-EA6D-8F4A-383FE96881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778" y="5733256"/>
            <a:ext cx="1239547" cy="4246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9)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легкозаймистих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хімічно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радіаційно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небезпечного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демонтажу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демонтоване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24 годин;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становить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 м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1,8 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а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виступаючих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будівельних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-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1,4 м. Ширина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становить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0,9 м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0,8 м, 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документацією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Перетинання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дверних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будівельними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конструкціями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інженерними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комунікаціями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11) отвори при входах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виходах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закриваються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посиленими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дверми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негорючих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металевими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дерев’яними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оббитими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залізом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захисними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екранами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кам’яними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цегляними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залізобетонними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1,7 м;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примусову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природну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вентиляцію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3B3C92D-82F1-E452-B9C0-9CD16C72C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900572"/>
            <a:ext cx="1316968" cy="4511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496944" cy="569755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доступ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інвалідністю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маломобільних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зазначеної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технічна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дообладнання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такого доступу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24 годин;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задовільному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санітарному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протипожежному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норм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протипожежних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санітарних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правил);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забезпечено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іонізуючого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протирадіаційних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uk-UA" sz="1800" dirty="0"/>
          </a:p>
          <a:p>
            <a:pPr marL="0" indent="0" algn="just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як правило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об’єкти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стінами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2 - 2,5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цеглини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завтовшки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залізобетонних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блоків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панелей)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товщиною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56 см.</a:t>
            </a:r>
          </a:p>
          <a:p>
            <a:pPr marL="0" indent="0" algn="just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шар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ґрунту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товщиною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67 - 78 см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мішок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піском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ґрунтом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укладений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поперек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(ряду) 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будівельні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меншу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товщину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обкладення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мішками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ґрунтом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піском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екранів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залізобетонних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(панелей,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блоків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та/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комбінованим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способом.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9C5E0C9-B39B-2BAB-0099-9656192604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33" y="5877272"/>
            <a:ext cx="1239547" cy="4246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Місткість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подвійного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найпростіших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вираховується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0,6 м</a:t>
            </a:r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укриттю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на одну особу.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двоярусних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нар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площу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зменшено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0,5 м</a:t>
            </a:r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одну особу, при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триярусному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до 0,4 м</a:t>
            </a:r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одну особу.</a:t>
            </a:r>
          </a:p>
          <a:p>
            <a:pPr marL="0" indent="0" algn="just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найпростіших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них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48 годин.</a:t>
            </a: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найпростіші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місцями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сидіння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лежання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— лавками, нарами,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стільцями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ліжками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передбачати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стільцях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лавках,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ліжках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матах,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карематах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килимках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за умов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підлогах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одну особу, яка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укриттю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1 м</a:t>
            </a:r>
            <a:r>
              <a:rPr lang="ru-RU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контейнерами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резервним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штучним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освітленням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електричними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ліхтарями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свічками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гасовими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лампами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електроживленням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65642E8-A60C-D537-3968-89410DD6A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913834"/>
            <a:ext cx="1239547" cy="42465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466572"/>
          </a:xfrm>
        </p:spPr>
        <p:txBody>
          <a:bodyPr>
            <a:noAutofit/>
          </a:bodyPr>
          <a:lstStyle/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ємностями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 л на добу на одну особу)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технічною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водою (за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централізованого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водопостачання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виносними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баками,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щільно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закриваються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для нечистот (для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неканалізованих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розміщених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первинними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пожежогасіння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норм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(телефоном,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радіоприймачем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мережею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рекомендовано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Wi-Fi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шанцевим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(лопатами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штиковими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совковими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ломами,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сокирами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пилками-ножівками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дереву,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65113" indent="-265113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інструментами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інвентарем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норм,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129E9C-FD0B-4D82-B82E-F0818C09C0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646277"/>
            <a:ext cx="1304818" cy="4470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0597"/>
            <a:ext cx="8229600" cy="850106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uk-UA" sz="28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9600" dirty="0">
                <a:latin typeface="Times New Roman" pitchFamily="18" charset="0"/>
                <a:cs typeface="Times New Roman" pitchFamily="18" charset="0"/>
              </a:rPr>
              <a:t>Постанова КМУ «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(контролю) і державного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ринкового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стану» </a:t>
            </a:r>
            <a:r>
              <a:rPr lang="uk-UA" sz="9600" dirty="0">
                <a:latin typeface="Times New Roman" pitchFamily="18" charset="0"/>
                <a:cs typeface="Times New Roman" pitchFamily="18" charset="0"/>
              </a:rPr>
              <a:t>від 13.03.2022 №303. 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Уряд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припинив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позапланових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(контролю) і державного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ринкового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стану. </a:t>
            </a:r>
          </a:p>
          <a:p>
            <a:pPr marL="442913" indent="-442913">
              <a:buNone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Але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стану дозволено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заходи державного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(контролю) в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сферах,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негативний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на права,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законні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sz="9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uk-UA" sz="62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6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6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6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E7DB2A-FA99-8216-81A2-479F7D0DB8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77272"/>
            <a:ext cx="1304818" cy="44701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4521</Words>
  <Application>Microsoft Office PowerPoint</Application>
  <PresentationFormat>Экран (4:3)</PresentationFormat>
  <Paragraphs>301</Paragraphs>
  <Slides>39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Gill Sans MT</vt:lpstr>
      <vt:lpstr>Times New Roman</vt:lpstr>
      <vt:lpstr>Тема Office</vt:lpstr>
      <vt:lpstr>1_Тема Office</vt:lpstr>
      <vt:lpstr>             Експертус Охорона праці    представляє вебінар на тему:</vt:lpstr>
      <vt:lpstr>Захисні споруди</vt:lpstr>
      <vt:lpstr>Вимоги до найпростіших укриттів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Перевірки з охорони праці  </vt:lpstr>
      <vt:lpstr> Перелік заходів та засобів з охорони праці   Затверджено постановою КМУ від 27.06.2003 № 994 </vt:lpstr>
      <vt:lpstr> Проведення МСЕК  постанова КМУ від 08.03.2022 № 225 </vt:lpstr>
      <vt:lpstr>Дистанційна робота</vt:lpstr>
      <vt:lpstr> Е-документообіг в СУОП </vt:lpstr>
      <vt:lpstr>Презентация PowerPoint</vt:lpstr>
      <vt:lpstr>Презентация PowerPoint</vt:lpstr>
      <vt:lpstr>Презентация PowerPoint</vt:lpstr>
      <vt:lpstr>Презентация PowerPoint</vt:lpstr>
      <vt:lpstr> Інструктажі, навчання з питань ОП </vt:lpstr>
      <vt:lpstr>Навчання і перевірка знань  з питань охорони праці </vt:lpstr>
      <vt:lpstr>Спеціальне навчання і перевірка знань  з питань охорони праці</vt:lpstr>
      <vt:lpstr>Спеціальне навчання і перевірка знань  з питань охорони праці на підприємстві</vt:lpstr>
      <vt:lpstr>Комісія з перевірки знань з питань ОП</vt:lpstr>
      <vt:lpstr>Інструктажі з питань охорони праці</vt:lpstr>
      <vt:lpstr>Вступний інструктаж </vt:lpstr>
      <vt:lpstr>Первинний інструктаж</vt:lpstr>
      <vt:lpstr>Повторний інструктаж</vt:lpstr>
      <vt:lpstr>Позаплановий інструктаж</vt:lpstr>
      <vt:lpstr>Цільовий інструктаж</vt:lpstr>
      <vt:lpstr> Стажування</vt:lpstr>
      <vt:lpstr> Медогляди, види та мета  </vt:lpstr>
      <vt:lpstr>Акт визначення категорій</vt:lpstr>
      <vt:lpstr>Презентация PowerPoint</vt:lpstr>
      <vt:lpstr>Психіатричні огляди</vt:lpstr>
      <vt:lpstr>  Медичні огляди водіїв  </vt:lpstr>
      <vt:lpstr>Презентация PowerPoint</vt:lpstr>
      <vt:lpstr>Презентация PowerPoint</vt:lpstr>
      <vt:lpstr>Розслідування нещасних випадків  в умовах воєнного стану </vt:lpstr>
      <vt:lpstr> Строк давності для розслідування  </vt:lpstr>
      <vt:lpstr>      Дякуємо за увагу!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КРИМІНАЛЬНИЙ КОДЕКС УКРАЇНИ</dc:title>
  <dc:creator>sss</dc:creator>
  <cp:lastModifiedBy>Валентина Коновалова</cp:lastModifiedBy>
  <cp:revision>310</cp:revision>
  <dcterms:created xsi:type="dcterms:W3CDTF">2017-06-11T10:33:26Z</dcterms:created>
  <dcterms:modified xsi:type="dcterms:W3CDTF">2022-10-16T20:03:02Z</dcterms:modified>
</cp:coreProperties>
</file>